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888" r:id="rId2"/>
    <p:sldId id="893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Fischer Biede" initials="TFB" lastIdx="2" clrIdx="0">
    <p:extLst>
      <p:ext uri="{19B8F6BF-5375-455C-9EA6-DF929625EA0E}">
        <p15:presenceInfo xmlns:p15="http://schemas.microsoft.com/office/powerpoint/2012/main" userId="S-1-5-21-2847583910-3640579788-1619064946-741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2D32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4" d="100"/>
          <a:sy n="64" d="100"/>
        </p:scale>
        <p:origin x="1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Fischer Vogn Biede" userId="667784cf-4f0c-4d31-9417-8598314dae65" providerId="ADAL" clId="{71A66291-6429-422E-89FA-F5C5390E3D67}"/>
    <pc:docChg chg="delSld">
      <pc:chgData name="Thomas Fischer Vogn Biede" userId="667784cf-4f0c-4d31-9417-8598314dae65" providerId="ADAL" clId="{71A66291-6429-422E-89FA-F5C5390E3D67}" dt="2025-02-25T08:18:09.734" v="1" actId="47"/>
      <pc:docMkLst>
        <pc:docMk/>
      </pc:docMkLst>
      <pc:sldChg chg="del">
        <pc:chgData name="Thomas Fischer Vogn Biede" userId="667784cf-4f0c-4d31-9417-8598314dae65" providerId="ADAL" clId="{71A66291-6429-422E-89FA-F5C5390E3D67}" dt="2025-02-25T08:18:04.834" v="0" actId="47"/>
        <pc:sldMkLst>
          <pc:docMk/>
          <pc:sldMk cId="85374634" sldId="257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1989900247" sldId="258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090261413" sldId="259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4160053803" sldId="274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2294295088" sldId="280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1471926383" sldId="288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100063549" sldId="289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2406940859" sldId="290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919146614" sldId="292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759342014" sldId="301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2631573433" sldId="304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1266629657" sldId="305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876815001" sldId="306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778312426" sldId="307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1406901196" sldId="308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407734228" sldId="309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2567835404" sldId="310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353777822" sldId="311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2250950817" sldId="312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272358136" sldId="313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1426166793" sldId="314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2356170292" sldId="315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7686018" sldId="316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1307564139" sldId="535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1969987363" sldId="536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547176620" sldId="637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1075201022" sldId="830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539498574" sldId="834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887106223" sldId="847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67473683" sldId="849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1062197847" sldId="850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701780183" sldId="851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2924614349" sldId="852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2031820927" sldId="853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2170471096" sldId="858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133424628" sldId="860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403628953" sldId="861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221101010" sldId="862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1967367503" sldId="864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2639893593" sldId="865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4079557033" sldId="866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137697891" sldId="867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14284779" sldId="868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752342357" sldId="869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79759186" sldId="870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2516514517" sldId="871"/>
        </pc:sldMkLst>
      </pc:sldChg>
      <pc:sldChg chg="del">
        <pc:chgData name="Thomas Fischer Vogn Biede" userId="667784cf-4f0c-4d31-9417-8598314dae65" providerId="ADAL" clId="{71A66291-6429-422E-89FA-F5C5390E3D67}" dt="2025-02-25T08:18:04.834" v="0" actId="47"/>
        <pc:sldMkLst>
          <pc:docMk/>
          <pc:sldMk cId="3961836118" sldId="872"/>
        </pc:sldMkLst>
      </pc:sldChg>
      <pc:sldChg chg="del">
        <pc:chgData name="Thomas Fischer Vogn Biede" userId="667784cf-4f0c-4d31-9417-8598314dae65" providerId="ADAL" clId="{71A66291-6429-422E-89FA-F5C5390E3D67}" dt="2025-02-25T08:18:04.834" v="0" actId="47"/>
        <pc:sldMkLst>
          <pc:docMk/>
          <pc:sldMk cId="2867574231" sldId="876"/>
        </pc:sldMkLst>
      </pc:sldChg>
      <pc:sldChg chg="del">
        <pc:chgData name="Thomas Fischer Vogn Biede" userId="667784cf-4f0c-4d31-9417-8598314dae65" providerId="ADAL" clId="{71A66291-6429-422E-89FA-F5C5390E3D67}" dt="2025-02-25T08:18:04.834" v="0" actId="47"/>
        <pc:sldMkLst>
          <pc:docMk/>
          <pc:sldMk cId="464812258" sldId="878"/>
        </pc:sldMkLst>
      </pc:sldChg>
      <pc:sldChg chg="del">
        <pc:chgData name="Thomas Fischer Vogn Biede" userId="667784cf-4f0c-4d31-9417-8598314dae65" providerId="ADAL" clId="{71A66291-6429-422E-89FA-F5C5390E3D67}" dt="2025-02-25T08:18:04.834" v="0" actId="47"/>
        <pc:sldMkLst>
          <pc:docMk/>
          <pc:sldMk cId="2714023639" sldId="887"/>
        </pc:sldMkLst>
      </pc:sldChg>
      <pc:sldChg chg="del">
        <pc:chgData name="Thomas Fischer Vogn Biede" userId="667784cf-4f0c-4d31-9417-8598314dae65" providerId="ADAL" clId="{71A66291-6429-422E-89FA-F5C5390E3D67}" dt="2025-02-25T08:18:09.734" v="1" actId="47"/>
        <pc:sldMkLst>
          <pc:docMk/>
          <pc:sldMk cId="3300019388" sldId="8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096B1-5EB6-4680-B1F6-2B1A5E854043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FEA53-EF55-4ED3-AEF4-B52C91CD6F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5155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609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0989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240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731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953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876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1571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702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649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375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645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4A93-D4C5-48A3-8450-F1D2D5FF6510}" type="datetimeFigureOut">
              <a:rPr lang="da-DK" smtClean="0"/>
              <a:t>24-02-2025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2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01822" y="2766361"/>
            <a:ext cx="10079982" cy="1325563"/>
          </a:xfrm>
        </p:spPr>
        <p:txBody>
          <a:bodyPr>
            <a:noAutofit/>
          </a:bodyPr>
          <a:lstStyle/>
          <a:p>
            <a:pPr algn="ctr"/>
            <a:r>
              <a:rPr lang="da-DK" sz="6000" dirty="0"/>
              <a:t>Gruppearbejde:</a:t>
            </a:r>
            <a:br>
              <a:rPr lang="da-DK" sz="6000" dirty="0"/>
            </a:br>
            <a:r>
              <a:rPr lang="da-DK" sz="6000" dirty="0"/>
              <a:t>Hvad er segmenters holdninger mon til forskellige politiske spørgsmål?</a:t>
            </a:r>
          </a:p>
        </p:txBody>
      </p:sp>
    </p:spTree>
    <p:extLst>
      <p:ext uri="{BB962C8B-B14F-4D97-AF65-F5344CB8AC3E}">
        <p14:creationId xmlns:p14="http://schemas.microsoft.com/office/powerpoint/2010/main" val="1637012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444638"/>
            <a:ext cx="10885227" cy="1325563"/>
          </a:xfrm>
        </p:spPr>
        <p:txBody>
          <a:bodyPr>
            <a:normAutofit fontScale="90000"/>
          </a:bodyPr>
          <a:lstStyle/>
          <a:p>
            <a:r>
              <a:rPr lang="da-DK" dirty="0"/>
              <a:t>Gruppearbejde: Hvad er segmenters holdninger mon til forskellige politiske spørgsmål?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686479"/>
            <a:ext cx="10515600" cy="4973045"/>
          </a:xfrm>
        </p:spPr>
        <p:txBody>
          <a:bodyPr>
            <a:normAutofit lnSpcReduction="10000"/>
          </a:bodyPr>
          <a:lstStyle/>
          <a:p>
            <a:r>
              <a:rPr lang="da-DK" sz="2700" dirty="0"/>
              <a:t>I skal nu dele jer i grupper på 3-4. Vi skal bruge 4 grupper i alt.</a:t>
            </a:r>
          </a:p>
          <a:p>
            <a:r>
              <a:rPr lang="da-DK" sz="2700" dirty="0"/>
              <a:t>Hver gruppe får et segment givet af mig, </a:t>
            </a:r>
            <a:r>
              <a:rPr lang="da-DK" sz="2700" b="1" i="1" dirty="0"/>
              <a:t>men segmentet er hemmeligt for resten af klassen.</a:t>
            </a:r>
          </a:p>
          <a:p>
            <a:r>
              <a:rPr lang="da-DK" sz="2700" dirty="0"/>
              <a:t>Klokken 9.28 afholder vi en debat af tre forskellige politiske emner:</a:t>
            </a:r>
          </a:p>
          <a:p>
            <a:pPr marL="914400" lvl="1" indent="-457200">
              <a:buFont typeface="+mj-lt"/>
              <a:buAutoNum type="arabicPeriod"/>
            </a:pPr>
            <a:r>
              <a:rPr lang="da-DK" dirty="0"/>
              <a:t>Forslag om at hæve indkomstskatten for at bruge pengene på ældresektoren.</a:t>
            </a:r>
          </a:p>
          <a:p>
            <a:pPr marL="914400" lvl="1" indent="-457200">
              <a:buFont typeface="+mj-lt"/>
              <a:buAutoNum type="arabicPeriod"/>
            </a:pPr>
            <a:r>
              <a:rPr lang="da-DK" dirty="0"/>
              <a:t>Forslag om at forbyde salg af dieselbiler for at få danskerne til at købe elbiler i stedet.</a:t>
            </a:r>
          </a:p>
          <a:p>
            <a:pPr marL="914400" lvl="1" indent="-457200">
              <a:buFont typeface="+mj-lt"/>
              <a:buAutoNum type="arabicPeriod"/>
            </a:pPr>
            <a:r>
              <a:rPr lang="da-DK" dirty="0"/>
              <a:t>At indføre krav om, at alle offentlige kantiner kun må sælge vegetarisk mad.</a:t>
            </a:r>
          </a:p>
          <a:p>
            <a:pPr marL="0" indent="0">
              <a:buNone/>
            </a:pPr>
            <a:endParaRPr lang="da-DK" sz="2300" dirty="0"/>
          </a:p>
          <a:p>
            <a:r>
              <a:rPr lang="da-DK" sz="2600" dirty="0"/>
              <a:t>I får nu indtil 9.28 til at snakke sammen i gruppen: Hvad er jeres holdning til hvert af disse emner? Hvilke andre segmenter kunne være enig med jer? Hvem vil være ordfører for hvert af emnerne?</a:t>
            </a:r>
          </a:p>
        </p:txBody>
      </p:sp>
    </p:spTree>
    <p:extLst>
      <p:ext uri="{BB962C8B-B14F-4D97-AF65-F5344CB8AC3E}">
        <p14:creationId xmlns:p14="http://schemas.microsoft.com/office/powerpoint/2010/main" val="85848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35934</TotalTime>
  <Words>158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Gruppearbejde: Hvad er segmenters holdninger mon til forskellige politiske spørgsmål?</vt:lpstr>
      <vt:lpstr>Gruppearbejde: Hvad er segmenters holdninger mon til forskellige politiske spørgsmål?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Dagsorden</dc:title>
  <dc:creator>Thomas F Biede</dc:creator>
  <cp:lastModifiedBy>Thomas Fischer Vogn Biede</cp:lastModifiedBy>
  <cp:revision>135</cp:revision>
  <dcterms:created xsi:type="dcterms:W3CDTF">2017-01-06T15:31:48Z</dcterms:created>
  <dcterms:modified xsi:type="dcterms:W3CDTF">2025-02-25T08:18:13Z</dcterms:modified>
</cp:coreProperties>
</file>