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757" r:id="rId2"/>
    <p:sldId id="758" r:id="rId3"/>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2D32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93431" autoAdjust="0"/>
  </p:normalViewPr>
  <p:slideViewPr>
    <p:cSldViewPr snapToGrid="0">
      <p:cViewPr varScale="1">
        <p:scale>
          <a:sx n="60" d="100"/>
          <a:sy n="60" d="100"/>
        </p:scale>
        <p:origin x="908"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Fischer Vogn Biede" userId="667784cf-4f0c-4d31-9417-8598314dae65" providerId="ADAL" clId="{3855614E-80BF-4F9E-A40A-A4E5EADCC8F6}"/>
    <pc:docChg chg="delSld">
      <pc:chgData name="Thomas Fischer Vogn Biede" userId="667784cf-4f0c-4d31-9417-8598314dae65" providerId="ADAL" clId="{3855614E-80BF-4F9E-A40A-A4E5EADCC8F6}" dt="2025-03-04T09:58:34.905" v="2" actId="47"/>
      <pc:docMkLst>
        <pc:docMk/>
      </pc:docMkLst>
      <pc:sldChg chg="del">
        <pc:chgData name="Thomas Fischer Vogn Biede" userId="667784cf-4f0c-4d31-9417-8598314dae65" providerId="ADAL" clId="{3855614E-80BF-4F9E-A40A-A4E5EADCC8F6}" dt="2025-03-04T09:58:30.002" v="1" actId="47"/>
        <pc:sldMkLst>
          <pc:docMk/>
          <pc:sldMk cId="85374634" sldId="257"/>
        </pc:sldMkLst>
      </pc:sldChg>
      <pc:sldChg chg="del">
        <pc:chgData name="Thomas Fischer Vogn Biede" userId="667784cf-4f0c-4d31-9417-8598314dae65" providerId="ADAL" clId="{3855614E-80BF-4F9E-A40A-A4E5EADCC8F6}" dt="2025-03-04T09:58:34.905" v="2" actId="47"/>
        <pc:sldMkLst>
          <pc:docMk/>
          <pc:sldMk cId="1996171138" sldId="325"/>
        </pc:sldMkLst>
      </pc:sldChg>
      <pc:sldChg chg="del">
        <pc:chgData name="Thomas Fischer Vogn Biede" userId="667784cf-4f0c-4d31-9417-8598314dae65" providerId="ADAL" clId="{3855614E-80BF-4F9E-A40A-A4E5EADCC8F6}" dt="2025-03-04T09:58:34.905" v="2" actId="47"/>
        <pc:sldMkLst>
          <pc:docMk/>
          <pc:sldMk cId="3936210024" sldId="329"/>
        </pc:sldMkLst>
      </pc:sldChg>
      <pc:sldChg chg="del">
        <pc:chgData name="Thomas Fischer Vogn Biede" userId="667784cf-4f0c-4d31-9417-8598314dae65" providerId="ADAL" clId="{3855614E-80BF-4F9E-A40A-A4E5EADCC8F6}" dt="2025-03-04T09:58:34.905" v="2" actId="47"/>
        <pc:sldMkLst>
          <pc:docMk/>
          <pc:sldMk cId="3849847821" sldId="350"/>
        </pc:sldMkLst>
      </pc:sldChg>
      <pc:sldChg chg="del">
        <pc:chgData name="Thomas Fischer Vogn Biede" userId="667784cf-4f0c-4d31-9417-8598314dae65" providerId="ADAL" clId="{3855614E-80BF-4F9E-A40A-A4E5EADCC8F6}" dt="2025-03-04T09:58:34.905" v="2" actId="47"/>
        <pc:sldMkLst>
          <pc:docMk/>
          <pc:sldMk cId="970789255" sldId="352"/>
        </pc:sldMkLst>
      </pc:sldChg>
      <pc:sldChg chg="del">
        <pc:chgData name="Thomas Fischer Vogn Biede" userId="667784cf-4f0c-4d31-9417-8598314dae65" providerId="ADAL" clId="{3855614E-80BF-4F9E-A40A-A4E5EADCC8F6}" dt="2025-03-04T09:58:34.905" v="2" actId="47"/>
        <pc:sldMkLst>
          <pc:docMk/>
          <pc:sldMk cId="2845019744" sldId="355"/>
        </pc:sldMkLst>
      </pc:sldChg>
      <pc:sldChg chg="del">
        <pc:chgData name="Thomas Fischer Vogn Biede" userId="667784cf-4f0c-4d31-9417-8598314dae65" providerId="ADAL" clId="{3855614E-80BF-4F9E-A40A-A4E5EADCC8F6}" dt="2025-03-04T09:58:34.905" v="2" actId="47"/>
        <pc:sldMkLst>
          <pc:docMk/>
          <pc:sldMk cId="682581066" sldId="356"/>
        </pc:sldMkLst>
      </pc:sldChg>
      <pc:sldChg chg="del">
        <pc:chgData name="Thomas Fischer Vogn Biede" userId="667784cf-4f0c-4d31-9417-8598314dae65" providerId="ADAL" clId="{3855614E-80BF-4F9E-A40A-A4E5EADCC8F6}" dt="2025-03-04T09:58:34.905" v="2" actId="47"/>
        <pc:sldMkLst>
          <pc:docMk/>
          <pc:sldMk cId="2198590093" sldId="357"/>
        </pc:sldMkLst>
      </pc:sldChg>
      <pc:sldChg chg="del">
        <pc:chgData name="Thomas Fischer Vogn Biede" userId="667784cf-4f0c-4d31-9417-8598314dae65" providerId="ADAL" clId="{3855614E-80BF-4F9E-A40A-A4E5EADCC8F6}" dt="2025-03-04T09:58:34.905" v="2" actId="47"/>
        <pc:sldMkLst>
          <pc:docMk/>
          <pc:sldMk cId="98316821" sldId="360"/>
        </pc:sldMkLst>
      </pc:sldChg>
      <pc:sldChg chg="del">
        <pc:chgData name="Thomas Fischer Vogn Biede" userId="667784cf-4f0c-4d31-9417-8598314dae65" providerId="ADAL" clId="{3855614E-80BF-4F9E-A40A-A4E5EADCC8F6}" dt="2025-03-04T09:58:34.905" v="2" actId="47"/>
        <pc:sldMkLst>
          <pc:docMk/>
          <pc:sldMk cId="1593287366" sldId="361"/>
        </pc:sldMkLst>
      </pc:sldChg>
      <pc:sldChg chg="del">
        <pc:chgData name="Thomas Fischer Vogn Biede" userId="667784cf-4f0c-4d31-9417-8598314dae65" providerId="ADAL" clId="{3855614E-80BF-4F9E-A40A-A4E5EADCC8F6}" dt="2025-03-04T09:58:34.905" v="2" actId="47"/>
        <pc:sldMkLst>
          <pc:docMk/>
          <pc:sldMk cId="3717210825" sldId="362"/>
        </pc:sldMkLst>
      </pc:sldChg>
      <pc:sldChg chg="del">
        <pc:chgData name="Thomas Fischer Vogn Biede" userId="667784cf-4f0c-4d31-9417-8598314dae65" providerId="ADAL" clId="{3855614E-80BF-4F9E-A40A-A4E5EADCC8F6}" dt="2025-03-04T09:58:34.905" v="2" actId="47"/>
        <pc:sldMkLst>
          <pc:docMk/>
          <pc:sldMk cId="3646497162" sldId="363"/>
        </pc:sldMkLst>
      </pc:sldChg>
      <pc:sldChg chg="del">
        <pc:chgData name="Thomas Fischer Vogn Biede" userId="667784cf-4f0c-4d31-9417-8598314dae65" providerId="ADAL" clId="{3855614E-80BF-4F9E-A40A-A4E5EADCC8F6}" dt="2025-03-04T09:58:34.905" v="2" actId="47"/>
        <pc:sldMkLst>
          <pc:docMk/>
          <pc:sldMk cId="1695984289" sldId="364"/>
        </pc:sldMkLst>
      </pc:sldChg>
      <pc:sldChg chg="del">
        <pc:chgData name="Thomas Fischer Vogn Biede" userId="667784cf-4f0c-4d31-9417-8598314dae65" providerId="ADAL" clId="{3855614E-80BF-4F9E-A40A-A4E5EADCC8F6}" dt="2025-03-04T09:58:34.905" v="2" actId="47"/>
        <pc:sldMkLst>
          <pc:docMk/>
          <pc:sldMk cId="1421678135" sldId="365"/>
        </pc:sldMkLst>
      </pc:sldChg>
      <pc:sldChg chg="del">
        <pc:chgData name="Thomas Fischer Vogn Biede" userId="667784cf-4f0c-4d31-9417-8598314dae65" providerId="ADAL" clId="{3855614E-80BF-4F9E-A40A-A4E5EADCC8F6}" dt="2025-03-04T09:58:34.905" v="2" actId="47"/>
        <pc:sldMkLst>
          <pc:docMk/>
          <pc:sldMk cId="787952192" sldId="366"/>
        </pc:sldMkLst>
      </pc:sldChg>
      <pc:sldChg chg="del">
        <pc:chgData name="Thomas Fischer Vogn Biede" userId="667784cf-4f0c-4d31-9417-8598314dae65" providerId="ADAL" clId="{3855614E-80BF-4F9E-A40A-A4E5EADCC8F6}" dt="2025-03-04T09:58:34.905" v="2" actId="47"/>
        <pc:sldMkLst>
          <pc:docMk/>
          <pc:sldMk cId="970399732" sldId="367"/>
        </pc:sldMkLst>
      </pc:sldChg>
      <pc:sldChg chg="del">
        <pc:chgData name="Thomas Fischer Vogn Biede" userId="667784cf-4f0c-4d31-9417-8598314dae65" providerId="ADAL" clId="{3855614E-80BF-4F9E-A40A-A4E5EADCC8F6}" dt="2025-03-04T09:58:34.905" v="2" actId="47"/>
        <pc:sldMkLst>
          <pc:docMk/>
          <pc:sldMk cId="823943100" sldId="368"/>
        </pc:sldMkLst>
      </pc:sldChg>
      <pc:sldChg chg="del">
        <pc:chgData name="Thomas Fischer Vogn Biede" userId="667784cf-4f0c-4d31-9417-8598314dae65" providerId="ADAL" clId="{3855614E-80BF-4F9E-A40A-A4E5EADCC8F6}" dt="2025-03-04T09:58:34.905" v="2" actId="47"/>
        <pc:sldMkLst>
          <pc:docMk/>
          <pc:sldMk cId="1512150747" sldId="369"/>
        </pc:sldMkLst>
      </pc:sldChg>
      <pc:sldChg chg="del">
        <pc:chgData name="Thomas Fischer Vogn Biede" userId="667784cf-4f0c-4d31-9417-8598314dae65" providerId="ADAL" clId="{3855614E-80BF-4F9E-A40A-A4E5EADCC8F6}" dt="2025-03-04T09:58:34.905" v="2" actId="47"/>
        <pc:sldMkLst>
          <pc:docMk/>
          <pc:sldMk cId="1360293427" sldId="370"/>
        </pc:sldMkLst>
      </pc:sldChg>
      <pc:sldChg chg="del">
        <pc:chgData name="Thomas Fischer Vogn Biede" userId="667784cf-4f0c-4d31-9417-8598314dae65" providerId="ADAL" clId="{3855614E-80BF-4F9E-A40A-A4E5EADCC8F6}" dt="2025-03-04T09:58:34.905" v="2" actId="47"/>
        <pc:sldMkLst>
          <pc:docMk/>
          <pc:sldMk cId="3661483288" sldId="371"/>
        </pc:sldMkLst>
      </pc:sldChg>
      <pc:sldChg chg="del">
        <pc:chgData name="Thomas Fischer Vogn Biede" userId="667784cf-4f0c-4d31-9417-8598314dae65" providerId="ADAL" clId="{3855614E-80BF-4F9E-A40A-A4E5EADCC8F6}" dt="2025-03-04T09:58:34.905" v="2" actId="47"/>
        <pc:sldMkLst>
          <pc:docMk/>
          <pc:sldMk cId="688077311" sldId="372"/>
        </pc:sldMkLst>
      </pc:sldChg>
      <pc:sldChg chg="del">
        <pc:chgData name="Thomas Fischer Vogn Biede" userId="667784cf-4f0c-4d31-9417-8598314dae65" providerId="ADAL" clId="{3855614E-80BF-4F9E-A40A-A4E5EADCC8F6}" dt="2025-03-04T09:58:34.905" v="2" actId="47"/>
        <pc:sldMkLst>
          <pc:docMk/>
          <pc:sldMk cId="2938721160" sldId="373"/>
        </pc:sldMkLst>
      </pc:sldChg>
      <pc:sldChg chg="del">
        <pc:chgData name="Thomas Fischer Vogn Biede" userId="667784cf-4f0c-4d31-9417-8598314dae65" providerId="ADAL" clId="{3855614E-80BF-4F9E-A40A-A4E5EADCC8F6}" dt="2025-03-04T09:58:34.905" v="2" actId="47"/>
        <pc:sldMkLst>
          <pc:docMk/>
          <pc:sldMk cId="1924307382" sldId="374"/>
        </pc:sldMkLst>
      </pc:sldChg>
      <pc:sldChg chg="del">
        <pc:chgData name="Thomas Fischer Vogn Biede" userId="667784cf-4f0c-4d31-9417-8598314dae65" providerId="ADAL" clId="{3855614E-80BF-4F9E-A40A-A4E5EADCC8F6}" dt="2025-03-04T09:58:34.905" v="2" actId="47"/>
        <pc:sldMkLst>
          <pc:docMk/>
          <pc:sldMk cId="1981091306" sldId="375"/>
        </pc:sldMkLst>
      </pc:sldChg>
      <pc:sldChg chg="del">
        <pc:chgData name="Thomas Fischer Vogn Biede" userId="667784cf-4f0c-4d31-9417-8598314dae65" providerId="ADAL" clId="{3855614E-80BF-4F9E-A40A-A4E5EADCC8F6}" dt="2025-03-04T09:58:34.905" v="2" actId="47"/>
        <pc:sldMkLst>
          <pc:docMk/>
          <pc:sldMk cId="2686145361" sldId="377"/>
        </pc:sldMkLst>
      </pc:sldChg>
      <pc:sldChg chg="del">
        <pc:chgData name="Thomas Fischer Vogn Biede" userId="667784cf-4f0c-4d31-9417-8598314dae65" providerId="ADAL" clId="{3855614E-80BF-4F9E-A40A-A4E5EADCC8F6}" dt="2025-03-04T09:58:34.905" v="2" actId="47"/>
        <pc:sldMkLst>
          <pc:docMk/>
          <pc:sldMk cId="2265629098" sldId="378"/>
        </pc:sldMkLst>
      </pc:sldChg>
      <pc:sldChg chg="del">
        <pc:chgData name="Thomas Fischer Vogn Biede" userId="667784cf-4f0c-4d31-9417-8598314dae65" providerId="ADAL" clId="{3855614E-80BF-4F9E-A40A-A4E5EADCC8F6}" dt="2025-03-04T09:58:34.905" v="2" actId="47"/>
        <pc:sldMkLst>
          <pc:docMk/>
          <pc:sldMk cId="3431255166" sldId="379"/>
        </pc:sldMkLst>
      </pc:sldChg>
      <pc:sldChg chg="del">
        <pc:chgData name="Thomas Fischer Vogn Biede" userId="667784cf-4f0c-4d31-9417-8598314dae65" providerId="ADAL" clId="{3855614E-80BF-4F9E-A40A-A4E5EADCC8F6}" dt="2025-03-04T09:58:34.905" v="2" actId="47"/>
        <pc:sldMkLst>
          <pc:docMk/>
          <pc:sldMk cId="1900152217" sldId="380"/>
        </pc:sldMkLst>
      </pc:sldChg>
      <pc:sldChg chg="del">
        <pc:chgData name="Thomas Fischer Vogn Biede" userId="667784cf-4f0c-4d31-9417-8598314dae65" providerId="ADAL" clId="{3855614E-80BF-4F9E-A40A-A4E5EADCC8F6}" dt="2025-03-04T09:58:34.905" v="2" actId="47"/>
        <pc:sldMkLst>
          <pc:docMk/>
          <pc:sldMk cId="963751335" sldId="381"/>
        </pc:sldMkLst>
      </pc:sldChg>
      <pc:sldChg chg="del">
        <pc:chgData name="Thomas Fischer Vogn Biede" userId="667784cf-4f0c-4d31-9417-8598314dae65" providerId="ADAL" clId="{3855614E-80BF-4F9E-A40A-A4E5EADCC8F6}" dt="2025-03-04T09:58:34.905" v="2" actId="47"/>
        <pc:sldMkLst>
          <pc:docMk/>
          <pc:sldMk cId="23404452" sldId="382"/>
        </pc:sldMkLst>
      </pc:sldChg>
      <pc:sldChg chg="del">
        <pc:chgData name="Thomas Fischer Vogn Biede" userId="667784cf-4f0c-4d31-9417-8598314dae65" providerId="ADAL" clId="{3855614E-80BF-4F9E-A40A-A4E5EADCC8F6}" dt="2025-03-04T09:58:34.905" v="2" actId="47"/>
        <pc:sldMkLst>
          <pc:docMk/>
          <pc:sldMk cId="4010693233" sldId="383"/>
        </pc:sldMkLst>
      </pc:sldChg>
      <pc:sldChg chg="del">
        <pc:chgData name="Thomas Fischer Vogn Biede" userId="667784cf-4f0c-4d31-9417-8598314dae65" providerId="ADAL" clId="{3855614E-80BF-4F9E-A40A-A4E5EADCC8F6}" dt="2025-03-04T09:58:34.905" v="2" actId="47"/>
        <pc:sldMkLst>
          <pc:docMk/>
          <pc:sldMk cId="2879127513" sldId="384"/>
        </pc:sldMkLst>
      </pc:sldChg>
      <pc:sldChg chg="del">
        <pc:chgData name="Thomas Fischer Vogn Biede" userId="667784cf-4f0c-4d31-9417-8598314dae65" providerId="ADAL" clId="{3855614E-80BF-4F9E-A40A-A4E5EADCC8F6}" dt="2025-03-04T09:58:34.905" v="2" actId="47"/>
        <pc:sldMkLst>
          <pc:docMk/>
          <pc:sldMk cId="1652836884" sldId="385"/>
        </pc:sldMkLst>
      </pc:sldChg>
      <pc:sldChg chg="del">
        <pc:chgData name="Thomas Fischer Vogn Biede" userId="667784cf-4f0c-4d31-9417-8598314dae65" providerId="ADAL" clId="{3855614E-80BF-4F9E-A40A-A4E5EADCC8F6}" dt="2025-03-04T09:58:34.905" v="2" actId="47"/>
        <pc:sldMkLst>
          <pc:docMk/>
          <pc:sldMk cId="1660791233" sldId="386"/>
        </pc:sldMkLst>
      </pc:sldChg>
      <pc:sldChg chg="del">
        <pc:chgData name="Thomas Fischer Vogn Biede" userId="667784cf-4f0c-4d31-9417-8598314dae65" providerId="ADAL" clId="{3855614E-80BF-4F9E-A40A-A4E5EADCC8F6}" dt="2025-03-04T09:58:34.905" v="2" actId="47"/>
        <pc:sldMkLst>
          <pc:docMk/>
          <pc:sldMk cId="1828703450" sldId="389"/>
        </pc:sldMkLst>
      </pc:sldChg>
      <pc:sldChg chg="del">
        <pc:chgData name="Thomas Fischer Vogn Biede" userId="667784cf-4f0c-4d31-9417-8598314dae65" providerId="ADAL" clId="{3855614E-80BF-4F9E-A40A-A4E5EADCC8F6}" dt="2025-03-04T09:58:34.905" v="2" actId="47"/>
        <pc:sldMkLst>
          <pc:docMk/>
          <pc:sldMk cId="3159842702" sldId="390"/>
        </pc:sldMkLst>
      </pc:sldChg>
      <pc:sldChg chg="del">
        <pc:chgData name="Thomas Fischer Vogn Biede" userId="667784cf-4f0c-4d31-9417-8598314dae65" providerId="ADAL" clId="{3855614E-80BF-4F9E-A40A-A4E5EADCC8F6}" dt="2025-03-04T09:58:34.905" v="2" actId="47"/>
        <pc:sldMkLst>
          <pc:docMk/>
          <pc:sldMk cId="4048557850" sldId="391"/>
        </pc:sldMkLst>
      </pc:sldChg>
      <pc:sldChg chg="del">
        <pc:chgData name="Thomas Fischer Vogn Biede" userId="667784cf-4f0c-4d31-9417-8598314dae65" providerId="ADAL" clId="{3855614E-80BF-4F9E-A40A-A4E5EADCC8F6}" dt="2025-03-04T09:58:34.905" v="2" actId="47"/>
        <pc:sldMkLst>
          <pc:docMk/>
          <pc:sldMk cId="1060596891" sldId="392"/>
        </pc:sldMkLst>
      </pc:sldChg>
      <pc:sldChg chg="del">
        <pc:chgData name="Thomas Fischer Vogn Biede" userId="667784cf-4f0c-4d31-9417-8598314dae65" providerId="ADAL" clId="{3855614E-80BF-4F9E-A40A-A4E5EADCC8F6}" dt="2025-03-04T09:58:34.905" v="2" actId="47"/>
        <pc:sldMkLst>
          <pc:docMk/>
          <pc:sldMk cId="4090277609" sldId="393"/>
        </pc:sldMkLst>
      </pc:sldChg>
      <pc:sldChg chg="del">
        <pc:chgData name="Thomas Fischer Vogn Biede" userId="667784cf-4f0c-4d31-9417-8598314dae65" providerId="ADAL" clId="{3855614E-80BF-4F9E-A40A-A4E5EADCC8F6}" dt="2025-03-04T09:58:34.905" v="2" actId="47"/>
        <pc:sldMkLst>
          <pc:docMk/>
          <pc:sldMk cId="915214503" sldId="395"/>
        </pc:sldMkLst>
      </pc:sldChg>
      <pc:sldChg chg="del">
        <pc:chgData name="Thomas Fischer Vogn Biede" userId="667784cf-4f0c-4d31-9417-8598314dae65" providerId="ADAL" clId="{3855614E-80BF-4F9E-A40A-A4E5EADCC8F6}" dt="2025-03-04T09:58:34.905" v="2" actId="47"/>
        <pc:sldMkLst>
          <pc:docMk/>
          <pc:sldMk cId="3834479867" sldId="396"/>
        </pc:sldMkLst>
      </pc:sldChg>
      <pc:sldChg chg="del">
        <pc:chgData name="Thomas Fischer Vogn Biede" userId="667784cf-4f0c-4d31-9417-8598314dae65" providerId="ADAL" clId="{3855614E-80BF-4F9E-A40A-A4E5EADCC8F6}" dt="2025-03-04T09:58:34.905" v="2" actId="47"/>
        <pc:sldMkLst>
          <pc:docMk/>
          <pc:sldMk cId="1386766471" sldId="397"/>
        </pc:sldMkLst>
      </pc:sldChg>
      <pc:sldChg chg="del">
        <pc:chgData name="Thomas Fischer Vogn Biede" userId="667784cf-4f0c-4d31-9417-8598314dae65" providerId="ADAL" clId="{3855614E-80BF-4F9E-A40A-A4E5EADCC8F6}" dt="2025-03-04T09:58:34.905" v="2" actId="47"/>
        <pc:sldMkLst>
          <pc:docMk/>
          <pc:sldMk cId="1276007574" sldId="399"/>
        </pc:sldMkLst>
      </pc:sldChg>
      <pc:sldChg chg="del">
        <pc:chgData name="Thomas Fischer Vogn Biede" userId="667784cf-4f0c-4d31-9417-8598314dae65" providerId="ADAL" clId="{3855614E-80BF-4F9E-A40A-A4E5EADCC8F6}" dt="2025-03-04T09:58:34.905" v="2" actId="47"/>
        <pc:sldMkLst>
          <pc:docMk/>
          <pc:sldMk cId="276577701" sldId="401"/>
        </pc:sldMkLst>
      </pc:sldChg>
      <pc:sldChg chg="del">
        <pc:chgData name="Thomas Fischer Vogn Biede" userId="667784cf-4f0c-4d31-9417-8598314dae65" providerId="ADAL" clId="{3855614E-80BF-4F9E-A40A-A4E5EADCC8F6}" dt="2025-03-04T09:58:34.905" v="2" actId="47"/>
        <pc:sldMkLst>
          <pc:docMk/>
          <pc:sldMk cId="3651831394" sldId="402"/>
        </pc:sldMkLst>
      </pc:sldChg>
      <pc:sldChg chg="del">
        <pc:chgData name="Thomas Fischer Vogn Biede" userId="667784cf-4f0c-4d31-9417-8598314dae65" providerId="ADAL" clId="{3855614E-80BF-4F9E-A40A-A4E5EADCC8F6}" dt="2025-03-04T09:58:34.905" v="2" actId="47"/>
        <pc:sldMkLst>
          <pc:docMk/>
          <pc:sldMk cId="3483725157" sldId="403"/>
        </pc:sldMkLst>
      </pc:sldChg>
      <pc:sldChg chg="del">
        <pc:chgData name="Thomas Fischer Vogn Biede" userId="667784cf-4f0c-4d31-9417-8598314dae65" providerId="ADAL" clId="{3855614E-80BF-4F9E-A40A-A4E5EADCC8F6}" dt="2025-03-04T09:58:34.905" v="2" actId="47"/>
        <pc:sldMkLst>
          <pc:docMk/>
          <pc:sldMk cId="781775310" sldId="404"/>
        </pc:sldMkLst>
      </pc:sldChg>
      <pc:sldChg chg="del">
        <pc:chgData name="Thomas Fischer Vogn Biede" userId="667784cf-4f0c-4d31-9417-8598314dae65" providerId="ADAL" clId="{3855614E-80BF-4F9E-A40A-A4E5EADCC8F6}" dt="2025-03-04T09:58:34.905" v="2" actId="47"/>
        <pc:sldMkLst>
          <pc:docMk/>
          <pc:sldMk cId="335902420" sldId="405"/>
        </pc:sldMkLst>
      </pc:sldChg>
      <pc:sldChg chg="del">
        <pc:chgData name="Thomas Fischer Vogn Biede" userId="667784cf-4f0c-4d31-9417-8598314dae65" providerId="ADAL" clId="{3855614E-80BF-4F9E-A40A-A4E5EADCC8F6}" dt="2025-03-04T09:58:34.905" v="2" actId="47"/>
        <pc:sldMkLst>
          <pc:docMk/>
          <pc:sldMk cId="465311405" sldId="406"/>
        </pc:sldMkLst>
      </pc:sldChg>
      <pc:sldChg chg="del">
        <pc:chgData name="Thomas Fischer Vogn Biede" userId="667784cf-4f0c-4d31-9417-8598314dae65" providerId="ADAL" clId="{3855614E-80BF-4F9E-A40A-A4E5EADCC8F6}" dt="2025-03-04T09:58:34.905" v="2" actId="47"/>
        <pc:sldMkLst>
          <pc:docMk/>
          <pc:sldMk cId="3869667001" sldId="407"/>
        </pc:sldMkLst>
      </pc:sldChg>
      <pc:sldChg chg="del">
        <pc:chgData name="Thomas Fischer Vogn Biede" userId="667784cf-4f0c-4d31-9417-8598314dae65" providerId="ADAL" clId="{3855614E-80BF-4F9E-A40A-A4E5EADCC8F6}" dt="2025-03-04T09:58:34.905" v="2" actId="47"/>
        <pc:sldMkLst>
          <pc:docMk/>
          <pc:sldMk cId="3474507730" sldId="408"/>
        </pc:sldMkLst>
      </pc:sldChg>
      <pc:sldChg chg="del">
        <pc:chgData name="Thomas Fischer Vogn Biede" userId="667784cf-4f0c-4d31-9417-8598314dae65" providerId="ADAL" clId="{3855614E-80BF-4F9E-A40A-A4E5EADCC8F6}" dt="2025-03-04T09:58:34.905" v="2" actId="47"/>
        <pc:sldMkLst>
          <pc:docMk/>
          <pc:sldMk cId="1905325305" sldId="411"/>
        </pc:sldMkLst>
      </pc:sldChg>
      <pc:sldChg chg="del">
        <pc:chgData name="Thomas Fischer Vogn Biede" userId="667784cf-4f0c-4d31-9417-8598314dae65" providerId="ADAL" clId="{3855614E-80BF-4F9E-A40A-A4E5EADCC8F6}" dt="2025-03-04T09:58:34.905" v="2" actId="47"/>
        <pc:sldMkLst>
          <pc:docMk/>
          <pc:sldMk cId="2241335189" sldId="412"/>
        </pc:sldMkLst>
      </pc:sldChg>
      <pc:sldChg chg="del">
        <pc:chgData name="Thomas Fischer Vogn Biede" userId="667784cf-4f0c-4d31-9417-8598314dae65" providerId="ADAL" clId="{3855614E-80BF-4F9E-A40A-A4E5EADCC8F6}" dt="2025-03-04T09:58:34.905" v="2" actId="47"/>
        <pc:sldMkLst>
          <pc:docMk/>
          <pc:sldMk cId="1026290437" sldId="413"/>
        </pc:sldMkLst>
      </pc:sldChg>
      <pc:sldChg chg="del">
        <pc:chgData name="Thomas Fischer Vogn Biede" userId="667784cf-4f0c-4d31-9417-8598314dae65" providerId="ADAL" clId="{3855614E-80BF-4F9E-A40A-A4E5EADCC8F6}" dt="2025-03-04T09:58:34.905" v="2" actId="47"/>
        <pc:sldMkLst>
          <pc:docMk/>
          <pc:sldMk cId="4089479507" sldId="414"/>
        </pc:sldMkLst>
      </pc:sldChg>
      <pc:sldChg chg="del">
        <pc:chgData name="Thomas Fischer Vogn Biede" userId="667784cf-4f0c-4d31-9417-8598314dae65" providerId="ADAL" clId="{3855614E-80BF-4F9E-A40A-A4E5EADCC8F6}" dt="2025-03-04T09:58:34.905" v="2" actId="47"/>
        <pc:sldMkLst>
          <pc:docMk/>
          <pc:sldMk cId="611978140" sldId="419"/>
        </pc:sldMkLst>
      </pc:sldChg>
      <pc:sldChg chg="del">
        <pc:chgData name="Thomas Fischer Vogn Biede" userId="667784cf-4f0c-4d31-9417-8598314dae65" providerId="ADAL" clId="{3855614E-80BF-4F9E-A40A-A4E5EADCC8F6}" dt="2025-03-04T09:58:34.905" v="2" actId="47"/>
        <pc:sldMkLst>
          <pc:docMk/>
          <pc:sldMk cId="750276845" sldId="420"/>
        </pc:sldMkLst>
      </pc:sldChg>
      <pc:sldChg chg="del">
        <pc:chgData name="Thomas Fischer Vogn Biede" userId="667784cf-4f0c-4d31-9417-8598314dae65" providerId="ADAL" clId="{3855614E-80BF-4F9E-A40A-A4E5EADCC8F6}" dt="2025-03-04T09:58:34.905" v="2" actId="47"/>
        <pc:sldMkLst>
          <pc:docMk/>
          <pc:sldMk cId="4090474554" sldId="421"/>
        </pc:sldMkLst>
      </pc:sldChg>
      <pc:sldChg chg="del">
        <pc:chgData name="Thomas Fischer Vogn Biede" userId="667784cf-4f0c-4d31-9417-8598314dae65" providerId="ADAL" clId="{3855614E-80BF-4F9E-A40A-A4E5EADCC8F6}" dt="2025-03-04T09:58:34.905" v="2" actId="47"/>
        <pc:sldMkLst>
          <pc:docMk/>
          <pc:sldMk cId="2997773228" sldId="422"/>
        </pc:sldMkLst>
      </pc:sldChg>
      <pc:sldChg chg="del">
        <pc:chgData name="Thomas Fischer Vogn Biede" userId="667784cf-4f0c-4d31-9417-8598314dae65" providerId="ADAL" clId="{3855614E-80BF-4F9E-A40A-A4E5EADCC8F6}" dt="2025-03-04T09:58:34.905" v="2" actId="47"/>
        <pc:sldMkLst>
          <pc:docMk/>
          <pc:sldMk cId="357457873" sldId="423"/>
        </pc:sldMkLst>
      </pc:sldChg>
      <pc:sldChg chg="del">
        <pc:chgData name="Thomas Fischer Vogn Biede" userId="667784cf-4f0c-4d31-9417-8598314dae65" providerId="ADAL" clId="{3855614E-80BF-4F9E-A40A-A4E5EADCC8F6}" dt="2025-03-04T09:58:26.994" v="0" actId="47"/>
        <pc:sldMkLst>
          <pc:docMk/>
          <pc:sldMk cId="3529038516" sldId="759"/>
        </pc:sldMkLst>
      </pc:sldChg>
      <pc:sldChg chg="del">
        <pc:chgData name="Thomas Fischer Vogn Biede" userId="667784cf-4f0c-4d31-9417-8598314dae65" providerId="ADAL" clId="{3855614E-80BF-4F9E-A40A-A4E5EADCC8F6}" dt="2025-03-04T09:58:34.905" v="2" actId="47"/>
        <pc:sldMkLst>
          <pc:docMk/>
          <pc:sldMk cId="684459616" sldId="760"/>
        </pc:sldMkLst>
      </pc:sldChg>
      <pc:sldChg chg="del">
        <pc:chgData name="Thomas Fischer Vogn Biede" userId="667784cf-4f0c-4d31-9417-8598314dae65" providerId="ADAL" clId="{3855614E-80BF-4F9E-A40A-A4E5EADCC8F6}" dt="2025-03-04T09:58:34.905" v="2" actId="47"/>
        <pc:sldMkLst>
          <pc:docMk/>
          <pc:sldMk cId="3166237969" sldId="761"/>
        </pc:sldMkLst>
      </pc:sldChg>
      <pc:sldChg chg="del">
        <pc:chgData name="Thomas Fischer Vogn Biede" userId="667784cf-4f0c-4d31-9417-8598314dae65" providerId="ADAL" clId="{3855614E-80BF-4F9E-A40A-A4E5EADCC8F6}" dt="2025-03-04T09:58:34.905" v="2" actId="47"/>
        <pc:sldMkLst>
          <pc:docMk/>
          <pc:sldMk cId="3456321930" sldId="762"/>
        </pc:sldMkLst>
      </pc:sldChg>
      <pc:sldChg chg="del">
        <pc:chgData name="Thomas Fischer Vogn Biede" userId="667784cf-4f0c-4d31-9417-8598314dae65" providerId="ADAL" clId="{3855614E-80BF-4F9E-A40A-A4E5EADCC8F6}" dt="2025-03-04T09:58:34.905" v="2" actId="47"/>
        <pc:sldMkLst>
          <pc:docMk/>
          <pc:sldMk cId="2200249723" sldId="763"/>
        </pc:sldMkLst>
      </pc:sldChg>
      <pc:sldChg chg="del">
        <pc:chgData name="Thomas Fischer Vogn Biede" userId="667784cf-4f0c-4d31-9417-8598314dae65" providerId="ADAL" clId="{3855614E-80BF-4F9E-A40A-A4E5EADCC8F6}" dt="2025-03-04T09:58:34.905" v="2" actId="47"/>
        <pc:sldMkLst>
          <pc:docMk/>
          <pc:sldMk cId="1420032103" sldId="76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9096B1-5EB6-4680-B1F6-2B1A5E854043}" type="datetimeFigureOut">
              <a:rPr lang="da-DK" smtClean="0"/>
              <a:t>04-03-2025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4FEA53-EF55-4ED3-AEF4-B52C91CD6F33}" type="slidenum">
              <a:rPr lang="da-DK" smtClean="0"/>
              <a:t>‹nr.›</a:t>
            </a:fld>
            <a:endParaRPr lang="da-DK"/>
          </a:p>
        </p:txBody>
      </p:sp>
    </p:spTree>
    <p:extLst>
      <p:ext uri="{BB962C8B-B14F-4D97-AF65-F5344CB8AC3E}">
        <p14:creationId xmlns:p14="http://schemas.microsoft.com/office/powerpoint/2010/main" val="24051553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i master</a:t>
            </a:r>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i master</a:t>
            </a:r>
          </a:p>
        </p:txBody>
      </p:sp>
      <p:sp>
        <p:nvSpPr>
          <p:cNvPr id="4" name="Pladsholder til dato 3"/>
          <p:cNvSpPr>
            <a:spLocks noGrp="1"/>
          </p:cNvSpPr>
          <p:nvPr>
            <p:ph type="dt" sz="half" idx="10"/>
          </p:nvPr>
        </p:nvSpPr>
        <p:spPr/>
        <p:txBody>
          <a:bodyPr/>
          <a:lstStyle/>
          <a:p>
            <a:fld id="{BC3D4A93-D4C5-48A3-8450-F1D2D5FF6510}" type="datetimeFigureOut">
              <a:rPr lang="da-DK" smtClean="0"/>
              <a:t>04-03-2025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FEF29A26-1357-40A8-B691-116D83D37186}" type="slidenum">
              <a:rPr lang="da-DK" smtClean="0"/>
              <a:t>‹nr.›</a:t>
            </a:fld>
            <a:endParaRPr lang="da-DK"/>
          </a:p>
        </p:txBody>
      </p:sp>
    </p:spTree>
    <p:extLst>
      <p:ext uri="{BB962C8B-B14F-4D97-AF65-F5344CB8AC3E}">
        <p14:creationId xmlns:p14="http://schemas.microsoft.com/office/powerpoint/2010/main" val="30060975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lodret titel 2"/>
          <p:cNvSpPr>
            <a:spLocks noGrp="1"/>
          </p:cNvSpPr>
          <p:nvPr>
            <p:ph type="body" orient="vert" idx="1"/>
          </p:nvPr>
        </p:nvSpPr>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BC3D4A93-D4C5-48A3-8450-F1D2D5FF6510}" type="datetimeFigureOut">
              <a:rPr lang="da-DK" smtClean="0"/>
              <a:t>04-03-2025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FEF29A26-1357-40A8-B691-116D83D37186}" type="slidenum">
              <a:rPr lang="da-DK" smtClean="0"/>
              <a:t>‹nr.›</a:t>
            </a:fld>
            <a:endParaRPr lang="da-DK"/>
          </a:p>
        </p:txBody>
      </p:sp>
    </p:spTree>
    <p:extLst>
      <p:ext uri="{BB962C8B-B14F-4D97-AF65-F5344CB8AC3E}">
        <p14:creationId xmlns:p14="http://schemas.microsoft.com/office/powerpoint/2010/main" val="2720989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8724900" y="365125"/>
            <a:ext cx="2628900" cy="5811838"/>
          </a:xfrm>
        </p:spPr>
        <p:txBody>
          <a:bodyPr vert="eaVert"/>
          <a:lstStyle/>
          <a:p>
            <a:r>
              <a:rPr lang="da-DK"/>
              <a:t>Klik for at redigere i master</a:t>
            </a:r>
          </a:p>
        </p:txBody>
      </p:sp>
      <p:sp>
        <p:nvSpPr>
          <p:cNvPr id="3" name="Pladsholder til lodret titel 2"/>
          <p:cNvSpPr>
            <a:spLocks noGrp="1"/>
          </p:cNvSpPr>
          <p:nvPr>
            <p:ph type="body" orient="vert" idx="1"/>
          </p:nvPr>
        </p:nvSpPr>
        <p:spPr>
          <a:xfrm>
            <a:off x="838200" y="365125"/>
            <a:ext cx="7734300" cy="5811838"/>
          </a:xfrm>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BC3D4A93-D4C5-48A3-8450-F1D2D5FF6510}" type="datetimeFigureOut">
              <a:rPr lang="da-DK" smtClean="0"/>
              <a:t>04-03-2025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FEF29A26-1357-40A8-B691-116D83D37186}" type="slidenum">
              <a:rPr lang="da-DK" smtClean="0"/>
              <a:t>‹nr.›</a:t>
            </a:fld>
            <a:endParaRPr lang="da-DK"/>
          </a:p>
        </p:txBody>
      </p:sp>
    </p:spTree>
    <p:extLst>
      <p:ext uri="{BB962C8B-B14F-4D97-AF65-F5344CB8AC3E}">
        <p14:creationId xmlns:p14="http://schemas.microsoft.com/office/powerpoint/2010/main" val="3702406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idx="1"/>
          </p:nvPr>
        </p:nvSpPr>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BC3D4A93-D4C5-48A3-8450-F1D2D5FF6510}" type="datetimeFigureOut">
              <a:rPr lang="da-DK" smtClean="0"/>
              <a:t>04-03-2025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FEF29A26-1357-40A8-B691-116D83D37186}" type="slidenum">
              <a:rPr lang="da-DK" smtClean="0"/>
              <a:t>‹nr.›</a:t>
            </a:fld>
            <a:endParaRPr lang="da-DK"/>
          </a:p>
        </p:txBody>
      </p:sp>
    </p:spTree>
    <p:extLst>
      <p:ext uri="{BB962C8B-B14F-4D97-AF65-F5344CB8AC3E}">
        <p14:creationId xmlns:p14="http://schemas.microsoft.com/office/powerpoint/2010/main" val="3847319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a-DK"/>
              <a:t>Klik for at redigere i master</a:t>
            </a:r>
          </a:p>
        </p:txBody>
      </p:sp>
      <p:sp>
        <p:nvSpPr>
          <p:cNvPr id="3" name="Pladsholder til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i master</a:t>
            </a:r>
          </a:p>
        </p:txBody>
      </p:sp>
      <p:sp>
        <p:nvSpPr>
          <p:cNvPr id="4" name="Pladsholder til dato 3"/>
          <p:cNvSpPr>
            <a:spLocks noGrp="1"/>
          </p:cNvSpPr>
          <p:nvPr>
            <p:ph type="dt" sz="half" idx="10"/>
          </p:nvPr>
        </p:nvSpPr>
        <p:spPr/>
        <p:txBody>
          <a:bodyPr/>
          <a:lstStyle/>
          <a:p>
            <a:fld id="{BC3D4A93-D4C5-48A3-8450-F1D2D5FF6510}" type="datetimeFigureOut">
              <a:rPr lang="da-DK" smtClean="0"/>
              <a:t>04-03-2025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slidenummer 5"/>
          <p:cNvSpPr>
            <a:spLocks noGrp="1"/>
          </p:cNvSpPr>
          <p:nvPr>
            <p:ph type="sldNum" sz="quarter" idx="12"/>
          </p:nvPr>
        </p:nvSpPr>
        <p:spPr/>
        <p:txBody>
          <a:bodyPr/>
          <a:lstStyle/>
          <a:p>
            <a:fld id="{FEF29A26-1357-40A8-B691-116D83D37186}" type="slidenum">
              <a:rPr lang="da-DK" smtClean="0"/>
              <a:t>‹nr.›</a:t>
            </a:fld>
            <a:endParaRPr lang="da-DK"/>
          </a:p>
        </p:txBody>
      </p:sp>
    </p:spTree>
    <p:extLst>
      <p:ext uri="{BB962C8B-B14F-4D97-AF65-F5344CB8AC3E}">
        <p14:creationId xmlns:p14="http://schemas.microsoft.com/office/powerpoint/2010/main" val="3029532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sz="half" idx="1"/>
          </p:nvPr>
        </p:nvSpPr>
        <p:spPr>
          <a:xfrm>
            <a:off x="838200" y="1825625"/>
            <a:ext cx="5181600" cy="435133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6172200" y="1825625"/>
            <a:ext cx="5181600" cy="435133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BC3D4A93-D4C5-48A3-8450-F1D2D5FF6510}" type="datetimeFigureOut">
              <a:rPr lang="da-DK" smtClean="0"/>
              <a:t>04-03-2025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FEF29A26-1357-40A8-B691-116D83D37186}" type="slidenum">
              <a:rPr lang="da-DK" smtClean="0"/>
              <a:t>‹nr.›</a:t>
            </a:fld>
            <a:endParaRPr lang="da-DK"/>
          </a:p>
        </p:txBody>
      </p:sp>
    </p:spTree>
    <p:extLst>
      <p:ext uri="{BB962C8B-B14F-4D97-AF65-F5344CB8AC3E}">
        <p14:creationId xmlns:p14="http://schemas.microsoft.com/office/powerpoint/2010/main" val="2158763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a-DK"/>
              <a:t>Klik for at redigere i master</a:t>
            </a:r>
          </a:p>
        </p:txBody>
      </p:sp>
      <p:sp>
        <p:nvSpPr>
          <p:cNvPr id="3" name="Pladsholder til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4" name="Pladsholder til indhold 3"/>
          <p:cNvSpPr>
            <a:spLocks noGrp="1"/>
          </p:cNvSpPr>
          <p:nvPr>
            <p:ph sz="half" idx="2"/>
          </p:nvPr>
        </p:nvSpPr>
        <p:spPr>
          <a:xfrm>
            <a:off x="839788" y="2505075"/>
            <a:ext cx="5157787" cy="368458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6" name="Pladsholder til indhold 5"/>
          <p:cNvSpPr>
            <a:spLocks noGrp="1"/>
          </p:cNvSpPr>
          <p:nvPr>
            <p:ph sz="quarter" idx="4"/>
          </p:nvPr>
        </p:nvSpPr>
        <p:spPr>
          <a:xfrm>
            <a:off x="6172200" y="2505075"/>
            <a:ext cx="5183188" cy="3684588"/>
          </a:xfrm>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BC3D4A93-D4C5-48A3-8450-F1D2D5FF6510}" type="datetimeFigureOut">
              <a:rPr lang="da-DK" smtClean="0"/>
              <a:t>04-03-2025</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slidenummer 8"/>
          <p:cNvSpPr>
            <a:spLocks noGrp="1"/>
          </p:cNvSpPr>
          <p:nvPr>
            <p:ph type="sldNum" sz="quarter" idx="12"/>
          </p:nvPr>
        </p:nvSpPr>
        <p:spPr/>
        <p:txBody>
          <a:bodyPr/>
          <a:lstStyle/>
          <a:p>
            <a:fld id="{FEF29A26-1357-40A8-B691-116D83D37186}" type="slidenum">
              <a:rPr lang="da-DK" smtClean="0"/>
              <a:t>‹nr.›</a:t>
            </a:fld>
            <a:endParaRPr lang="da-DK"/>
          </a:p>
        </p:txBody>
      </p:sp>
    </p:spTree>
    <p:extLst>
      <p:ext uri="{BB962C8B-B14F-4D97-AF65-F5344CB8AC3E}">
        <p14:creationId xmlns:p14="http://schemas.microsoft.com/office/powerpoint/2010/main" val="4161571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dato 2"/>
          <p:cNvSpPr>
            <a:spLocks noGrp="1"/>
          </p:cNvSpPr>
          <p:nvPr>
            <p:ph type="dt" sz="half" idx="10"/>
          </p:nvPr>
        </p:nvSpPr>
        <p:spPr/>
        <p:txBody>
          <a:bodyPr/>
          <a:lstStyle/>
          <a:p>
            <a:fld id="{BC3D4A93-D4C5-48A3-8450-F1D2D5FF6510}" type="datetimeFigureOut">
              <a:rPr lang="da-DK" smtClean="0"/>
              <a:t>04-03-2025</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slidenummer 4"/>
          <p:cNvSpPr>
            <a:spLocks noGrp="1"/>
          </p:cNvSpPr>
          <p:nvPr>
            <p:ph type="sldNum" sz="quarter" idx="12"/>
          </p:nvPr>
        </p:nvSpPr>
        <p:spPr/>
        <p:txBody>
          <a:bodyPr/>
          <a:lstStyle/>
          <a:p>
            <a:fld id="{FEF29A26-1357-40A8-B691-116D83D37186}" type="slidenum">
              <a:rPr lang="da-DK" smtClean="0"/>
              <a:t>‹nr.›</a:t>
            </a:fld>
            <a:endParaRPr lang="da-DK"/>
          </a:p>
        </p:txBody>
      </p:sp>
    </p:spTree>
    <p:extLst>
      <p:ext uri="{BB962C8B-B14F-4D97-AF65-F5344CB8AC3E}">
        <p14:creationId xmlns:p14="http://schemas.microsoft.com/office/powerpoint/2010/main" val="1727022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BC3D4A93-D4C5-48A3-8450-F1D2D5FF6510}" type="datetimeFigureOut">
              <a:rPr lang="da-DK" smtClean="0"/>
              <a:t>04-03-2025</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slidenummer 3"/>
          <p:cNvSpPr>
            <a:spLocks noGrp="1"/>
          </p:cNvSpPr>
          <p:nvPr>
            <p:ph type="sldNum" sz="quarter" idx="12"/>
          </p:nvPr>
        </p:nvSpPr>
        <p:spPr/>
        <p:txBody>
          <a:bodyPr/>
          <a:lstStyle/>
          <a:p>
            <a:fld id="{FEF29A26-1357-40A8-B691-116D83D37186}" type="slidenum">
              <a:rPr lang="da-DK" smtClean="0"/>
              <a:t>‹nr.›</a:t>
            </a:fld>
            <a:endParaRPr lang="da-DK"/>
          </a:p>
        </p:txBody>
      </p:sp>
    </p:spTree>
    <p:extLst>
      <p:ext uri="{BB962C8B-B14F-4D97-AF65-F5344CB8AC3E}">
        <p14:creationId xmlns:p14="http://schemas.microsoft.com/office/powerpoint/2010/main" val="436492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ind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i master</a:t>
            </a:r>
          </a:p>
        </p:txBody>
      </p:sp>
      <p:sp>
        <p:nvSpPr>
          <p:cNvPr id="5" name="Pladsholder til dato 4"/>
          <p:cNvSpPr>
            <a:spLocks noGrp="1"/>
          </p:cNvSpPr>
          <p:nvPr>
            <p:ph type="dt" sz="half" idx="10"/>
          </p:nvPr>
        </p:nvSpPr>
        <p:spPr/>
        <p:txBody>
          <a:bodyPr/>
          <a:lstStyle/>
          <a:p>
            <a:fld id="{BC3D4A93-D4C5-48A3-8450-F1D2D5FF6510}" type="datetimeFigureOut">
              <a:rPr lang="da-DK" smtClean="0"/>
              <a:t>04-03-2025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FEF29A26-1357-40A8-B691-116D83D37186}" type="slidenum">
              <a:rPr lang="da-DK" smtClean="0"/>
              <a:t>‹nr.›</a:t>
            </a:fld>
            <a:endParaRPr lang="da-DK"/>
          </a:p>
        </p:txBody>
      </p:sp>
    </p:spTree>
    <p:extLst>
      <p:ext uri="{BB962C8B-B14F-4D97-AF65-F5344CB8AC3E}">
        <p14:creationId xmlns:p14="http://schemas.microsoft.com/office/powerpoint/2010/main" val="2393758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a-DK"/>
              <a:t>Klik for at redigere i master</a:t>
            </a:r>
          </a:p>
        </p:txBody>
      </p:sp>
      <p:sp>
        <p:nvSpPr>
          <p:cNvPr id="3" name="Pladsholder til bille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i master</a:t>
            </a:r>
          </a:p>
        </p:txBody>
      </p:sp>
      <p:sp>
        <p:nvSpPr>
          <p:cNvPr id="5" name="Pladsholder til dato 4"/>
          <p:cNvSpPr>
            <a:spLocks noGrp="1"/>
          </p:cNvSpPr>
          <p:nvPr>
            <p:ph type="dt" sz="half" idx="10"/>
          </p:nvPr>
        </p:nvSpPr>
        <p:spPr/>
        <p:txBody>
          <a:bodyPr/>
          <a:lstStyle/>
          <a:p>
            <a:fld id="{BC3D4A93-D4C5-48A3-8450-F1D2D5FF6510}" type="datetimeFigureOut">
              <a:rPr lang="da-DK" smtClean="0"/>
              <a:t>04-03-2025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slidenummer 6"/>
          <p:cNvSpPr>
            <a:spLocks noGrp="1"/>
          </p:cNvSpPr>
          <p:nvPr>
            <p:ph type="sldNum" sz="quarter" idx="12"/>
          </p:nvPr>
        </p:nvSpPr>
        <p:spPr/>
        <p:txBody>
          <a:bodyPr/>
          <a:lstStyle/>
          <a:p>
            <a:fld id="{FEF29A26-1357-40A8-B691-116D83D37186}" type="slidenum">
              <a:rPr lang="da-DK" smtClean="0"/>
              <a:t>‹nr.›</a:t>
            </a:fld>
            <a:endParaRPr lang="da-DK"/>
          </a:p>
        </p:txBody>
      </p:sp>
    </p:spTree>
    <p:extLst>
      <p:ext uri="{BB962C8B-B14F-4D97-AF65-F5344CB8AC3E}">
        <p14:creationId xmlns:p14="http://schemas.microsoft.com/office/powerpoint/2010/main" val="2916452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6000"/>
            <a:lum/>
          </a:blip>
          <a:srcRect/>
          <a:stretch>
            <a:fillRect t="-9000" b="-9000"/>
          </a:stretch>
        </a:blip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i master</a:t>
            </a:r>
          </a:p>
        </p:txBody>
      </p:sp>
      <p:sp>
        <p:nvSpPr>
          <p:cNvPr id="3" name="Pladsholder til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3D4A93-D4C5-48A3-8450-F1D2D5FF6510}" type="datetimeFigureOut">
              <a:rPr lang="da-DK" smtClean="0"/>
              <a:t>04-03-2025</a:t>
            </a:fld>
            <a:endParaRPr lang="da-DK"/>
          </a:p>
        </p:txBody>
      </p:sp>
      <p:sp>
        <p:nvSpPr>
          <p:cNvPr id="5" name="Pladsholder til sidefod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F29A26-1357-40A8-B691-116D83D37186}" type="slidenum">
              <a:rPr lang="da-DK" smtClean="0"/>
              <a:t>‹nr.›</a:t>
            </a:fld>
            <a:endParaRPr lang="da-DK"/>
          </a:p>
        </p:txBody>
      </p:sp>
    </p:spTree>
    <p:extLst>
      <p:ext uri="{BB962C8B-B14F-4D97-AF65-F5344CB8AC3E}">
        <p14:creationId xmlns:p14="http://schemas.microsoft.com/office/powerpoint/2010/main" val="2625247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52735" y="2683633"/>
            <a:ext cx="11738967" cy="1325563"/>
          </a:xfrm>
        </p:spPr>
        <p:txBody>
          <a:bodyPr>
            <a:noAutofit/>
          </a:bodyPr>
          <a:lstStyle/>
          <a:p>
            <a:pPr algn="ctr"/>
            <a:r>
              <a:rPr lang="da-DK" sz="6000" dirty="0"/>
              <a:t>Om hypoteser i samfundsfag</a:t>
            </a:r>
          </a:p>
        </p:txBody>
      </p:sp>
    </p:spTree>
    <p:extLst>
      <p:ext uri="{BB962C8B-B14F-4D97-AF65-F5344CB8AC3E}">
        <p14:creationId xmlns:p14="http://schemas.microsoft.com/office/powerpoint/2010/main" val="502861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p:cNvSpPr>
            <a:spLocks noGrp="1"/>
          </p:cNvSpPr>
          <p:nvPr>
            <p:ph idx="1"/>
          </p:nvPr>
        </p:nvSpPr>
        <p:spPr>
          <a:xfrm>
            <a:off x="767402" y="1388302"/>
            <a:ext cx="10515600" cy="5595593"/>
          </a:xfrm>
        </p:spPr>
        <p:txBody>
          <a:bodyPr>
            <a:normAutofit/>
          </a:bodyPr>
          <a:lstStyle/>
          <a:p>
            <a:r>
              <a:rPr lang="da-DK" sz="2300" dirty="0"/>
              <a:t>Inden for skriftlig samfundsfag er en ”hypotese” en påstand om et mønster i en tabel med en forklaring i samme sætning.</a:t>
            </a:r>
          </a:p>
          <a:p>
            <a:r>
              <a:rPr lang="da-DK" sz="2300" dirty="0"/>
              <a:t>Fx: ”</a:t>
            </a:r>
            <a:r>
              <a:rPr lang="da-DK" sz="2300" i="1" dirty="0"/>
              <a:t>Med 5,8 % er Danmark er det land</a:t>
            </a:r>
            <a:br>
              <a:rPr lang="da-DK" sz="2300" i="1" dirty="0"/>
            </a:br>
            <a:r>
              <a:rPr lang="da-DK" sz="2300" i="1" dirty="0"/>
              <a:t>i tabellen, der har den laveste</a:t>
            </a:r>
            <a:br>
              <a:rPr lang="da-DK" sz="2300" i="1" dirty="0"/>
            </a:br>
            <a:r>
              <a:rPr lang="da-DK" sz="2300" i="1" dirty="0"/>
              <a:t>procentdel af befolkningen under</a:t>
            </a:r>
            <a:br>
              <a:rPr lang="da-DK" sz="2300" i="1" dirty="0"/>
            </a:br>
            <a:r>
              <a:rPr lang="da-DK" sz="2300" i="1" dirty="0"/>
              <a:t>fattigdomsgrænsen, </a:t>
            </a:r>
            <a:r>
              <a:rPr lang="da-DK" sz="2300" b="1" i="1" u="sng" dirty="0"/>
              <a:t>fordi</a:t>
            </a:r>
            <a:r>
              <a:rPr lang="da-DK" sz="2300" i="1" dirty="0"/>
              <a:t> Danmark</a:t>
            </a:r>
            <a:br>
              <a:rPr lang="da-DK" sz="2300" i="1" dirty="0"/>
            </a:br>
            <a:r>
              <a:rPr lang="da-DK" sz="2300" i="1" dirty="0"/>
              <a:t>i modsætning til de andre lande har </a:t>
            </a:r>
            <a:br>
              <a:rPr lang="da-DK" sz="2300" i="1" dirty="0"/>
            </a:br>
            <a:r>
              <a:rPr lang="da-DK" sz="2300" i="1" dirty="0"/>
              <a:t>et samfund opbygget efter den </a:t>
            </a:r>
            <a:r>
              <a:rPr lang="da-DK" sz="2300" i="1" dirty="0" err="1"/>
              <a:t>univer</a:t>
            </a:r>
            <a:r>
              <a:rPr lang="da-DK" sz="2300" i="1" dirty="0"/>
              <a:t>-</a:t>
            </a:r>
            <a:br>
              <a:rPr lang="da-DK" sz="2300" i="1" dirty="0"/>
            </a:br>
            <a:r>
              <a:rPr lang="da-DK" sz="2300" i="1" dirty="0" err="1"/>
              <a:t>selle</a:t>
            </a:r>
            <a:r>
              <a:rPr lang="da-DK" sz="2300" i="1" dirty="0"/>
              <a:t> velfærdsmodel.</a:t>
            </a:r>
            <a:r>
              <a:rPr lang="da-DK" sz="2300" dirty="0"/>
              <a:t>”</a:t>
            </a:r>
          </a:p>
          <a:p>
            <a:r>
              <a:rPr lang="da-DK" sz="2300" dirty="0"/>
              <a:t>Herudover skal man også skrive en</a:t>
            </a:r>
            <a:br>
              <a:rPr lang="da-DK" sz="2300" dirty="0"/>
            </a:br>
            <a:r>
              <a:rPr lang="da-DK" sz="2300" dirty="0"/>
              <a:t>faglig forklaring på hypotesen.</a:t>
            </a:r>
          </a:p>
          <a:p>
            <a:r>
              <a:rPr lang="da-DK" sz="2300" dirty="0"/>
              <a:t>I dette tilfælde ville man så skrive om, hvordan den universelle velfærdsmodel sikrer en høj grad af økonomisk omfordeling gennem et relativt højt skattetryk til gengæld for relativt høje sociale ydelser osv.</a:t>
            </a:r>
          </a:p>
          <a:p>
            <a:endParaRPr lang="da-DK" dirty="0"/>
          </a:p>
          <a:p>
            <a:endParaRPr lang="da-DK" dirty="0"/>
          </a:p>
        </p:txBody>
      </p:sp>
      <p:sp>
        <p:nvSpPr>
          <p:cNvPr id="5" name="Titel 4">
            <a:extLst>
              <a:ext uri="{FF2B5EF4-FFF2-40B4-BE49-F238E27FC236}">
                <a16:creationId xmlns:a16="http://schemas.microsoft.com/office/drawing/2014/main" id="{DE58A0F0-897D-42C3-99B8-9C0367A7FC52}"/>
              </a:ext>
            </a:extLst>
          </p:cNvPr>
          <p:cNvSpPr>
            <a:spLocks noGrp="1"/>
          </p:cNvSpPr>
          <p:nvPr>
            <p:ph type="title"/>
          </p:nvPr>
        </p:nvSpPr>
        <p:spPr/>
        <p:txBody>
          <a:bodyPr/>
          <a:lstStyle/>
          <a:p>
            <a:r>
              <a:rPr lang="da-DK" sz="4400" dirty="0"/>
              <a:t>Om hypoteser i samfundsfag</a:t>
            </a:r>
            <a:endParaRPr lang="da-DK" dirty="0"/>
          </a:p>
        </p:txBody>
      </p:sp>
      <p:pic>
        <p:nvPicPr>
          <p:cNvPr id="6" name="Billede 5">
            <a:extLst>
              <a:ext uri="{FF2B5EF4-FFF2-40B4-BE49-F238E27FC236}">
                <a16:creationId xmlns:a16="http://schemas.microsoft.com/office/drawing/2014/main" id="{8A2295C3-916E-4176-93D6-862A8AE2DD4F}"/>
              </a:ext>
            </a:extLst>
          </p:cNvPr>
          <p:cNvPicPr>
            <a:picLocks noChangeAspect="1"/>
          </p:cNvPicPr>
          <p:nvPr/>
        </p:nvPicPr>
        <p:blipFill>
          <a:blip r:embed="rId2"/>
          <a:stretch>
            <a:fillRect/>
          </a:stretch>
        </p:blipFill>
        <p:spPr>
          <a:xfrm>
            <a:off x="5905934" y="1926738"/>
            <a:ext cx="6166798" cy="3105635"/>
          </a:xfrm>
          <a:prstGeom prst="rect">
            <a:avLst/>
          </a:prstGeom>
        </p:spPr>
      </p:pic>
    </p:spTree>
    <p:extLst>
      <p:ext uri="{BB962C8B-B14F-4D97-AF65-F5344CB8AC3E}">
        <p14:creationId xmlns:p14="http://schemas.microsoft.com/office/powerpoint/2010/main" val="3197556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117140</TotalTime>
  <Words>126</Words>
  <Application>Microsoft Office PowerPoint</Application>
  <PresentationFormat>Widescreen</PresentationFormat>
  <Paragraphs>6</Paragraphs>
  <Slides>2</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2</vt:i4>
      </vt:variant>
    </vt:vector>
  </HeadingPairs>
  <TitlesOfParts>
    <vt:vector size="6" baseType="lpstr">
      <vt:lpstr>Arial</vt:lpstr>
      <vt:lpstr>Calibri</vt:lpstr>
      <vt:lpstr>Calibri Light</vt:lpstr>
      <vt:lpstr>Office-tema</vt:lpstr>
      <vt:lpstr>Om hypoteser i samfundsfag</vt:lpstr>
      <vt:lpstr>Om hypoteser i samfundsfag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Dagsorden</dc:title>
  <dc:creator>Thomas F Biede</dc:creator>
  <cp:lastModifiedBy>Thomas Fischer Vogn Biede</cp:lastModifiedBy>
  <cp:revision>396</cp:revision>
  <dcterms:created xsi:type="dcterms:W3CDTF">2017-01-06T15:31:48Z</dcterms:created>
  <dcterms:modified xsi:type="dcterms:W3CDTF">2025-03-04T09:58:35Z</dcterms:modified>
</cp:coreProperties>
</file>