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1" r:id="rId9"/>
    <p:sldId id="262" r:id="rId10"/>
    <p:sldId id="263" r:id="rId11"/>
    <p:sldId id="265" r:id="rId12"/>
    <p:sldId id="264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heila Dyreborg" userId="de62237f-d88c-4642-812b-538761b62345" providerId="ADAL" clId="{529C956C-F4B9-4908-8A83-C807E85F7484}"/>
    <pc:docChg chg="modSld">
      <pc:chgData name="Line Sheila Dyreborg" userId="de62237f-d88c-4642-812b-538761b62345" providerId="ADAL" clId="{529C956C-F4B9-4908-8A83-C807E85F7484}" dt="2025-03-11T14:18:15.186" v="49" actId="20577"/>
      <pc:docMkLst>
        <pc:docMk/>
      </pc:docMkLst>
      <pc:sldChg chg="modSp mod">
        <pc:chgData name="Line Sheila Dyreborg" userId="de62237f-d88c-4642-812b-538761b62345" providerId="ADAL" clId="{529C956C-F4B9-4908-8A83-C807E85F7484}" dt="2025-03-11T14:18:15.186" v="49" actId="20577"/>
        <pc:sldMkLst>
          <pc:docMk/>
          <pc:sldMk cId="1325976259" sldId="256"/>
        </pc:sldMkLst>
        <pc:spChg chg="mod">
          <ac:chgData name="Line Sheila Dyreborg" userId="de62237f-d88c-4642-812b-538761b62345" providerId="ADAL" clId="{529C956C-F4B9-4908-8A83-C807E85F7484}" dt="2025-03-11T14:18:15.186" v="49" actId="20577"/>
          <ac:spMkLst>
            <pc:docMk/>
            <pc:sldMk cId="1325976259" sldId="256"/>
            <ac:spMk id="3" creationId="{746B2432-DFE5-539F-AAAA-E25422276F48}"/>
          </ac:spMkLst>
        </pc:spChg>
      </pc:sldChg>
    </pc:docChg>
  </pc:docChgLst>
  <pc:docChgLst>
    <pc:chgData name="Line Sheila Dyreborg" userId="de62237f-d88c-4642-812b-538761b62345" providerId="ADAL" clId="{6EF981B1-B4F6-411D-BE62-465B76EBAB7B}"/>
    <pc:docChg chg="modSld">
      <pc:chgData name="Line Sheila Dyreborg" userId="de62237f-d88c-4642-812b-538761b62345" providerId="ADAL" clId="{6EF981B1-B4F6-411D-BE62-465B76EBAB7B}" dt="2024-11-06T09:13:34.474" v="11" actId="122"/>
      <pc:docMkLst>
        <pc:docMk/>
      </pc:docMkLst>
      <pc:sldChg chg="modSp mod">
        <pc:chgData name="Line Sheila Dyreborg" userId="de62237f-d88c-4642-812b-538761b62345" providerId="ADAL" clId="{6EF981B1-B4F6-411D-BE62-465B76EBAB7B}" dt="2024-11-06T09:13:34.474" v="11" actId="122"/>
        <pc:sldMkLst>
          <pc:docMk/>
          <pc:sldMk cId="1065505362" sldId="264"/>
        </pc:sldMkLst>
        <pc:spChg chg="mod">
          <ac:chgData name="Line Sheila Dyreborg" userId="de62237f-d88c-4642-812b-538761b62345" providerId="ADAL" clId="{6EF981B1-B4F6-411D-BE62-465B76EBAB7B}" dt="2024-11-06T09:13:34.474" v="11" actId="122"/>
          <ac:spMkLst>
            <pc:docMk/>
            <pc:sldMk cId="1065505362" sldId="264"/>
            <ac:spMk id="2" creationId="{2828A163-A533-DD9C-266A-A50647D6C4E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550FEF-EA20-EEF3-F914-AA453FB80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35EB3BB-BC96-DA85-5901-195873736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364A4A-32A0-BA91-CBE8-C6E9B53E6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906B96-9AA3-08AF-7063-4EE5B379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F6617A-09A8-D110-AE32-343D12CE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2901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118CE-CB96-78DF-3D2A-2C4DD800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77FBBA-32CA-1B60-2D23-4E045D392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441869-A72F-9439-513A-24690DD8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EEB242-9F20-A0EE-FF6D-38DE4D20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AAD327-9E2C-381D-2225-4A310AF2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563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1DBE07-912C-63C4-3642-874841845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0C6E8C-386D-9807-157C-FBAD2ED8D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B462E4-998D-AB27-8E1A-AEEEEF4A3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B97FD4-516E-7AD7-D90A-02BF55F3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64D1FC-EE7B-4154-587A-9014B57E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87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DD3467-B231-5DDC-9B46-6977A3C01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98BB44-E37B-463F-5AED-788A22992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0319713-13AF-94FC-AD44-4734D3F5B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C64BC8-B6F6-A3A8-CF4C-1693BCA9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43305EA-112F-972E-83AF-801B2C4B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1A9C06-1AA7-8FDC-4A6D-C65349B6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717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C03D7-675C-ECCD-1AC7-A5DC82F1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E87066D-7457-6B0F-E682-737AB46C8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B27F44D-5943-44B0-28A6-5517CE53D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61BCCD0-D2E1-3CF9-D927-E96476B93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B1E7E71-82C8-673C-0101-A144DA37F7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68E2A74-A3E5-8F68-1702-09FA2C70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BAFF9B2-97A4-AEDD-1F40-A781FA79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9284C77-83FD-1C3B-73BF-2AFB28A9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67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B35ED-7716-22DA-3C55-FBECA8D9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009220F-450F-0A77-19AF-B317DE179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86215B-F74C-17A9-903D-F9B4E5E6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D6EB877-6486-D5C9-619E-DF7BC243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195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35F625F-5907-4FA1-10DF-05AEE5F3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E3736F8-CFED-EDF1-3F46-82276BCB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F9AA5EF-2226-16B2-A0B2-E6AFB971B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65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04440-8B85-FE87-4874-1E00A7D43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6EED7A-1256-6CD8-2ACD-76DF9FAAC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E7F92D-AAB0-A6AE-423B-7BB2C2889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42007C-9034-B9D5-9F14-59E23346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E1E2D2A-3BBA-9252-341A-E033D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39E195-75B7-6DB8-8DE0-C2811F0A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5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AB51A6-1111-1818-4D0A-BDCC7D87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814CA16-1BA4-4E7C-25C2-244C3EB69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F2B0C3C-4047-77C9-0E26-B2307D46A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064776E-D7CF-D45A-B36E-BEC723C3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6798B10-3018-7C92-A5EE-6E1E64F3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6250178-AD20-8F00-0059-325E6DF20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310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CC3D2-B083-7E48-0780-44470643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87C111-2A5B-19EA-E415-A5AB552F0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54420E-3928-0C56-78F1-56BCB62CD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67D668-C047-6A50-4176-25F65D8F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E9F064-1535-2231-3775-790E0646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37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382EDD1-D199-9778-5B01-E650FFD17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C760ACE-D844-1882-451E-50B7FDF5A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5985B3-2357-4727-B0CD-310846CC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F043F1-ACFC-8DBD-4942-8C0CFD03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8A1317-F4C4-7325-1134-78199B7A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995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06C97BB-A211-6438-079C-95FAAD0D3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C27F4A-CFEC-45C9-D6C5-22066E432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043FA4-69C9-D185-7FFF-1C8A22DA5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B1330-23EA-4C38-BAB2-C53A77C7453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2D4516-7DEA-7737-CE9E-0EEF670EF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5A25FE-AB8B-5A00-07D4-A685A5DBD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C609CD-BA63-40BF-94F4-3205403785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294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B7B2B-DEC4-87C9-90D8-592CCA24E4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Livets udvikling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6B2432-DFE5-539F-AAAA-E25422276F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Figurer til højtlæsning af livets udvikling</a:t>
            </a:r>
          </a:p>
        </p:txBody>
      </p:sp>
    </p:spTree>
    <p:extLst>
      <p:ext uri="{BB962C8B-B14F-4D97-AF65-F5344CB8AC3E}">
        <p14:creationId xmlns:p14="http://schemas.microsoft.com/office/powerpoint/2010/main" val="13259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C903E3-B161-1B06-83AC-C5EA1E3A6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Livets udvikling som et kalenderår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C65EFA3-6E85-876E-08BA-947E2D304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9938" y="1845426"/>
            <a:ext cx="8769070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30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F42EE5-63D3-CA53-C6EA-0158E312F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Big Bang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E3FA2DD-84EF-C2DD-E652-1678D35CF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2628" y="1845426"/>
            <a:ext cx="4623691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322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0D9308-1D7B-DCA3-83A2-2B831A2A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/>
              <a:t>Oceaner og landområder skabes</a:t>
            </a:r>
            <a:endParaRPr lang="da-DK" sz="5200" dirty="0"/>
          </a:p>
        </p:txBody>
      </p:sp>
      <p:pic>
        <p:nvPicPr>
          <p:cNvPr id="3" name="Billede 2" descr="Et billede, der indeholder bjerg, sky, illustration/afbildning&#10;&#10;Automatisk genereret beskrivelse">
            <a:extLst>
              <a:ext uri="{FF2B5EF4-FFF2-40B4-BE49-F238E27FC236}">
                <a16:creationId xmlns:a16="http://schemas.microsoft.com/office/drawing/2014/main" id="{408E2B43-EEA1-E73B-C172-A4D209FEE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84326" y="1845426"/>
            <a:ext cx="5220295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075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259A89-874D-1A23-899F-0800FDBF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Fossiler</a:t>
            </a:r>
          </a:p>
        </p:txBody>
      </p:sp>
      <p:pic>
        <p:nvPicPr>
          <p:cNvPr id="3" name="Billede 2" descr="Et billede, der indeholder hvirvelløse dyr, Hvirvelløse havdyr, illustration/afbildning&#10;&#10;Automatisk genereret beskrivelse">
            <a:extLst>
              <a:ext uri="{FF2B5EF4-FFF2-40B4-BE49-F238E27FC236}">
                <a16:creationId xmlns:a16="http://schemas.microsoft.com/office/drawing/2014/main" id="{48211C9C-0D0B-4C6F-569C-724C829DA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2" r="-2" b="-2"/>
          <a:stretch/>
        </p:blipFill>
        <p:spPr bwMode="auto">
          <a:xfrm>
            <a:off x="2570910" y="1669554"/>
            <a:ext cx="7050179" cy="4726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9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59A89-874D-1A23-899F-0800FDBF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Stromatolitter</a:t>
            </a:r>
          </a:p>
        </p:txBody>
      </p:sp>
      <p:pic>
        <p:nvPicPr>
          <p:cNvPr id="1026" name="Picture 2" descr="Stromatolit - Wikipedia, den frie encyklopædi">
            <a:extLst>
              <a:ext uri="{FF2B5EF4-FFF2-40B4-BE49-F238E27FC236}">
                <a16:creationId xmlns:a16="http://schemas.microsoft.com/office/drawing/2014/main" id="{FA61B47B-51A7-3785-0DC1-5F7B50E2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" r="-2" b="7492"/>
          <a:stretch/>
        </p:blipFill>
        <p:spPr bwMode="auto">
          <a:xfrm>
            <a:off x="2692360" y="1499142"/>
            <a:ext cx="6797581" cy="455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9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473D4A-CFEA-832E-AB49-FB1072C87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Fotosyntese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2D43E7F-7B6B-6032-EE9E-25121264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/>
          <a:stretch/>
        </p:blipFill>
        <p:spPr bwMode="auto">
          <a:xfrm>
            <a:off x="838200" y="2987039"/>
            <a:ext cx="10512547" cy="2712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9522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D8FA28-823E-9C92-214B-0CDB601C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Cyanobakterier og ozonlaget</a:t>
            </a:r>
          </a:p>
        </p:txBody>
      </p:sp>
      <p:pic>
        <p:nvPicPr>
          <p:cNvPr id="3" name="Billede 2" descr="Et billede, der indeholder tekst, diagram, skærmbillede, Grafik&#10;&#10;Automatisk genereret beskrivelse">
            <a:extLst>
              <a:ext uri="{FF2B5EF4-FFF2-40B4-BE49-F238E27FC236}">
                <a16:creationId xmlns:a16="http://schemas.microsoft.com/office/drawing/2014/main" id="{E31EDD19-CD62-376F-2348-1CC13FE5D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2232" y="1845426"/>
            <a:ext cx="3404483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049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B7C9EE-5CA3-82DC-C2A8-8F7254B0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Aerobe og anaerobe organismer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BF05633-5A2C-7BA9-4009-DD9C665C2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1677" y="1845426"/>
            <a:ext cx="7325593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5012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C6E288-1418-BB47-F370-53501715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da-DK" sz="5200" dirty="0"/>
              <a:t>Encellede og flercellede organismer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66A5A79-5A06-9DCD-17AA-2D075164C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8384" y="1845426"/>
            <a:ext cx="6692179" cy="4450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0276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A3686-CE6F-B9C6-F16A-DF6F6520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Meteor på vej mod jorden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EC8E63A-4E11-E70B-FF4E-F8FD5C737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959" y="2418821"/>
            <a:ext cx="5564082" cy="3610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462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28A163-A533-DD9C-266A-A50647D6C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0400"/>
          </a:xfrm>
        </p:spPr>
        <p:txBody>
          <a:bodyPr>
            <a:normAutofit/>
          </a:bodyPr>
          <a:lstStyle/>
          <a:p>
            <a:pPr algn="ctr"/>
            <a:r>
              <a:rPr lang="da-DK" sz="5200" dirty="0"/>
              <a:t>Mennesket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F7DBDB8-0357-5399-7E3D-841BB9C11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4662" y="2404416"/>
            <a:ext cx="3938756" cy="3938756"/>
          </a:xfrm>
          <a:prstGeom prst="rect">
            <a:avLst/>
          </a:prstGeom>
          <a:noFill/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01838ED1-550A-5B2F-DB1A-A03463F92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512937"/>
            <a:ext cx="5828261" cy="3846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550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39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Office-tema</vt:lpstr>
      <vt:lpstr>Livets udvikling</vt:lpstr>
      <vt:lpstr>Livets udvikling som et kalenderår</vt:lpstr>
      <vt:lpstr>Big Bang</vt:lpstr>
      <vt:lpstr>Oceaner og landområder skabes</vt:lpstr>
      <vt:lpstr>Fossiler</vt:lpstr>
      <vt:lpstr>Stromatolitter</vt:lpstr>
      <vt:lpstr>Fotosyntese</vt:lpstr>
      <vt:lpstr>Cyanobakterier og ozonlaget</vt:lpstr>
      <vt:lpstr>Aerobe og anaerobe organismer</vt:lpstr>
      <vt:lpstr>Encellede og flercellede organismer</vt:lpstr>
      <vt:lpstr>Meteor på vej mod jorden</vt:lpstr>
      <vt:lpstr>Mennesket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Sheila Dyreborg</dc:creator>
  <cp:lastModifiedBy>Line Sheila Dyreborg</cp:lastModifiedBy>
  <cp:revision>1</cp:revision>
  <dcterms:created xsi:type="dcterms:W3CDTF">2024-11-06T08:59:39Z</dcterms:created>
  <dcterms:modified xsi:type="dcterms:W3CDTF">2025-03-11T14:18:18Z</dcterms:modified>
</cp:coreProperties>
</file>