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Bebas Neue" panose="020B0606020202050201" pitchFamily="3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8tl8VMMOElpvnu3+bJbMKrxNi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df667f95c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df667f95c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df667f95c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1df667f95c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df667f95c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df667f95c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df667f95ca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1df667f95c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29400" y="298550"/>
            <a:ext cx="11875800" cy="35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da-DK" sz="5900">
                <a:latin typeface="Bebas Neue"/>
                <a:ea typeface="Bebas Neue"/>
                <a:cs typeface="Bebas Neue"/>
                <a:sym typeface="Bebas Neue"/>
              </a:rPr>
              <a:t>Sammenlign CO</a:t>
            </a:r>
            <a:r>
              <a:rPr lang="da-DK" sz="5900" baseline="-25000">
                <a:latin typeface="Bebas Neue"/>
                <a:ea typeface="Bebas Neue"/>
                <a:cs typeface="Bebas Neue"/>
                <a:sym typeface="Bebas Neue"/>
              </a:rPr>
              <a:t>2</a:t>
            </a:r>
            <a:r>
              <a:rPr lang="da-DK" sz="5900">
                <a:latin typeface="Bebas Neue"/>
                <a:ea typeface="Bebas Neue"/>
                <a:cs typeface="Bebas Neue"/>
                <a:sym typeface="Bebas Neue"/>
              </a:rPr>
              <a:t>-niveauet i atmosfæren med</a:t>
            </a:r>
            <a:endParaRPr sz="5900"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5900"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da-DK" sz="5900">
                <a:latin typeface="Bebas Neue"/>
                <a:ea typeface="Bebas Neue"/>
                <a:cs typeface="Bebas Neue"/>
                <a:sym typeface="Bebas Neue"/>
              </a:rPr>
              <a:t> gennemsnitstemperaturen på Jorden.</a:t>
            </a:r>
            <a:r>
              <a:rPr lang="da-DK" sz="5900"/>
              <a:t> </a:t>
            </a:r>
            <a:endParaRPr sz="5900"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68978" t="44271" r="2469" b="11457"/>
          <a:stretch/>
        </p:blipFill>
        <p:spPr>
          <a:xfrm>
            <a:off x="9433525" y="4533075"/>
            <a:ext cx="2248450" cy="19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df667f95ca_0_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>
                <a:latin typeface="Bebas Neue"/>
                <a:ea typeface="Bebas Neue"/>
                <a:cs typeface="Bebas Neue"/>
                <a:sym typeface="Bebas Neue"/>
              </a:rPr>
              <a:t>Arbejdsspørgsmål til graferne</a:t>
            </a:r>
            <a:endParaRPr dirty="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g1df667f95ca_0_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628650" lvl="0" indent="-514350" algn="l" rtl="0">
              <a:spcBef>
                <a:spcPts val="100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temperaturen de sidste ca. 100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temperaturen de sidste ca. 1500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temperaturen de sidste ca. 800.000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971550" lvl="0" indent="-514350" algn="l" rtl="0"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100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CO</a:t>
            </a:r>
            <a:r>
              <a:rPr lang="da-DK" baseline="-25000" dirty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-niveauet de sidste ca. 20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CO</a:t>
            </a:r>
            <a:r>
              <a:rPr lang="da-DK" baseline="-25000" dirty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-niveauet de sidste ca. 60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Hvad er der sket med CO</a:t>
            </a:r>
            <a:r>
              <a:rPr lang="da-DK" baseline="-25000" dirty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-niveauet de sidste ca. 800.000 år?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971550" lvl="0" indent="-514350" algn="l" rtl="0"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marL="628650" lvl="0" indent="-514350" algn="l" rtl="0">
              <a:spcBef>
                <a:spcPts val="100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Kan du se nogle sammenhænge eller forskelle 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  <a:p>
            <a:pPr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da-DK" dirty="0">
                <a:latin typeface="Georgia"/>
                <a:ea typeface="Georgia"/>
                <a:cs typeface="Georgia"/>
                <a:sym typeface="Georgia"/>
              </a:rPr>
              <a:t>  mellem grafernes udvikling?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2" name="Google Shape;92;g1df667f95ca_0_19"/>
          <p:cNvPicPr preferRelativeResize="0"/>
          <p:nvPr/>
        </p:nvPicPr>
        <p:blipFill rotWithShape="1">
          <a:blip r:embed="rId3">
            <a:alphaModFix/>
          </a:blip>
          <a:srcRect l="68978" t="44271" r="2469" b="11457"/>
          <a:stretch/>
        </p:blipFill>
        <p:spPr>
          <a:xfrm>
            <a:off x="9505900" y="4590550"/>
            <a:ext cx="2212225" cy="19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21975" y="0"/>
            <a:ext cx="10515600" cy="8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da-DK"/>
              <a:t>Temperaturen på Jorden de sidste ca. 100 år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93333"/>
              <a:buFont typeface="Calibri"/>
              <a:buNone/>
            </a:pPr>
            <a:r>
              <a:rPr lang="da-DK" sz="1500"/>
              <a:t>Grafen viser hvordan den globale temperatur har udviklet sig sammenlignet med gennemsnitstemperaturen fra 1950 - 1980.</a:t>
            </a:r>
            <a:endParaRPr sz="1500"/>
          </a:p>
        </p:txBody>
      </p:sp>
      <p:pic>
        <p:nvPicPr>
          <p:cNvPr id="98" name="Google Shape;9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1275"/>
            <a:ext cx="11854725" cy="5244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df667f95ca_0_13"/>
          <p:cNvSpPr txBox="1">
            <a:spLocks noGrp="1"/>
          </p:cNvSpPr>
          <p:nvPr>
            <p:ph type="title"/>
          </p:nvPr>
        </p:nvSpPr>
        <p:spPr>
          <a:xfrm>
            <a:off x="821975" y="0"/>
            <a:ext cx="10515600" cy="8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da-DK"/>
              <a:t>Temperaturen på Jorden de sidste ca. 1500 år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93333"/>
              <a:buFont typeface="Calibri"/>
              <a:buNone/>
            </a:pPr>
            <a:r>
              <a:rPr lang="da-DK" sz="1500"/>
              <a:t>Grafen viser hvordan den globale temperatur har udviklet sig sammenlignet med gennemsnitstemperaturen fra 1950 - 1980.</a:t>
            </a:r>
            <a:endParaRPr sz="1500"/>
          </a:p>
        </p:txBody>
      </p:sp>
      <p:pic>
        <p:nvPicPr>
          <p:cNvPr id="104" name="Google Shape;104;g1df667f95ca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5100"/>
            <a:ext cx="11887198" cy="5442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df667f95ca_0_7"/>
          <p:cNvSpPr txBox="1">
            <a:spLocks noGrp="1"/>
          </p:cNvSpPr>
          <p:nvPr>
            <p:ph type="title"/>
          </p:nvPr>
        </p:nvSpPr>
        <p:spPr>
          <a:xfrm>
            <a:off x="821975" y="0"/>
            <a:ext cx="10515600" cy="8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da-DK"/>
              <a:t>Temperaturen på Jorden de sidste ca. 800.000 år?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93333"/>
              <a:buFont typeface="Calibri"/>
              <a:buNone/>
            </a:pPr>
            <a:r>
              <a:rPr lang="da-DK" sz="1500"/>
              <a:t>Grafen viser hvordan den globale temperatur har udviklet sig sammenlignet med gennemsnitstemperaturen fra 1950 - 1980.</a:t>
            </a:r>
            <a:endParaRPr sz="1500"/>
          </a:p>
        </p:txBody>
      </p:sp>
      <p:pic>
        <p:nvPicPr>
          <p:cNvPr id="110" name="Google Shape;110;g1df667f95ca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5100"/>
            <a:ext cx="11887199" cy="5378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>
            <a:spLocks noGrp="1"/>
          </p:cNvSpPr>
          <p:nvPr>
            <p:ph type="title"/>
          </p:nvPr>
        </p:nvSpPr>
        <p:spPr>
          <a:xfrm>
            <a:off x="871477" y="222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da-DK" sz="4000"/>
              <a:t>CO</a:t>
            </a:r>
            <a:r>
              <a:rPr lang="da-DK" sz="4000" baseline="-25000"/>
              <a:t>2</a:t>
            </a:r>
            <a:r>
              <a:rPr lang="da-DK" sz="4000"/>
              <a:t>-niveauet i atmosfæren de sidste ca. 20 år.</a:t>
            </a:r>
            <a:endParaRPr/>
          </a:p>
        </p:txBody>
      </p:sp>
      <p:pic>
        <p:nvPicPr>
          <p:cNvPr id="116" name="Google Shape;116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473" y="1173480"/>
            <a:ext cx="10870050" cy="54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df667f95ca_0_25"/>
          <p:cNvSpPr txBox="1">
            <a:spLocks noGrp="1"/>
          </p:cNvSpPr>
          <p:nvPr>
            <p:ph type="title"/>
          </p:nvPr>
        </p:nvSpPr>
        <p:spPr>
          <a:xfrm>
            <a:off x="871477" y="222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da-DK" sz="4000"/>
              <a:t>CO</a:t>
            </a:r>
            <a:r>
              <a:rPr lang="da-DK" sz="4000" baseline="-25000"/>
              <a:t>2</a:t>
            </a:r>
            <a:r>
              <a:rPr lang="da-DK" sz="4000"/>
              <a:t>-niveauet i atmosfæren de sidste ca. 60 år. </a:t>
            </a:r>
            <a:endParaRPr/>
          </a:p>
        </p:txBody>
      </p:sp>
      <p:pic>
        <p:nvPicPr>
          <p:cNvPr id="122" name="Google Shape;122;g1df667f95ca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526" y="1087025"/>
            <a:ext cx="6672676" cy="577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da-DK" sz="3600"/>
              <a:t>CO</a:t>
            </a:r>
            <a:r>
              <a:rPr lang="da-DK" sz="3600" baseline="-25000"/>
              <a:t>2</a:t>
            </a:r>
            <a:r>
              <a:rPr lang="da-DK" sz="3600"/>
              <a:t>-niveauet i atmosfæren de sidste ca. 800.000 år.</a:t>
            </a:r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475" y="1156725"/>
            <a:ext cx="8940274" cy="545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23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Bebas Neue</vt:lpstr>
      <vt:lpstr>Georgia</vt:lpstr>
      <vt:lpstr>Arial</vt:lpstr>
      <vt:lpstr>Calibri</vt:lpstr>
      <vt:lpstr>Office-tema</vt:lpstr>
      <vt:lpstr>Sammenlign CO2-niveauet i atmosfæren med   gennemsnitstemperaturen på Jorden. </vt:lpstr>
      <vt:lpstr>Arbejdsspørgsmål til graferne</vt:lpstr>
      <vt:lpstr>Temperaturen på Jorden de sidste ca. 100 år Grafen viser hvordan den globale temperatur har udviklet sig sammenlignet med gennemsnitstemperaturen fra 1950 - 1980.</vt:lpstr>
      <vt:lpstr>Temperaturen på Jorden de sidste ca. 1500 år Grafen viser hvordan den globale temperatur har udviklet sig sammenlignet med gennemsnitstemperaturen fra 1950 - 1980.</vt:lpstr>
      <vt:lpstr>Temperaturen på Jorden de sidste ca. 800.000 år? Grafen viser hvordan den globale temperatur har udviklet sig sammenlignet med gennemsnitstemperaturen fra 1950 - 1980.</vt:lpstr>
      <vt:lpstr>CO2-niveauet i atmosfæren de sidste ca. 20 år.</vt:lpstr>
      <vt:lpstr>CO2-niveauet i atmosfæren de sidste ca. 60 år. </vt:lpstr>
      <vt:lpstr>CO2-niveauet i atmosfæren de sidste ca. 800.000 år.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Sammenlign CO2-niveauet i atmosfæren med   gennemsnitstemperaturen på Jorden. </dc:title>
  <dc:creator>Kim Vedel Pedersen</dc:creator>
  <cp:lastModifiedBy>Heidi Larsen</cp:lastModifiedBy>
  <cp:revision>1</cp:revision>
  <dcterms:created xsi:type="dcterms:W3CDTF">2020-09-24T07:24:09Z</dcterms:created>
  <dcterms:modified xsi:type="dcterms:W3CDTF">2024-02-26T22:02:04Z</dcterms:modified>
</cp:coreProperties>
</file>