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4047C-D713-4D82-A76E-93DD8A13B7FF}" type="datetimeFigureOut">
              <a:rPr lang="da-DK" smtClean="0"/>
              <a:pPr/>
              <a:t>20-04-2022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2765C-08ED-4B75-BA2A-16BD0C25AD04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Reaktionstyper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20000"/>
          </a:bodyPr>
          <a:lstStyle/>
          <a:p>
            <a:r>
              <a:rPr lang="da-DK" dirty="0" err="1" smtClean="0">
                <a:solidFill>
                  <a:srgbClr val="FF0000"/>
                </a:solidFill>
              </a:rPr>
              <a:t>Substitution:</a:t>
            </a:r>
            <a:r>
              <a:rPr lang="da-DK" dirty="0" err="1" smtClean="0"/>
              <a:t>Ved</a:t>
            </a:r>
            <a:r>
              <a:rPr lang="da-DK" dirty="0" smtClean="0"/>
              <a:t> en substitution udskiftes et atom eller en atomgruppe med et andet atom eller atomgruppe.</a:t>
            </a:r>
          </a:p>
          <a:p>
            <a:r>
              <a:rPr lang="da-DK" dirty="0" err="1" smtClean="0">
                <a:solidFill>
                  <a:srgbClr val="FF0000"/>
                </a:solidFill>
              </a:rPr>
              <a:t>Elimination:</a:t>
            </a:r>
            <a:r>
              <a:rPr lang="da-DK" dirty="0" err="1" smtClean="0"/>
              <a:t>Ved</a:t>
            </a:r>
            <a:r>
              <a:rPr lang="da-DK" dirty="0" smtClean="0"/>
              <a:t> en elimination sker en fraspaltning af atomer eller atomgrupper, hvorved der dannes en dobbelt eller en </a:t>
            </a:r>
            <a:r>
              <a:rPr lang="da-DK" dirty="0" err="1" smtClean="0"/>
              <a:t>triplebinding</a:t>
            </a:r>
            <a:r>
              <a:rPr lang="da-DK" dirty="0" smtClean="0"/>
              <a:t>.</a:t>
            </a:r>
            <a:endParaRPr lang="da-DK" dirty="0">
              <a:solidFill>
                <a:srgbClr val="FF0000"/>
              </a:solidFill>
            </a:endParaRPr>
          </a:p>
          <a:p>
            <a:r>
              <a:rPr lang="da-DK" dirty="0" smtClean="0">
                <a:solidFill>
                  <a:srgbClr val="FF0000"/>
                </a:solidFill>
              </a:rPr>
              <a:t>Addition: </a:t>
            </a:r>
            <a:r>
              <a:rPr lang="da-DK" dirty="0" smtClean="0"/>
              <a:t>Ved addition, der er det modsatte af elimination, optager et stof atomer eller atomgrupper , hvorved en dobbelt- eller </a:t>
            </a:r>
            <a:r>
              <a:rPr lang="da-DK" dirty="0" err="1" smtClean="0"/>
              <a:t>triplebinding</a:t>
            </a:r>
            <a:r>
              <a:rPr lang="da-DK" dirty="0" smtClean="0"/>
              <a:t> brydes.</a:t>
            </a:r>
          </a:p>
          <a:p>
            <a:r>
              <a:rPr lang="da-DK" dirty="0" smtClean="0">
                <a:solidFill>
                  <a:srgbClr val="FF0000"/>
                </a:solidFill>
              </a:rPr>
              <a:t>Kondensation: </a:t>
            </a:r>
            <a:r>
              <a:rPr lang="da-DK" dirty="0" smtClean="0"/>
              <a:t>Ved kondensation bindes to organiske molekyler sammen samtidig med, at der fraspaltes et mindre molekyle – oftest vand.</a:t>
            </a:r>
          </a:p>
          <a:p>
            <a:r>
              <a:rPr lang="da-DK" dirty="0" smtClean="0">
                <a:solidFill>
                  <a:srgbClr val="FF0000"/>
                </a:solidFill>
              </a:rPr>
              <a:t>Hydrolyse: </a:t>
            </a:r>
            <a:r>
              <a:rPr lang="da-DK" dirty="0" smtClean="0"/>
              <a:t>En hydrolyse </a:t>
            </a:r>
            <a:r>
              <a:rPr lang="da-DK" smtClean="0"/>
              <a:t>er det </a:t>
            </a:r>
            <a:r>
              <a:rPr lang="da-DK" dirty="0" smtClean="0"/>
              <a:t>modsatte af en kondensation. Her spaltes et molekyle i to under vandoptagelse.</a:t>
            </a:r>
          </a:p>
          <a:p>
            <a:endParaRPr lang="da-DK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106</Words>
  <Application>Microsoft Office PowerPoint</Application>
  <PresentationFormat>Skærmshow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Reaktionstyper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Reaktionstyper</dc:title>
  <dc:creator>Hanne</dc:creator>
  <cp:lastModifiedBy>Hanne Busk</cp:lastModifiedBy>
  <cp:revision>5</cp:revision>
  <dcterms:created xsi:type="dcterms:W3CDTF">2012-01-12T19:20:11Z</dcterms:created>
  <dcterms:modified xsi:type="dcterms:W3CDTF">2022-04-20T19:51:19Z</dcterms:modified>
</cp:coreProperties>
</file>