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5" r:id="rId11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D5B04-D9D4-1DB9-F67E-D029C00FB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A06E773-1B77-039F-DC13-054641604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0D002D-B25B-7097-A654-B9D674497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8FC067-0B57-D8AD-AF6B-832C3936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A4F970-859D-7D16-9033-1F559196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03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C5993-06AB-3007-0DD5-4F33B925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BB8D9A-4F92-13EA-0097-054C2A1D5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F601DE-EC29-6C8D-5292-561741FE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833E61-024E-07D9-F12E-8373C8B6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859BCF-0C8F-F261-1F4C-2C36C2E4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0832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6B2D4-CF11-064D-B00F-B2DFBAEC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D6F502-6668-9A2D-3C69-ECF75EFF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1D4F8D-5F92-4C57-20BB-EE63817B8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2A2490-5796-A09B-D748-BB45E86DF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5E1A47-8C72-E7F2-3297-EA6B731D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012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5E462-7290-FDBE-57B2-6C1995790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09004-0BAA-9E9F-6EC0-BA88C4CF6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28AAA1E-C358-AC2E-4E68-2ED6383B6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2D937DC-1934-0156-FD6C-2BD9041DE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724831-2066-9F19-100E-11ACCE40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970566E-1EAF-7402-DC81-84DA4465C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55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1DE351-3CC7-E9A4-3401-CA8247B0B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B1F62F-1096-5C0C-995A-C95D5058D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A669155-E102-D513-9A9A-7E4713B37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DECDEE1-75A1-18BB-F7E6-B24D24825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998F654-694D-6099-E647-DFAB1348E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FEF128E-B1D8-DE66-393B-6379DA5D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6A5BE02-0706-1A1F-A074-DC1D0EFF8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581C886-C41C-84E5-D6B2-63BF0051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25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8570C0-4B66-2EDE-22EC-9212892A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806E76F-2CFF-EDEE-EBBE-7864AF48B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4179A51-BFCB-271E-D0BB-6FF0D572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E0A34B0-5578-A5EA-1189-F74B9337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622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C085E08-CD26-9B00-C140-D04A54E8A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1AAB78E-96C7-0556-F327-B292DCCC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758DC17-803B-A28C-078B-E8C6D51B6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153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321DD-3088-7F57-52E9-1859F06F6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80ED92-B0E5-B241-86F2-B65B04DAB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2907E79-D6BC-F0F9-D393-9A7BE7BA9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E56255-0323-41B8-BB4E-45ACC63D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7A2282E-D99B-B990-A889-583087BAF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5F13D8-31A6-E97E-0B60-0C9E52B0A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47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25695D-B68D-3B91-F9A3-93AC4E1CB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2B2A31B-8CEB-C207-4D25-981DA6C97C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FBA30E5-02C0-7147-1CCB-9DC53691D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973BC1C-B31F-9482-21B6-BE81EC73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74E7F69-D33B-EFFC-54F5-D7602D20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E1FF86E-211F-5976-C7AC-B3D57A13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7706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48C69F-6491-3232-5E4D-28EA8F7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0CA30D5-99B5-8DDA-C305-F6B8F8B12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6D7E0D-EFCE-0507-3FD1-4D120F3A7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F10CC0-84BF-4393-3C4F-CE6171B78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238857-EAC9-B6A5-D215-5E508150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033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84A9170-6C50-ACF2-A2CD-15F834A46C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A8A4C66-EC7B-A4FF-C747-0FA282D06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BA9BA4-B584-2A97-C26A-38889183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072B35-62EA-7A7C-6E44-6F18F97CA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F86DBD-059D-196D-C8C3-EF58B6109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2910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F339109-EB82-30DD-6C07-BF5AA472B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0455C4-9CAE-054B-8674-B624B9E42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751CC0C-C52E-A90C-7964-614DECE86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D5B62-C12A-4BD6-820C-5AFBABFA825C}" type="datetimeFigureOut">
              <a:rPr lang="da-DK" smtClean="0"/>
              <a:t>30-04-2023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F2F7F3-4DAA-F200-64D3-345814892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7AF72A-42F8-19FE-5EF2-B1EE14586C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8E51-4777-481D-94C5-29B0CBFDA7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26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0N2QpwOjzU" TargetMode="External"/><Relationship Id="rId2" Type="http://schemas.openxmlformats.org/officeDocument/2006/relationships/hyperlink" Target="https://www.youtube.com/watch?v=VUyGBc3M2p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5A74E-7974-6F47-FF11-4C49EF2AD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Binomialtest – Intro videofilm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C0FAD5-0F0C-03BC-2A3E-6688851EF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Binomialfordeling og 2-sidet binomialtest: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Binomialtest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Jan Heinze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https://www.youtube.com/watch?v=VUyGBc3M2p0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sng" dirty="0" err="1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WordMat</a:t>
            </a:r>
            <a:r>
              <a:rPr lang="da-DK" sz="1800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- Binomialtest - YouTube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none" strike="noStrike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1237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6A8A931-1371-E4F4-26E1-607D1CDF8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Binomialtest fra pdf noter 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1EB9D1CE-175D-37D3-10BA-5BEA3D6678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220" y="1402080"/>
            <a:ext cx="11692412" cy="3616960"/>
          </a:xfrm>
        </p:spPr>
      </p:pic>
    </p:spTree>
    <p:extLst>
      <p:ext uri="{BB962C8B-B14F-4D97-AF65-F5344CB8AC3E}">
        <p14:creationId xmlns:p14="http://schemas.microsoft.com/office/powerpoint/2010/main" val="2500620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D79D9A-56E4-9F62-B37B-62726C82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Træningsopgaver-stx VIGTIGT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9401B6-EEFF-2CEE-C4F1-BD9F858D1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opgaverne på arbejdsark 5 – fokuser på opgave 12 og 11</a:t>
            </a:r>
          </a:p>
          <a:p>
            <a:endParaRPr lang="da-DK" dirty="0"/>
          </a:p>
          <a:p>
            <a:r>
              <a:rPr lang="da-DK" dirty="0"/>
              <a:t>Er du meget hurtig kan du lave ekstra opgaverne.</a:t>
            </a:r>
          </a:p>
          <a:p>
            <a:r>
              <a:rPr lang="da-DK" dirty="0"/>
              <a:t>Brug sandsynlighedslommeregneren i </a:t>
            </a:r>
            <a:r>
              <a:rPr lang="da-DK" dirty="0" err="1"/>
              <a:t>Geogebra</a:t>
            </a:r>
            <a:r>
              <a:rPr lang="da-DK" dirty="0"/>
              <a:t> lav skærmbilleder af svarene fra </a:t>
            </a:r>
            <a:r>
              <a:rPr lang="da-DK" dirty="0" err="1"/>
              <a:t>geogebra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6841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D312EA-BF01-7F12-650F-1C0D204D6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Binomialtest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AC257D7-904C-FAA3-16A3-C0D1E2472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448" y="2184400"/>
            <a:ext cx="11815758" cy="3328495"/>
          </a:xfrm>
        </p:spPr>
      </p:pic>
    </p:spTree>
    <p:extLst>
      <p:ext uri="{BB962C8B-B14F-4D97-AF65-F5344CB8AC3E}">
        <p14:creationId xmlns:p14="http://schemas.microsoft.com/office/powerpoint/2010/main" val="1461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D86F3-EE51-3C0A-31B2-80DB39EF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Vigtige begreber: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FD596F-8770-C5B9-0676-1B6133E69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b="0" i="1" u="none" strike="noStrike" baseline="0" dirty="0">
                <a:latin typeface="TimesNewRomanPS-ItalicMT"/>
              </a:rPr>
              <a:t>nulhypotese</a:t>
            </a:r>
            <a:r>
              <a:rPr lang="da-DK" sz="2400" b="0" i="0" u="none" strike="noStrike" baseline="0" dirty="0">
                <a:latin typeface="TimesNewRomanPSMT"/>
              </a:rPr>
              <a:t>,</a:t>
            </a:r>
          </a:p>
          <a:p>
            <a:r>
              <a:rPr lang="da-DK" sz="2400" b="0" i="1" u="none" strike="noStrike" baseline="0" dirty="0">
                <a:latin typeface="TimesNewRomanPS-ItalicMT"/>
              </a:rPr>
              <a:t>alternative hypotese</a:t>
            </a:r>
            <a:r>
              <a:rPr lang="da-DK" sz="2400" b="0" i="0" u="none" strike="noStrike" baseline="0" dirty="0">
                <a:latin typeface="TimesNewRomanPSMT"/>
              </a:rPr>
              <a:t>.</a:t>
            </a:r>
          </a:p>
          <a:p>
            <a:r>
              <a:rPr lang="da-DK" sz="2400" b="0" i="1" u="none" strike="noStrike" baseline="0" dirty="0">
                <a:latin typeface="TimesNewRomanPS-ItalicMT"/>
              </a:rPr>
              <a:t>Hypotesetest</a:t>
            </a:r>
            <a:endParaRPr lang="da-DK" sz="2400" dirty="0">
              <a:latin typeface="TimesNewRomanPSMT"/>
            </a:endParaRPr>
          </a:p>
          <a:p>
            <a:r>
              <a:rPr lang="da-DK" sz="2400" b="0" i="1" u="none" strike="noStrike" baseline="0" dirty="0">
                <a:latin typeface="TimesNewRomanPS-ItalicMT"/>
              </a:rPr>
              <a:t>nulhypotesen er sand</a:t>
            </a:r>
            <a:r>
              <a:rPr lang="da-DK" sz="2400" b="0" i="0" u="none" strike="noStrike" baseline="0" dirty="0">
                <a:latin typeface="TimesNewRomanPSMT"/>
              </a:rPr>
              <a:t>,</a:t>
            </a:r>
          </a:p>
          <a:p>
            <a:r>
              <a:rPr lang="da-DK" sz="2400" b="0" i="1" u="none" strike="noStrike" baseline="0" dirty="0">
                <a:latin typeface="TimesNewRomanPS-ItalicMT"/>
              </a:rPr>
              <a:t>Signifikansniveauet</a:t>
            </a:r>
            <a:r>
              <a:rPr lang="da-DK" sz="2400" dirty="0">
                <a:latin typeface="TimesNewRomanPSMT"/>
              </a:rPr>
              <a:t> (5%)</a:t>
            </a:r>
          </a:p>
          <a:p>
            <a:r>
              <a:rPr lang="da-DK" sz="2400" dirty="0">
                <a:latin typeface="TimesNewRomanPSMT"/>
              </a:rPr>
              <a:t>Acceptområde (A)</a:t>
            </a:r>
          </a:p>
          <a:p>
            <a:r>
              <a:rPr lang="da-DK" sz="2400" dirty="0">
                <a:latin typeface="TimesNewRomanPSMT"/>
              </a:rPr>
              <a:t>Nedre kritisk område</a:t>
            </a:r>
          </a:p>
          <a:p>
            <a:r>
              <a:rPr lang="da-DK" sz="2400" dirty="0">
                <a:latin typeface="TimesNewRomanPSMT"/>
              </a:rPr>
              <a:t>Øvre kritisk område</a:t>
            </a:r>
          </a:p>
          <a:p>
            <a:endParaRPr lang="da-DK" sz="1800" dirty="0">
              <a:latin typeface="TimesNewRomanPSMT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2222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F1D97-6A25-16C3-DDB7-34F49256F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da-DK" dirty="0"/>
              <a:t>Eksempler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22B0696-1D31-3DEE-F67B-23D4E7388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588" y="1205345"/>
            <a:ext cx="9230199" cy="5137872"/>
          </a:xfrm>
        </p:spPr>
      </p:pic>
    </p:spTree>
    <p:extLst>
      <p:ext uri="{BB962C8B-B14F-4D97-AF65-F5344CB8AC3E}">
        <p14:creationId xmlns:p14="http://schemas.microsoft.com/office/powerpoint/2010/main" val="154029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5D2F8-1BC4-A6CE-5D65-B9BC0B4C5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5653"/>
          </a:xfrm>
        </p:spPr>
        <p:txBody>
          <a:bodyPr>
            <a:normAutofit fontScale="90000"/>
          </a:bodyPr>
          <a:lstStyle/>
          <a:p>
            <a:r>
              <a:rPr lang="da-DK" dirty="0"/>
              <a:t>Eksempel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51E8BC8-7C1F-B01B-DF4A-D84AC5486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8676" y="1080589"/>
            <a:ext cx="7255109" cy="5196127"/>
          </a:xfrm>
        </p:spPr>
      </p:pic>
    </p:spTree>
    <p:extLst>
      <p:ext uri="{BB962C8B-B14F-4D97-AF65-F5344CB8AC3E}">
        <p14:creationId xmlns:p14="http://schemas.microsoft.com/office/powerpoint/2010/main" val="2295730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E620F0-08B6-211B-CB95-66B5FBA2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F6FF5BA-9AD8-49CF-F763-DEF54B39C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1414" y="2701042"/>
            <a:ext cx="9469171" cy="2534004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EC58432-1B6B-976C-A728-8B376B86E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632" y="1805285"/>
            <a:ext cx="4772691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A1F94-46BD-A19C-A0AD-847FA3E66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8410"/>
          </a:xfrm>
        </p:spPr>
        <p:txBody>
          <a:bodyPr/>
          <a:lstStyle/>
          <a:p>
            <a:r>
              <a:rPr lang="da-DK" dirty="0"/>
              <a:t>Tosidet binomialtest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08D864E-245A-B081-F737-0F079756F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228" y="1172095"/>
            <a:ext cx="8658402" cy="5212080"/>
          </a:xfrm>
        </p:spPr>
      </p:pic>
    </p:spTree>
    <p:extLst>
      <p:ext uri="{BB962C8B-B14F-4D97-AF65-F5344CB8AC3E}">
        <p14:creationId xmlns:p14="http://schemas.microsoft.com/office/powerpoint/2010/main" val="4131701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EAC41-C363-8811-F81E-780B2DCE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Opgave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5DA5018-8734-8804-440A-384C1F314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861" y="2805739"/>
            <a:ext cx="10050278" cy="2391109"/>
          </a:xfrm>
        </p:spPr>
      </p:pic>
    </p:spTree>
    <p:extLst>
      <p:ext uri="{BB962C8B-B14F-4D97-AF65-F5344CB8AC3E}">
        <p14:creationId xmlns:p14="http://schemas.microsoft.com/office/powerpoint/2010/main" val="3676142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106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Schoolbook</vt:lpstr>
      <vt:lpstr>TimesNewRomanPS-ItalicMT</vt:lpstr>
      <vt:lpstr>TimesNewRomanPSMT</vt:lpstr>
      <vt:lpstr>Office-tema</vt:lpstr>
      <vt:lpstr>Binomialtest – Intro videofilm</vt:lpstr>
      <vt:lpstr>Binomialtest fra pdf noter </vt:lpstr>
      <vt:lpstr>Træningsopgaver-stx VIGTIGT</vt:lpstr>
      <vt:lpstr>Binomialtest</vt:lpstr>
      <vt:lpstr>Vigtige begreber:</vt:lpstr>
      <vt:lpstr>Eksempler</vt:lpstr>
      <vt:lpstr>Eksempel</vt:lpstr>
      <vt:lpstr>Eksempel </vt:lpstr>
      <vt:lpstr>Tosidet binomialtest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Binomialtest – Intr0 videofilm</dc:title>
  <dc:creator>Hanne Busk</dc:creator>
  <cp:lastModifiedBy>Hanne Busk</cp:lastModifiedBy>
  <cp:revision>3</cp:revision>
  <cp:lastPrinted>2023-04-30T18:08:23Z</cp:lastPrinted>
  <dcterms:created xsi:type="dcterms:W3CDTF">2023-04-30T17:49:10Z</dcterms:created>
  <dcterms:modified xsi:type="dcterms:W3CDTF">2023-04-30T18:53:59Z</dcterms:modified>
</cp:coreProperties>
</file>