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71" r:id="rId2"/>
    <p:sldId id="256" r:id="rId3"/>
    <p:sldId id="257" r:id="rId4"/>
    <p:sldId id="258" r:id="rId5"/>
    <p:sldId id="259" r:id="rId6"/>
    <p:sldId id="260" r:id="rId7"/>
    <p:sldId id="263" r:id="rId8"/>
    <p:sldId id="264" r:id="rId9"/>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C79B480-0430-45B9-814C-BCFF55131BDC}" v="210" dt="2025-10-06T09:01:23.94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4" d="100"/>
          <a:sy n="74" d="100"/>
        </p:scale>
        <p:origin x="376"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ristian Grøndahl Stage" userId="1f404f86-7f1f-4915-ac2e-7a860f73e49f" providerId="ADAL" clId="{2C79B480-0430-45B9-814C-BCFF55131BDC}"/>
    <pc:docChg chg="delSld modSld">
      <pc:chgData name="Christian Grøndahl Stage" userId="1f404f86-7f1f-4915-ac2e-7a860f73e49f" providerId="ADAL" clId="{2C79B480-0430-45B9-814C-BCFF55131BDC}" dt="2025-10-06T09:01:23.947" v="222" actId="20577"/>
      <pc:docMkLst>
        <pc:docMk/>
      </pc:docMkLst>
      <pc:sldChg chg="modSp">
        <pc:chgData name="Christian Grøndahl Stage" userId="1f404f86-7f1f-4915-ac2e-7a860f73e49f" providerId="ADAL" clId="{2C79B480-0430-45B9-814C-BCFF55131BDC}" dt="2025-10-06T08:55:34.764" v="14" actId="20577"/>
        <pc:sldMkLst>
          <pc:docMk/>
          <pc:sldMk cId="3499767792" sldId="258"/>
        </pc:sldMkLst>
        <pc:spChg chg="mod">
          <ac:chgData name="Christian Grøndahl Stage" userId="1f404f86-7f1f-4915-ac2e-7a860f73e49f" providerId="ADAL" clId="{2C79B480-0430-45B9-814C-BCFF55131BDC}" dt="2025-10-06T08:55:34.764" v="14" actId="20577"/>
          <ac:spMkLst>
            <pc:docMk/>
            <pc:sldMk cId="3499767792" sldId="258"/>
            <ac:spMk id="3" creationId="{9362B717-73F2-A005-A999-406B2A7C0843}"/>
          </ac:spMkLst>
        </pc:spChg>
      </pc:sldChg>
      <pc:sldChg chg="modSp mod">
        <pc:chgData name="Christian Grøndahl Stage" userId="1f404f86-7f1f-4915-ac2e-7a860f73e49f" providerId="ADAL" clId="{2C79B480-0430-45B9-814C-BCFF55131BDC}" dt="2025-10-06T08:59:54.853" v="103" actId="20577"/>
        <pc:sldMkLst>
          <pc:docMk/>
          <pc:sldMk cId="406048394" sldId="260"/>
        </pc:sldMkLst>
        <pc:spChg chg="mod">
          <ac:chgData name="Christian Grøndahl Stage" userId="1f404f86-7f1f-4915-ac2e-7a860f73e49f" providerId="ADAL" clId="{2C79B480-0430-45B9-814C-BCFF55131BDC}" dt="2025-10-06T08:59:54.853" v="103" actId="20577"/>
          <ac:spMkLst>
            <pc:docMk/>
            <pc:sldMk cId="406048394" sldId="260"/>
            <ac:spMk id="3" creationId="{3DF5EB40-D4A2-ED0D-E8BF-8491B9B8F4F8}"/>
          </ac:spMkLst>
        </pc:spChg>
      </pc:sldChg>
      <pc:sldChg chg="modSp">
        <pc:chgData name="Christian Grøndahl Stage" userId="1f404f86-7f1f-4915-ac2e-7a860f73e49f" providerId="ADAL" clId="{2C79B480-0430-45B9-814C-BCFF55131BDC}" dt="2025-10-06T09:01:23.947" v="222" actId="20577"/>
        <pc:sldMkLst>
          <pc:docMk/>
          <pc:sldMk cId="1077605613" sldId="263"/>
        </pc:sldMkLst>
        <pc:spChg chg="mod">
          <ac:chgData name="Christian Grøndahl Stage" userId="1f404f86-7f1f-4915-ac2e-7a860f73e49f" providerId="ADAL" clId="{2C79B480-0430-45B9-814C-BCFF55131BDC}" dt="2025-10-06T09:01:23.947" v="222" actId="20577"/>
          <ac:spMkLst>
            <pc:docMk/>
            <pc:sldMk cId="1077605613" sldId="263"/>
            <ac:spMk id="3" creationId="{40E92797-6E08-AB7D-77DF-DD3D14EE1711}"/>
          </ac:spMkLst>
        </pc:spChg>
      </pc:sldChg>
      <pc:sldChg chg="modSp mod">
        <pc:chgData name="Christian Grøndahl Stage" userId="1f404f86-7f1f-4915-ac2e-7a860f73e49f" providerId="ADAL" clId="{2C79B480-0430-45B9-814C-BCFF55131BDC}" dt="2025-10-06T08:54:48.484" v="9" actId="20577"/>
        <pc:sldMkLst>
          <pc:docMk/>
          <pc:sldMk cId="0" sldId="271"/>
        </pc:sldMkLst>
        <pc:spChg chg="mod">
          <ac:chgData name="Christian Grøndahl Stage" userId="1f404f86-7f1f-4915-ac2e-7a860f73e49f" providerId="ADAL" clId="{2C79B480-0430-45B9-814C-BCFF55131BDC}" dt="2025-10-06T08:54:48.484" v="9" actId="20577"/>
          <ac:spMkLst>
            <pc:docMk/>
            <pc:sldMk cId="0" sldId="271"/>
            <ac:spMk id="55" creationId="{00000000-0000-0000-0000-000000000000}"/>
          </ac:spMkLst>
        </pc:spChg>
      </pc:sldChg>
      <pc:sldChg chg="del">
        <pc:chgData name="Christian Grøndahl Stage" userId="1f404f86-7f1f-4915-ac2e-7a860f73e49f" providerId="ADAL" clId="{2C79B480-0430-45B9-814C-BCFF55131BDC}" dt="2025-10-06T08:55:02.394" v="10" actId="2696"/>
        <pc:sldMkLst>
          <pc:docMk/>
          <pc:sldMk cId="4215765398" sldId="272"/>
        </pc:sldMkLst>
      </pc:sldChg>
      <pc:sldChg chg="del">
        <pc:chgData name="Christian Grøndahl Stage" userId="1f404f86-7f1f-4915-ac2e-7a860f73e49f" providerId="ADAL" clId="{2C79B480-0430-45B9-814C-BCFF55131BDC}" dt="2025-10-06T08:55:08.198" v="11" actId="2696"/>
        <pc:sldMkLst>
          <pc:docMk/>
          <pc:sldMk cId="3376394454" sldId="278"/>
        </pc:sldMkLst>
      </pc:sldChg>
      <pc:sldMasterChg chg="delSldLayout">
        <pc:chgData name="Christian Grøndahl Stage" userId="1f404f86-7f1f-4915-ac2e-7a860f73e49f" providerId="ADAL" clId="{2C79B480-0430-45B9-814C-BCFF55131BDC}" dt="2025-10-06T08:55:08.198" v="11" actId="2696"/>
        <pc:sldMasterMkLst>
          <pc:docMk/>
          <pc:sldMasterMk cId="4246592409" sldId="2147483648"/>
        </pc:sldMasterMkLst>
        <pc:sldLayoutChg chg="del">
          <pc:chgData name="Christian Grøndahl Stage" userId="1f404f86-7f1f-4915-ac2e-7a860f73e49f" providerId="ADAL" clId="{2C79B480-0430-45B9-814C-BCFF55131BDC}" dt="2025-10-06T08:55:08.198" v="11" actId="2696"/>
          <pc:sldLayoutMkLst>
            <pc:docMk/>
            <pc:sldMasterMk cId="4246592409" sldId="2147483648"/>
            <pc:sldLayoutMk cId="3220279646" sldId="2147483660"/>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CDD2376-7A96-42F1-9756-F622513C5DF7}" type="datetimeFigureOut">
              <a:rPr lang="da-DK" smtClean="0"/>
              <a:t>06-10-2025</a:t>
            </a:fld>
            <a:endParaRPr lang="da-DK"/>
          </a:p>
        </p:txBody>
      </p:sp>
      <p:sp>
        <p:nvSpPr>
          <p:cNvPr id="4" name="Pladsholder til slidebille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82D1CC7-7859-432E-85A0-BEF35D173F71}" type="slidenum">
              <a:rPr lang="da-DK" smtClean="0"/>
              <a:t>‹nr.›</a:t>
            </a:fld>
            <a:endParaRPr lang="da-DK"/>
          </a:p>
        </p:txBody>
      </p:sp>
    </p:spTree>
    <p:extLst>
      <p:ext uri="{BB962C8B-B14F-4D97-AF65-F5344CB8AC3E}">
        <p14:creationId xmlns:p14="http://schemas.microsoft.com/office/powerpoint/2010/main" val="17264601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35A0971-5937-7362-2AE2-B1DC19DA4D99}"/>
              </a:ext>
            </a:extLst>
          </p:cNvPr>
          <p:cNvSpPr>
            <a:spLocks noGrp="1"/>
          </p:cNvSpPr>
          <p:nvPr>
            <p:ph type="ctrTitle"/>
          </p:nvPr>
        </p:nvSpPr>
        <p:spPr>
          <a:xfrm>
            <a:off x="1524000" y="1122363"/>
            <a:ext cx="9144000" cy="2387600"/>
          </a:xfrm>
        </p:spPr>
        <p:txBody>
          <a:bodyPr anchor="b"/>
          <a:lstStyle>
            <a:lvl1pPr algn="ctr">
              <a:defRPr sz="6000"/>
            </a:lvl1pPr>
          </a:lstStyle>
          <a:p>
            <a:r>
              <a:rPr lang="da-DK"/>
              <a:t>Klik for at redigere titeltypografien i masteren</a:t>
            </a:r>
          </a:p>
        </p:txBody>
      </p:sp>
      <p:sp>
        <p:nvSpPr>
          <p:cNvPr id="3" name="Undertitel 2">
            <a:extLst>
              <a:ext uri="{FF2B5EF4-FFF2-40B4-BE49-F238E27FC236}">
                <a16:creationId xmlns:a16="http://schemas.microsoft.com/office/drawing/2014/main" id="{C63CA0C0-67F4-A55A-9248-1F5DD76B9B7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p>
        </p:txBody>
      </p:sp>
      <p:sp>
        <p:nvSpPr>
          <p:cNvPr id="4" name="Pladsholder til dato 3">
            <a:extLst>
              <a:ext uri="{FF2B5EF4-FFF2-40B4-BE49-F238E27FC236}">
                <a16:creationId xmlns:a16="http://schemas.microsoft.com/office/drawing/2014/main" id="{AB0D757D-43C5-1627-41BD-893A1BABDCCB}"/>
              </a:ext>
            </a:extLst>
          </p:cNvPr>
          <p:cNvSpPr>
            <a:spLocks noGrp="1"/>
          </p:cNvSpPr>
          <p:nvPr>
            <p:ph type="dt" sz="half" idx="10"/>
          </p:nvPr>
        </p:nvSpPr>
        <p:spPr/>
        <p:txBody>
          <a:bodyPr/>
          <a:lstStyle/>
          <a:p>
            <a:fld id="{C6EA0317-1940-450A-877C-8C53A61D1223}" type="datetimeFigureOut">
              <a:rPr lang="da-DK" smtClean="0"/>
              <a:t>06-10-2025</a:t>
            </a:fld>
            <a:endParaRPr lang="da-DK"/>
          </a:p>
        </p:txBody>
      </p:sp>
      <p:sp>
        <p:nvSpPr>
          <p:cNvPr id="5" name="Pladsholder til sidefod 4">
            <a:extLst>
              <a:ext uri="{FF2B5EF4-FFF2-40B4-BE49-F238E27FC236}">
                <a16:creationId xmlns:a16="http://schemas.microsoft.com/office/drawing/2014/main" id="{F9B2617D-F862-63F7-7D4D-255370E6E12C}"/>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715F09AC-E136-72D1-B438-2E6B10FAFB8A}"/>
              </a:ext>
            </a:extLst>
          </p:cNvPr>
          <p:cNvSpPr>
            <a:spLocks noGrp="1"/>
          </p:cNvSpPr>
          <p:nvPr>
            <p:ph type="sldNum" sz="quarter" idx="12"/>
          </p:nvPr>
        </p:nvSpPr>
        <p:spPr/>
        <p:txBody>
          <a:bodyPr/>
          <a:lstStyle/>
          <a:p>
            <a:fld id="{C13B8678-4B58-4125-BD50-05C8BABC38D5}" type="slidenum">
              <a:rPr lang="da-DK" smtClean="0"/>
              <a:t>‹nr.›</a:t>
            </a:fld>
            <a:endParaRPr lang="da-DK"/>
          </a:p>
        </p:txBody>
      </p:sp>
    </p:spTree>
    <p:extLst>
      <p:ext uri="{BB962C8B-B14F-4D97-AF65-F5344CB8AC3E}">
        <p14:creationId xmlns:p14="http://schemas.microsoft.com/office/powerpoint/2010/main" val="24826847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2F4AE83-4ADF-B423-A654-F35CB90BB3D3}"/>
              </a:ext>
            </a:extLst>
          </p:cNvPr>
          <p:cNvSpPr>
            <a:spLocks noGrp="1"/>
          </p:cNvSpPr>
          <p:nvPr>
            <p:ph type="title"/>
          </p:nvPr>
        </p:nvSpPr>
        <p:spPr/>
        <p:txBody>
          <a:bodyPr/>
          <a:lstStyle/>
          <a:p>
            <a:r>
              <a:rPr lang="da-DK"/>
              <a:t>Klik for at redigere titeltypografien i masteren</a:t>
            </a:r>
          </a:p>
        </p:txBody>
      </p:sp>
      <p:sp>
        <p:nvSpPr>
          <p:cNvPr id="3" name="Pladsholder til lodret titel 2">
            <a:extLst>
              <a:ext uri="{FF2B5EF4-FFF2-40B4-BE49-F238E27FC236}">
                <a16:creationId xmlns:a16="http://schemas.microsoft.com/office/drawing/2014/main" id="{A7CABC8B-A4BB-710A-DF29-65E3EF1E989B}"/>
              </a:ext>
            </a:extLst>
          </p:cNvPr>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A2AC40BD-1A08-55AA-8AC4-8605CEA8045C}"/>
              </a:ext>
            </a:extLst>
          </p:cNvPr>
          <p:cNvSpPr>
            <a:spLocks noGrp="1"/>
          </p:cNvSpPr>
          <p:nvPr>
            <p:ph type="dt" sz="half" idx="10"/>
          </p:nvPr>
        </p:nvSpPr>
        <p:spPr/>
        <p:txBody>
          <a:bodyPr/>
          <a:lstStyle/>
          <a:p>
            <a:fld id="{C6EA0317-1940-450A-877C-8C53A61D1223}" type="datetimeFigureOut">
              <a:rPr lang="da-DK" smtClean="0"/>
              <a:t>06-10-2025</a:t>
            </a:fld>
            <a:endParaRPr lang="da-DK"/>
          </a:p>
        </p:txBody>
      </p:sp>
      <p:sp>
        <p:nvSpPr>
          <p:cNvPr id="5" name="Pladsholder til sidefod 4">
            <a:extLst>
              <a:ext uri="{FF2B5EF4-FFF2-40B4-BE49-F238E27FC236}">
                <a16:creationId xmlns:a16="http://schemas.microsoft.com/office/drawing/2014/main" id="{42904D41-D172-5D6C-9518-BA263206A719}"/>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D368A873-43BF-4408-BA7C-FA8E61DBBAD2}"/>
              </a:ext>
            </a:extLst>
          </p:cNvPr>
          <p:cNvSpPr>
            <a:spLocks noGrp="1"/>
          </p:cNvSpPr>
          <p:nvPr>
            <p:ph type="sldNum" sz="quarter" idx="12"/>
          </p:nvPr>
        </p:nvSpPr>
        <p:spPr/>
        <p:txBody>
          <a:bodyPr/>
          <a:lstStyle/>
          <a:p>
            <a:fld id="{C13B8678-4B58-4125-BD50-05C8BABC38D5}" type="slidenum">
              <a:rPr lang="da-DK" smtClean="0"/>
              <a:t>‹nr.›</a:t>
            </a:fld>
            <a:endParaRPr lang="da-DK"/>
          </a:p>
        </p:txBody>
      </p:sp>
    </p:spTree>
    <p:extLst>
      <p:ext uri="{BB962C8B-B14F-4D97-AF65-F5344CB8AC3E}">
        <p14:creationId xmlns:p14="http://schemas.microsoft.com/office/powerpoint/2010/main" val="41721507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a:extLst>
              <a:ext uri="{FF2B5EF4-FFF2-40B4-BE49-F238E27FC236}">
                <a16:creationId xmlns:a16="http://schemas.microsoft.com/office/drawing/2014/main" id="{577902C6-3E5F-AA42-BB50-02ECAA185253}"/>
              </a:ext>
            </a:extLst>
          </p:cNvPr>
          <p:cNvSpPr>
            <a:spLocks noGrp="1"/>
          </p:cNvSpPr>
          <p:nvPr>
            <p:ph type="title" orient="vert"/>
          </p:nvPr>
        </p:nvSpPr>
        <p:spPr>
          <a:xfrm>
            <a:off x="8724900" y="365125"/>
            <a:ext cx="2628900" cy="5811838"/>
          </a:xfrm>
        </p:spPr>
        <p:txBody>
          <a:bodyPr vert="eaVert"/>
          <a:lstStyle/>
          <a:p>
            <a:r>
              <a:rPr lang="da-DK"/>
              <a:t>Klik for at redigere titeltypografien i masteren</a:t>
            </a:r>
          </a:p>
        </p:txBody>
      </p:sp>
      <p:sp>
        <p:nvSpPr>
          <p:cNvPr id="3" name="Pladsholder til lodret titel 2">
            <a:extLst>
              <a:ext uri="{FF2B5EF4-FFF2-40B4-BE49-F238E27FC236}">
                <a16:creationId xmlns:a16="http://schemas.microsoft.com/office/drawing/2014/main" id="{5121170B-56B3-8A1D-6ADB-284AE60983D2}"/>
              </a:ext>
            </a:extLst>
          </p:cNvPr>
          <p:cNvSpPr>
            <a:spLocks noGrp="1"/>
          </p:cNvSpPr>
          <p:nvPr>
            <p:ph type="body" orient="vert" idx="1"/>
          </p:nvPr>
        </p:nvSpPr>
        <p:spPr>
          <a:xfrm>
            <a:off x="838200" y="365125"/>
            <a:ext cx="7734300" cy="5811838"/>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DEE3C69E-8E65-27E2-9FCE-B9B2A9823426}"/>
              </a:ext>
            </a:extLst>
          </p:cNvPr>
          <p:cNvSpPr>
            <a:spLocks noGrp="1"/>
          </p:cNvSpPr>
          <p:nvPr>
            <p:ph type="dt" sz="half" idx="10"/>
          </p:nvPr>
        </p:nvSpPr>
        <p:spPr/>
        <p:txBody>
          <a:bodyPr/>
          <a:lstStyle/>
          <a:p>
            <a:fld id="{C6EA0317-1940-450A-877C-8C53A61D1223}" type="datetimeFigureOut">
              <a:rPr lang="da-DK" smtClean="0"/>
              <a:t>06-10-2025</a:t>
            </a:fld>
            <a:endParaRPr lang="da-DK"/>
          </a:p>
        </p:txBody>
      </p:sp>
      <p:sp>
        <p:nvSpPr>
          <p:cNvPr id="5" name="Pladsholder til sidefod 4">
            <a:extLst>
              <a:ext uri="{FF2B5EF4-FFF2-40B4-BE49-F238E27FC236}">
                <a16:creationId xmlns:a16="http://schemas.microsoft.com/office/drawing/2014/main" id="{8A23160D-44B7-C696-2648-3E06B202DC9D}"/>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91DB9157-5964-E829-F9CC-09534DEFA772}"/>
              </a:ext>
            </a:extLst>
          </p:cNvPr>
          <p:cNvSpPr>
            <a:spLocks noGrp="1"/>
          </p:cNvSpPr>
          <p:nvPr>
            <p:ph type="sldNum" sz="quarter" idx="12"/>
          </p:nvPr>
        </p:nvSpPr>
        <p:spPr/>
        <p:txBody>
          <a:bodyPr/>
          <a:lstStyle/>
          <a:p>
            <a:fld id="{C13B8678-4B58-4125-BD50-05C8BABC38D5}" type="slidenum">
              <a:rPr lang="da-DK" smtClean="0"/>
              <a:t>‹nr.›</a:t>
            </a:fld>
            <a:endParaRPr lang="da-DK"/>
          </a:p>
        </p:txBody>
      </p:sp>
    </p:spTree>
    <p:extLst>
      <p:ext uri="{BB962C8B-B14F-4D97-AF65-F5344CB8AC3E}">
        <p14:creationId xmlns:p14="http://schemas.microsoft.com/office/powerpoint/2010/main" val="41208702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17E602F-3E53-1CB1-BBEC-BE6CEDF6170C}"/>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8D24A099-8F1C-026A-2154-3E7BDB0B6A88}"/>
              </a:ext>
            </a:extLst>
          </p:cNvPr>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E5787789-42C1-0818-C4BF-172F311DDB68}"/>
              </a:ext>
            </a:extLst>
          </p:cNvPr>
          <p:cNvSpPr>
            <a:spLocks noGrp="1"/>
          </p:cNvSpPr>
          <p:nvPr>
            <p:ph type="dt" sz="half" idx="10"/>
          </p:nvPr>
        </p:nvSpPr>
        <p:spPr/>
        <p:txBody>
          <a:bodyPr/>
          <a:lstStyle/>
          <a:p>
            <a:fld id="{C6EA0317-1940-450A-877C-8C53A61D1223}" type="datetimeFigureOut">
              <a:rPr lang="da-DK" smtClean="0"/>
              <a:t>06-10-2025</a:t>
            </a:fld>
            <a:endParaRPr lang="da-DK"/>
          </a:p>
        </p:txBody>
      </p:sp>
      <p:sp>
        <p:nvSpPr>
          <p:cNvPr id="5" name="Pladsholder til sidefod 4">
            <a:extLst>
              <a:ext uri="{FF2B5EF4-FFF2-40B4-BE49-F238E27FC236}">
                <a16:creationId xmlns:a16="http://schemas.microsoft.com/office/drawing/2014/main" id="{FF1A6DDE-BBEF-67F6-59A4-5E1697C31686}"/>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2B697FE8-F360-8820-F369-2A94B51064B4}"/>
              </a:ext>
            </a:extLst>
          </p:cNvPr>
          <p:cNvSpPr>
            <a:spLocks noGrp="1"/>
          </p:cNvSpPr>
          <p:nvPr>
            <p:ph type="sldNum" sz="quarter" idx="12"/>
          </p:nvPr>
        </p:nvSpPr>
        <p:spPr/>
        <p:txBody>
          <a:bodyPr/>
          <a:lstStyle/>
          <a:p>
            <a:fld id="{C13B8678-4B58-4125-BD50-05C8BABC38D5}" type="slidenum">
              <a:rPr lang="da-DK" smtClean="0"/>
              <a:t>‹nr.›</a:t>
            </a:fld>
            <a:endParaRPr lang="da-DK"/>
          </a:p>
        </p:txBody>
      </p:sp>
    </p:spTree>
    <p:extLst>
      <p:ext uri="{BB962C8B-B14F-4D97-AF65-F5344CB8AC3E}">
        <p14:creationId xmlns:p14="http://schemas.microsoft.com/office/powerpoint/2010/main" val="13151012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BB89226-80AC-28A9-5E67-E2D5F40C80E6}"/>
              </a:ext>
            </a:extLst>
          </p:cNvPr>
          <p:cNvSpPr>
            <a:spLocks noGrp="1"/>
          </p:cNvSpPr>
          <p:nvPr>
            <p:ph type="title"/>
          </p:nvPr>
        </p:nvSpPr>
        <p:spPr>
          <a:xfrm>
            <a:off x="831850" y="1709738"/>
            <a:ext cx="10515600" cy="2852737"/>
          </a:xfrm>
        </p:spPr>
        <p:txBody>
          <a:bodyPr anchor="b"/>
          <a:lstStyle>
            <a:lvl1pPr>
              <a:defRPr sz="6000"/>
            </a:lvl1pPr>
          </a:lstStyle>
          <a:p>
            <a:r>
              <a:rPr lang="da-DK"/>
              <a:t>Klik for at redigere titeltypografien i masteren</a:t>
            </a:r>
          </a:p>
        </p:txBody>
      </p:sp>
      <p:sp>
        <p:nvSpPr>
          <p:cNvPr id="3" name="Pladsholder til tekst 2">
            <a:extLst>
              <a:ext uri="{FF2B5EF4-FFF2-40B4-BE49-F238E27FC236}">
                <a16:creationId xmlns:a16="http://schemas.microsoft.com/office/drawing/2014/main" id="{B94960C1-8FDC-7A93-EB0D-F08AA6BFC7C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a-DK"/>
              <a:t>Klik for at redigere teksttypografierne i masteren</a:t>
            </a:r>
          </a:p>
        </p:txBody>
      </p:sp>
      <p:sp>
        <p:nvSpPr>
          <p:cNvPr id="4" name="Pladsholder til dato 3">
            <a:extLst>
              <a:ext uri="{FF2B5EF4-FFF2-40B4-BE49-F238E27FC236}">
                <a16:creationId xmlns:a16="http://schemas.microsoft.com/office/drawing/2014/main" id="{271209A6-611E-D043-5BBA-EB418A9440D6}"/>
              </a:ext>
            </a:extLst>
          </p:cNvPr>
          <p:cNvSpPr>
            <a:spLocks noGrp="1"/>
          </p:cNvSpPr>
          <p:nvPr>
            <p:ph type="dt" sz="half" idx="10"/>
          </p:nvPr>
        </p:nvSpPr>
        <p:spPr/>
        <p:txBody>
          <a:bodyPr/>
          <a:lstStyle/>
          <a:p>
            <a:fld id="{C6EA0317-1940-450A-877C-8C53A61D1223}" type="datetimeFigureOut">
              <a:rPr lang="da-DK" smtClean="0"/>
              <a:t>06-10-2025</a:t>
            </a:fld>
            <a:endParaRPr lang="da-DK"/>
          </a:p>
        </p:txBody>
      </p:sp>
      <p:sp>
        <p:nvSpPr>
          <p:cNvPr id="5" name="Pladsholder til sidefod 4">
            <a:extLst>
              <a:ext uri="{FF2B5EF4-FFF2-40B4-BE49-F238E27FC236}">
                <a16:creationId xmlns:a16="http://schemas.microsoft.com/office/drawing/2014/main" id="{5B5FF1B4-446F-10D0-8EA2-791305AE28EE}"/>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1063F948-1FEA-126A-B563-CF07DC299CAC}"/>
              </a:ext>
            </a:extLst>
          </p:cNvPr>
          <p:cNvSpPr>
            <a:spLocks noGrp="1"/>
          </p:cNvSpPr>
          <p:nvPr>
            <p:ph type="sldNum" sz="quarter" idx="12"/>
          </p:nvPr>
        </p:nvSpPr>
        <p:spPr/>
        <p:txBody>
          <a:bodyPr/>
          <a:lstStyle/>
          <a:p>
            <a:fld id="{C13B8678-4B58-4125-BD50-05C8BABC38D5}" type="slidenum">
              <a:rPr lang="da-DK" smtClean="0"/>
              <a:t>‹nr.›</a:t>
            </a:fld>
            <a:endParaRPr lang="da-DK"/>
          </a:p>
        </p:txBody>
      </p:sp>
    </p:spTree>
    <p:extLst>
      <p:ext uri="{BB962C8B-B14F-4D97-AF65-F5344CB8AC3E}">
        <p14:creationId xmlns:p14="http://schemas.microsoft.com/office/powerpoint/2010/main" val="13897683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6C7E58F-E5DD-FB5C-DF8E-1587731BD577}"/>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A152E2F9-B83A-4C90-A65A-E349B4D1A758}"/>
              </a:ext>
            </a:extLst>
          </p:cNvPr>
          <p:cNvSpPr>
            <a:spLocks noGrp="1"/>
          </p:cNvSpPr>
          <p:nvPr>
            <p:ph sz="half" idx="1"/>
          </p:nvPr>
        </p:nvSpPr>
        <p:spPr>
          <a:xfrm>
            <a:off x="838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a:extLst>
              <a:ext uri="{FF2B5EF4-FFF2-40B4-BE49-F238E27FC236}">
                <a16:creationId xmlns:a16="http://schemas.microsoft.com/office/drawing/2014/main" id="{009114BD-C897-7CE4-27B1-BFBDE37563CD}"/>
              </a:ext>
            </a:extLst>
          </p:cNvPr>
          <p:cNvSpPr>
            <a:spLocks noGrp="1"/>
          </p:cNvSpPr>
          <p:nvPr>
            <p:ph sz="half" idx="2"/>
          </p:nvPr>
        </p:nvSpPr>
        <p:spPr>
          <a:xfrm>
            <a:off x="6172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4">
            <a:extLst>
              <a:ext uri="{FF2B5EF4-FFF2-40B4-BE49-F238E27FC236}">
                <a16:creationId xmlns:a16="http://schemas.microsoft.com/office/drawing/2014/main" id="{C8563C6B-9B42-B64C-F76F-FE32EBA1A447}"/>
              </a:ext>
            </a:extLst>
          </p:cNvPr>
          <p:cNvSpPr>
            <a:spLocks noGrp="1"/>
          </p:cNvSpPr>
          <p:nvPr>
            <p:ph type="dt" sz="half" idx="10"/>
          </p:nvPr>
        </p:nvSpPr>
        <p:spPr/>
        <p:txBody>
          <a:bodyPr/>
          <a:lstStyle/>
          <a:p>
            <a:fld id="{C6EA0317-1940-450A-877C-8C53A61D1223}" type="datetimeFigureOut">
              <a:rPr lang="da-DK" smtClean="0"/>
              <a:t>06-10-2025</a:t>
            </a:fld>
            <a:endParaRPr lang="da-DK"/>
          </a:p>
        </p:txBody>
      </p:sp>
      <p:sp>
        <p:nvSpPr>
          <p:cNvPr id="6" name="Pladsholder til sidefod 5">
            <a:extLst>
              <a:ext uri="{FF2B5EF4-FFF2-40B4-BE49-F238E27FC236}">
                <a16:creationId xmlns:a16="http://schemas.microsoft.com/office/drawing/2014/main" id="{4BB8C850-6E7D-1385-398E-6ED7669F110E}"/>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463AA381-E6CB-54B1-CB31-E626DD663B40}"/>
              </a:ext>
            </a:extLst>
          </p:cNvPr>
          <p:cNvSpPr>
            <a:spLocks noGrp="1"/>
          </p:cNvSpPr>
          <p:nvPr>
            <p:ph type="sldNum" sz="quarter" idx="12"/>
          </p:nvPr>
        </p:nvSpPr>
        <p:spPr/>
        <p:txBody>
          <a:bodyPr/>
          <a:lstStyle/>
          <a:p>
            <a:fld id="{C13B8678-4B58-4125-BD50-05C8BABC38D5}" type="slidenum">
              <a:rPr lang="da-DK" smtClean="0"/>
              <a:t>‹nr.›</a:t>
            </a:fld>
            <a:endParaRPr lang="da-DK"/>
          </a:p>
        </p:txBody>
      </p:sp>
    </p:spTree>
    <p:extLst>
      <p:ext uri="{BB962C8B-B14F-4D97-AF65-F5344CB8AC3E}">
        <p14:creationId xmlns:p14="http://schemas.microsoft.com/office/powerpoint/2010/main" val="40625724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BA37B57-CCD0-83FD-390F-6AEAAFB38FE7}"/>
              </a:ext>
            </a:extLst>
          </p:cNvPr>
          <p:cNvSpPr>
            <a:spLocks noGrp="1"/>
          </p:cNvSpPr>
          <p:nvPr>
            <p:ph type="title"/>
          </p:nvPr>
        </p:nvSpPr>
        <p:spPr>
          <a:xfrm>
            <a:off x="839788" y="365125"/>
            <a:ext cx="10515600" cy="1325563"/>
          </a:xfrm>
        </p:spPr>
        <p:txBody>
          <a:bodyPr/>
          <a:lstStyle/>
          <a:p>
            <a:r>
              <a:rPr lang="da-DK"/>
              <a:t>Klik for at redigere titeltypografien i masteren</a:t>
            </a:r>
          </a:p>
        </p:txBody>
      </p:sp>
      <p:sp>
        <p:nvSpPr>
          <p:cNvPr id="3" name="Pladsholder til tekst 2">
            <a:extLst>
              <a:ext uri="{FF2B5EF4-FFF2-40B4-BE49-F238E27FC236}">
                <a16:creationId xmlns:a16="http://schemas.microsoft.com/office/drawing/2014/main" id="{4EF2B913-AAAD-385C-E344-FA7D24E53A0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Pladsholder til indhold 3">
            <a:extLst>
              <a:ext uri="{FF2B5EF4-FFF2-40B4-BE49-F238E27FC236}">
                <a16:creationId xmlns:a16="http://schemas.microsoft.com/office/drawing/2014/main" id="{825349C6-94C5-C5E7-F941-FC6157D90475}"/>
              </a:ext>
            </a:extLst>
          </p:cNvPr>
          <p:cNvSpPr>
            <a:spLocks noGrp="1"/>
          </p:cNvSpPr>
          <p:nvPr>
            <p:ph sz="half" idx="2"/>
          </p:nvPr>
        </p:nvSpPr>
        <p:spPr>
          <a:xfrm>
            <a:off x="839788" y="2505075"/>
            <a:ext cx="5157787"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a:extLst>
              <a:ext uri="{FF2B5EF4-FFF2-40B4-BE49-F238E27FC236}">
                <a16:creationId xmlns:a16="http://schemas.microsoft.com/office/drawing/2014/main" id="{83369F21-8CCE-DE2B-3CAF-D296AA3FDAF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Pladsholder til indhold 5">
            <a:extLst>
              <a:ext uri="{FF2B5EF4-FFF2-40B4-BE49-F238E27FC236}">
                <a16:creationId xmlns:a16="http://schemas.microsoft.com/office/drawing/2014/main" id="{2472BC0B-978C-B0FC-465A-68A3694B40E5}"/>
              </a:ext>
            </a:extLst>
          </p:cNvPr>
          <p:cNvSpPr>
            <a:spLocks noGrp="1"/>
          </p:cNvSpPr>
          <p:nvPr>
            <p:ph sz="quarter" idx="4"/>
          </p:nvPr>
        </p:nvSpPr>
        <p:spPr>
          <a:xfrm>
            <a:off x="6172200" y="2505075"/>
            <a:ext cx="5183188"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7" name="Pladsholder til dato 6">
            <a:extLst>
              <a:ext uri="{FF2B5EF4-FFF2-40B4-BE49-F238E27FC236}">
                <a16:creationId xmlns:a16="http://schemas.microsoft.com/office/drawing/2014/main" id="{CC585415-369F-3EE8-AF4F-FF17BB67D16E}"/>
              </a:ext>
            </a:extLst>
          </p:cNvPr>
          <p:cNvSpPr>
            <a:spLocks noGrp="1"/>
          </p:cNvSpPr>
          <p:nvPr>
            <p:ph type="dt" sz="half" idx="10"/>
          </p:nvPr>
        </p:nvSpPr>
        <p:spPr/>
        <p:txBody>
          <a:bodyPr/>
          <a:lstStyle/>
          <a:p>
            <a:fld id="{C6EA0317-1940-450A-877C-8C53A61D1223}" type="datetimeFigureOut">
              <a:rPr lang="da-DK" smtClean="0"/>
              <a:t>06-10-2025</a:t>
            </a:fld>
            <a:endParaRPr lang="da-DK"/>
          </a:p>
        </p:txBody>
      </p:sp>
      <p:sp>
        <p:nvSpPr>
          <p:cNvPr id="8" name="Pladsholder til sidefod 7">
            <a:extLst>
              <a:ext uri="{FF2B5EF4-FFF2-40B4-BE49-F238E27FC236}">
                <a16:creationId xmlns:a16="http://schemas.microsoft.com/office/drawing/2014/main" id="{2FCE3FC5-D744-CCCD-2CA9-86AF50C9DDA6}"/>
              </a:ext>
            </a:extLst>
          </p:cNvPr>
          <p:cNvSpPr>
            <a:spLocks noGrp="1"/>
          </p:cNvSpPr>
          <p:nvPr>
            <p:ph type="ftr" sz="quarter" idx="11"/>
          </p:nvPr>
        </p:nvSpPr>
        <p:spPr/>
        <p:txBody>
          <a:bodyPr/>
          <a:lstStyle/>
          <a:p>
            <a:endParaRPr lang="da-DK"/>
          </a:p>
        </p:txBody>
      </p:sp>
      <p:sp>
        <p:nvSpPr>
          <p:cNvPr id="9" name="Pladsholder til slidenummer 8">
            <a:extLst>
              <a:ext uri="{FF2B5EF4-FFF2-40B4-BE49-F238E27FC236}">
                <a16:creationId xmlns:a16="http://schemas.microsoft.com/office/drawing/2014/main" id="{D360DB61-ED05-7B29-14BB-C826A26CC5E4}"/>
              </a:ext>
            </a:extLst>
          </p:cNvPr>
          <p:cNvSpPr>
            <a:spLocks noGrp="1"/>
          </p:cNvSpPr>
          <p:nvPr>
            <p:ph type="sldNum" sz="quarter" idx="12"/>
          </p:nvPr>
        </p:nvSpPr>
        <p:spPr/>
        <p:txBody>
          <a:bodyPr/>
          <a:lstStyle/>
          <a:p>
            <a:fld id="{C13B8678-4B58-4125-BD50-05C8BABC38D5}" type="slidenum">
              <a:rPr lang="da-DK" smtClean="0"/>
              <a:t>‹nr.›</a:t>
            </a:fld>
            <a:endParaRPr lang="da-DK"/>
          </a:p>
        </p:txBody>
      </p:sp>
    </p:spTree>
    <p:extLst>
      <p:ext uri="{BB962C8B-B14F-4D97-AF65-F5344CB8AC3E}">
        <p14:creationId xmlns:p14="http://schemas.microsoft.com/office/powerpoint/2010/main" val="35669298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0A362BA-D415-F01A-BBDD-FB5C5C1248D6}"/>
              </a:ext>
            </a:extLst>
          </p:cNvPr>
          <p:cNvSpPr>
            <a:spLocks noGrp="1"/>
          </p:cNvSpPr>
          <p:nvPr>
            <p:ph type="title"/>
          </p:nvPr>
        </p:nvSpPr>
        <p:spPr/>
        <p:txBody>
          <a:bodyPr/>
          <a:lstStyle/>
          <a:p>
            <a:r>
              <a:rPr lang="da-DK"/>
              <a:t>Klik for at redigere titeltypografien i masteren</a:t>
            </a:r>
          </a:p>
        </p:txBody>
      </p:sp>
      <p:sp>
        <p:nvSpPr>
          <p:cNvPr id="3" name="Pladsholder til dato 2">
            <a:extLst>
              <a:ext uri="{FF2B5EF4-FFF2-40B4-BE49-F238E27FC236}">
                <a16:creationId xmlns:a16="http://schemas.microsoft.com/office/drawing/2014/main" id="{BB86F80E-2E6E-A619-9026-8E5BF7658B3E}"/>
              </a:ext>
            </a:extLst>
          </p:cNvPr>
          <p:cNvSpPr>
            <a:spLocks noGrp="1"/>
          </p:cNvSpPr>
          <p:nvPr>
            <p:ph type="dt" sz="half" idx="10"/>
          </p:nvPr>
        </p:nvSpPr>
        <p:spPr/>
        <p:txBody>
          <a:bodyPr/>
          <a:lstStyle/>
          <a:p>
            <a:fld id="{C6EA0317-1940-450A-877C-8C53A61D1223}" type="datetimeFigureOut">
              <a:rPr lang="da-DK" smtClean="0"/>
              <a:t>06-10-2025</a:t>
            </a:fld>
            <a:endParaRPr lang="da-DK"/>
          </a:p>
        </p:txBody>
      </p:sp>
      <p:sp>
        <p:nvSpPr>
          <p:cNvPr id="4" name="Pladsholder til sidefod 3">
            <a:extLst>
              <a:ext uri="{FF2B5EF4-FFF2-40B4-BE49-F238E27FC236}">
                <a16:creationId xmlns:a16="http://schemas.microsoft.com/office/drawing/2014/main" id="{93C060E3-83A9-C504-C2C9-2306384D6F31}"/>
              </a:ext>
            </a:extLst>
          </p:cNvPr>
          <p:cNvSpPr>
            <a:spLocks noGrp="1"/>
          </p:cNvSpPr>
          <p:nvPr>
            <p:ph type="ftr" sz="quarter" idx="11"/>
          </p:nvPr>
        </p:nvSpPr>
        <p:spPr/>
        <p:txBody>
          <a:bodyPr/>
          <a:lstStyle/>
          <a:p>
            <a:endParaRPr lang="da-DK"/>
          </a:p>
        </p:txBody>
      </p:sp>
      <p:sp>
        <p:nvSpPr>
          <p:cNvPr id="5" name="Pladsholder til slidenummer 4">
            <a:extLst>
              <a:ext uri="{FF2B5EF4-FFF2-40B4-BE49-F238E27FC236}">
                <a16:creationId xmlns:a16="http://schemas.microsoft.com/office/drawing/2014/main" id="{9A1D0946-0A96-8D31-64D8-C59CDA983EBC}"/>
              </a:ext>
            </a:extLst>
          </p:cNvPr>
          <p:cNvSpPr>
            <a:spLocks noGrp="1"/>
          </p:cNvSpPr>
          <p:nvPr>
            <p:ph type="sldNum" sz="quarter" idx="12"/>
          </p:nvPr>
        </p:nvSpPr>
        <p:spPr/>
        <p:txBody>
          <a:bodyPr/>
          <a:lstStyle/>
          <a:p>
            <a:fld id="{C13B8678-4B58-4125-BD50-05C8BABC38D5}" type="slidenum">
              <a:rPr lang="da-DK" smtClean="0"/>
              <a:t>‹nr.›</a:t>
            </a:fld>
            <a:endParaRPr lang="da-DK"/>
          </a:p>
        </p:txBody>
      </p:sp>
    </p:spTree>
    <p:extLst>
      <p:ext uri="{BB962C8B-B14F-4D97-AF65-F5344CB8AC3E}">
        <p14:creationId xmlns:p14="http://schemas.microsoft.com/office/powerpoint/2010/main" val="32413198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a:extLst>
              <a:ext uri="{FF2B5EF4-FFF2-40B4-BE49-F238E27FC236}">
                <a16:creationId xmlns:a16="http://schemas.microsoft.com/office/drawing/2014/main" id="{98D72AB2-7104-8A01-F12D-B59FCD35C890}"/>
              </a:ext>
            </a:extLst>
          </p:cNvPr>
          <p:cNvSpPr>
            <a:spLocks noGrp="1"/>
          </p:cNvSpPr>
          <p:nvPr>
            <p:ph type="dt" sz="half" idx="10"/>
          </p:nvPr>
        </p:nvSpPr>
        <p:spPr/>
        <p:txBody>
          <a:bodyPr/>
          <a:lstStyle/>
          <a:p>
            <a:fld id="{C6EA0317-1940-450A-877C-8C53A61D1223}" type="datetimeFigureOut">
              <a:rPr lang="da-DK" smtClean="0"/>
              <a:t>06-10-2025</a:t>
            </a:fld>
            <a:endParaRPr lang="da-DK"/>
          </a:p>
        </p:txBody>
      </p:sp>
      <p:sp>
        <p:nvSpPr>
          <p:cNvPr id="3" name="Pladsholder til sidefod 2">
            <a:extLst>
              <a:ext uri="{FF2B5EF4-FFF2-40B4-BE49-F238E27FC236}">
                <a16:creationId xmlns:a16="http://schemas.microsoft.com/office/drawing/2014/main" id="{66932B68-856A-5F8A-228D-47D139E380AA}"/>
              </a:ext>
            </a:extLst>
          </p:cNvPr>
          <p:cNvSpPr>
            <a:spLocks noGrp="1"/>
          </p:cNvSpPr>
          <p:nvPr>
            <p:ph type="ftr" sz="quarter" idx="11"/>
          </p:nvPr>
        </p:nvSpPr>
        <p:spPr/>
        <p:txBody>
          <a:bodyPr/>
          <a:lstStyle/>
          <a:p>
            <a:endParaRPr lang="da-DK"/>
          </a:p>
        </p:txBody>
      </p:sp>
      <p:sp>
        <p:nvSpPr>
          <p:cNvPr id="4" name="Pladsholder til slidenummer 3">
            <a:extLst>
              <a:ext uri="{FF2B5EF4-FFF2-40B4-BE49-F238E27FC236}">
                <a16:creationId xmlns:a16="http://schemas.microsoft.com/office/drawing/2014/main" id="{429BCB08-8115-C9C0-2D4A-1CD6B7D4B5C3}"/>
              </a:ext>
            </a:extLst>
          </p:cNvPr>
          <p:cNvSpPr>
            <a:spLocks noGrp="1"/>
          </p:cNvSpPr>
          <p:nvPr>
            <p:ph type="sldNum" sz="quarter" idx="12"/>
          </p:nvPr>
        </p:nvSpPr>
        <p:spPr/>
        <p:txBody>
          <a:bodyPr/>
          <a:lstStyle/>
          <a:p>
            <a:fld id="{C13B8678-4B58-4125-BD50-05C8BABC38D5}" type="slidenum">
              <a:rPr lang="da-DK" smtClean="0"/>
              <a:t>‹nr.›</a:t>
            </a:fld>
            <a:endParaRPr lang="da-DK"/>
          </a:p>
        </p:txBody>
      </p:sp>
    </p:spTree>
    <p:extLst>
      <p:ext uri="{BB962C8B-B14F-4D97-AF65-F5344CB8AC3E}">
        <p14:creationId xmlns:p14="http://schemas.microsoft.com/office/powerpoint/2010/main" val="11358101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B21D8DA-16E9-425E-2AC5-40F4403A1D23}"/>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indhold 2">
            <a:extLst>
              <a:ext uri="{FF2B5EF4-FFF2-40B4-BE49-F238E27FC236}">
                <a16:creationId xmlns:a16="http://schemas.microsoft.com/office/drawing/2014/main" id="{A6A3C142-E918-2E58-A5C0-997697E5116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a:extLst>
              <a:ext uri="{FF2B5EF4-FFF2-40B4-BE49-F238E27FC236}">
                <a16:creationId xmlns:a16="http://schemas.microsoft.com/office/drawing/2014/main" id="{2249D189-3DAA-4853-377F-D10654D09AB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2EAD6DB2-4405-4746-C9DC-54512C2E054D}"/>
              </a:ext>
            </a:extLst>
          </p:cNvPr>
          <p:cNvSpPr>
            <a:spLocks noGrp="1"/>
          </p:cNvSpPr>
          <p:nvPr>
            <p:ph type="dt" sz="half" idx="10"/>
          </p:nvPr>
        </p:nvSpPr>
        <p:spPr/>
        <p:txBody>
          <a:bodyPr/>
          <a:lstStyle/>
          <a:p>
            <a:fld id="{C6EA0317-1940-450A-877C-8C53A61D1223}" type="datetimeFigureOut">
              <a:rPr lang="da-DK" smtClean="0"/>
              <a:t>06-10-2025</a:t>
            </a:fld>
            <a:endParaRPr lang="da-DK"/>
          </a:p>
        </p:txBody>
      </p:sp>
      <p:sp>
        <p:nvSpPr>
          <p:cNvPr id="6" name="Pladsholder til sidefod 5">
            <a:extLst>
              <a:ext uri="{FF2B5EF4-FFF2-40B4-BE49-F238E27FC236}">
                <a16:creationId xmlns:a16="http://schemas.microsoft.com/office/drawing/2014/main" id="{965AE59B-C831-AB3B-9EB7-9F0A753996D9}"/>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65D1E802-BBA2-FD70-C50F-D7754E581225}"/>
              </a:ext>
            </a:extLst>
          </p:cNvPr>
          <p:cNvSpPr>
            <a:spLocks noGrp="1"/>
          </p:cNvSpPr>
          <p:nvPr>
            <p:ph type="sldNum" sz="quarter" idx="12"/>
          </p:nvPr>
        </p:nvSpPr>
        <p:spPr/>
        <p:txBody>
          <a:bodyPr/>
          <a:lstStyle/>
          <a:p>
            <a:fld id="{C13B8678-4B58-4125-BD50-05C8BABC38D5}" type="slidenum">
              <a:rPr lang="da-DK" smtClean="0"/>
              <a:t>‹nr.›</a:t>
            </a:fld>
            <a:endParaRPr lang="da-DK"/>
          </a:p>
        </p:txBody>
      </p:sp>
    </p:spTree>
    <p:extLst>
      <p:ext uri="{BB962C8B-B14F-4D97-AF65-F5344CB8AC3E}">
        <p14:creationId xmlns:p14="http://schemas.microsoft.com/office/powerpoint/2010/main" val="9831197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9954946-6DBB-ADAC-5C12-1C3EA598EB91}"/>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billede 2">
            <a:extLst>
              <a:ext uri="{FF2B5EF4-FFF2-40B4-BE49-F238E27FC236}">
                <a16:creationId xmlns:a16="http://schemas.microsoft.com/office/drawing/2014/main" id="{12D707C7-AF20-4EAC-B771-179DB8CFA40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a:extLst>
              <a:ext uri="{FF2B5EF4-FFF2-40B4-BE49-F238E27FC236}">
                <a16:creationId xmlns:a16="http://schemas.microsoft.com/office/drawing/2014/main" id="{3BBF01E0-00D2-9390-8036-7627599C513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5D5492E3-B9F9-CEF8-8812-5A73880EF435}"/>
              </a:ext>
            </a:extLst>
          </p:cNvPr>
          <p:cNvSpPr>
            <a:spLocks noGrp="1"/>
          </p:cNvSpPr>
          <p:nvPr>
            <p:ph type="dt" sz="half" idx="10"/>
          </p:nvPr>
        </p:nvSpPr>
        <p:spPr/>
        <p:txBody>
          <a:bodyPr/>
          <a:lstStyle/>
          <a:p>
            <a:fld id="{C6EA0317-1940-450A-877C-8C53A61D1223}" type="datetimeFigureOut">
              <a:rPr lang="da-DK" smtClean="0"/>
              <a:t>06-10-2025</a:t>
            </a:fld>
            <a:endParaRPr lang="da-DK"/>
          </a:p>
        </p:txBody>
      </p:sp>
      <p:sp>
        <p:nvSpPr>
          <p:cNvPr id="6" name="Pladsholder til sidefod 5">
            <a:extLst>
              <a:ext uri="{FF2B5EF4-FFF2-40B4-BE49-F238E27FC236}">
                <a16:creationId xmlns:a16="http://schemas.microsoft.com/office/drawing/2014/main" id="{B4819886-9D40-470F-4FBD-59AEA171487B}"/>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0516871F-5143-BACF-555F-5DEF6F82A542}"/>
              </a:ext>
            </a:extLst>
          </p:cNvPr>
          <p:cNvSpPr>
            <a:spLocks noGrp="1"/>
          </p:cNvSpPr>
          <p:nvPr>
            <p:ph type="sldNum" sz="quarter" idx="12"/>
          </p:nvPr>
        </p:nvSpPr>
        <p:spPr/>
        <p:txBody>
          <a:bodyPr/>
          <a:lstStyle/>
          <a:p>
            <a:fld id="{C13B8678-4B58-4125-BD50-05C8BABC38D5}" type="slidenum">
              <a:rPr lang="da-DK" smtClean="0"/>
              <a:t>‹nr.›</a:t>
            </a:fld>
            <a:endParaRPr lang="da-DK"/>
          </a:p>
        </p:txBody>
      </p:sp>
    </p:spTree>
    <p:extLst>
      <p:ext uri="{BB962C8B-B14F-4D97-AF65-F5344CB8AC3E}">
        <p14:creationId xmlns:p14="http://schemas.microsoft.com/office/powerpoint/2010/main" val="29101162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a:extLst>
              <a:ext uri="{FF2B5EF4-FFF2-40B4-BE49-F238E27FC236}">
                <a16:creationId xmlns:a16="http://schemas.microsoft.com/office/drawing/2014/main" id="{0C62EDDE-351A-D9CE-E775-6C9A52BE5F9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a-DK"/>
              <a:t>Klik for at redigere titeltypografien i masteren</a:t>
            </a:r>
          </a:p>
        </p:txBody>
      </p:sp>
      <p:sp>
        <p:nvSpPr>
          <p:cNvPr id="3" name="Pladsholder til tekst 2">
            <a:extLst>
              <a:ext uri="{FF2B5EF4-FFF2-40B4-BE49-F238E27FC236}">
                <a16:creationId xmlns:a16="http://schemas.microsoft.com/office/drawing/2014/main" id="{5672CDDC-E124-334D-A5C4-57933DEDE75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08B686A7-A568-EB2C-DEEF-0F6B3A7AC66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6EA0317-1940-450A-877C-8C53A61D1223}" type="datetimeFigureOut">
              <a:rPr lang="da-DK" smtClean="0"/>
              <a:t>06-10-2025</a:t>
            </a:fld>
            <a:endParaRPr lang="da-DK"/>
          </a:p>
        </p:txBody>
      </p:sp>
      <p:sp>
        <p:nvSpPr>
          <p:cNvPr id="5" name="Pladsholder til sidefod 4">
            <a:extLst>
              <a:ext uri="{FF2B5EF4-FFF2-40B4-BE49-F238E27FC236}">
                <a16:creationId xmlns:a16="http://schemas.microsoft.com/office/drawing/2014/main" id="{2BD3EF80-C9A9-4127-854E-75F9C1FDD1F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da-DK"/>
          </a:p>
        </p:txBody>
      </p:sp>
      <p:sp>
        <p:nvSpPr>
          <p:cNvPr id="6" name="Pladsholder til slidenummer 5">
            <a:extLst>
              <a:ext uri="{FF2B5EF4-FFF2-40B4-BE49-F238E27FC236}">
                <a16:creationId xmlns:a16="http://schemas.microsoft.com/office/drawing/2014/main" id="{4E4F5FBB-2A66-5C61-880E-9B110D6DA19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13B8678-4B58-4125-BD50-05C8BABC38D5}" type="slidenum">
              <a:rPr lang="da-DK" smtClean="0"/>
              <a:t>‹nr.›</a:t>
            </a:fld>
            <a:endParaRPr lang="da-DK"/>
          </a:p>
        </p:txBody>
      </p:sp>
    </p:spTree>
    <p:extLst>
      <p:ext uri="{BB962C8B-B14F-4D97-AF65-F5344CB8AC3E}">
        <p14:creationId xmlns:p14="http://schemas.microsoft.com/office/powerpoint/2010/main" val="42465924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youtube.com/watch?v=MNmmKr-1VkQ" TargetMode="External"/><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415600" y="0"/>
            <a:ext cx="11360800" cy="789384"/>
          </a:xfrm>
          <a:prstGeom prst="rect">
            <a:avLst/>
          </a:prstGeom>
        </p:spPr>
        <p:txBody>
          <a:bodyPr spcFirstLastPara="1" vert="horz" wrap="square" lIns="121900" tIns="121900" rIns="121900" bIns="121900" rtlCol="0" anchor="b" anchorCtr="0">
            <a:noAutofit/>
          </a:bodyPr>
          <a:lstStyle/>
          <a:p>
            <a:pPr>
              <a:spcBef>
                <a:spcPts val="0"/>
              </a:spcBef>
              <a:buSzPts val="990"/>
            </a:pPr>
            <a:r>
              <a:rPr lang="da" sz="3200" i="1" dirty="0"/>
              <a:t>Hvad er konversion? </a:t>
            </a:r>
            <a:r>
              <a:rPr lang="da-DK" sz="3200" i="1" dirty="0"/>
              <a:t>Hvilke konsekvenser har det for personen?</a:t>
            </a:r>
          </a:p>
        </p:txBody>
      </p:sp>
      <p:sp>
        <p:nvSpPr>
          <p:cNvPr id="55" name="Google Shape;55;p13"/>
          <p:cNvSpPr txBox="1">
            <a:spLocks noGrp="1"/>
          </p:cNvSpPr>
          <p:nvPr>
            <p:ph type="subTitle" idx="1"/>
          </p:nvPr>
        </p:nvSpPr>
        <p:spPr>
          <a:xfrm>
            <a:off x="415600" y="891140"/>
            <a:ext cx="8407040" cy="5898462"/>
          </a:xfrm>
          <a:prstGeom prst="rect">
            <a:avLst/>
          </a:prstGeom>
        </p:spPr>
        <p:txBody>
          <a:bodyPr spcFirstLastPara="1" vert="horz" wrap="square" lIns="121900" tIns="121900" rIns="121900" bIns="121900" rtlCol="0" anchor="t" anchorCtr="0">
            <a:noAutofit/>
          </a:bodyPr>
          <a:lstStyle/>
          <a:p>
            <a:pPr marL="160863" algn="l">
              <a:lnSpc>
                <a:spcPct val="115000"/>
              </a:lnSpc>
              <a:spcBef>
                <a:spcPts val="1600"/>
              </a:spcBef>
              <a:buClr>
                <a:schemeClr val="dk1"/>
              </a:buClr>
              <a:buSzPts val="1700"/>
            </a:pPr>
            <a:r>
              <a:rPr lang="da-DK" sz="2800" b="1" dirty="0"/>
              <a:t>Dagens program</a:t>
            </a:r>
            <a:endParaRPr lang="da-DK" b="1" dirty="0">
              <a:solidFill>
                <a:schemeClr val="dk1"/>
              </a:solidFill>
            </a:endParaRPr>
          </a:p>
          <a:p>
            <a:pPr lvl="1" indent="-448722" algn="l">
              <a:lnSpc>
                <a:spcPct val="115000"/>
              </a:lnSpc>
              <a:spcBef>
                <a:spcPts val="1600"/>
              </a:spcBef>
              <a:buClr>
                <a:schemeClr val="dk1"/>
              </a:buClr>
              <a:buSzPts val="1700"/>
              <a:buChar char="●"/>
            </a:pPr>
            <a:r>
              <a:rPr lang="da-DK" sz="2267" dirty="0">
                <a:solidFill>
                  <a:schemeClr val="dk1"/>
                </a:solidFill>
              </a:rPr>
              <a:t>Hvad er konversion?</a:t>
            </a:r>
          </a:p>
          <a:p>
            <a:pPr lvl="2" indent="-448722" algn="l">
              <a:lnSpc>
                <a:spcPct val="115000"/>
              </a:lnSpc>
              <a:spcBef>
                <a:spcPts val="1600"/>
              </a:spcBef>
              <a:buClr>
                <a:schemeClr val="dk1"/>
              </a:buClr>
              <a:buSzPts val="1700"/>
              <a:buChar char="●"/>
            </a:pPr>
            <a:r>
              <a:rPr lang="da-DK" sz="2067" dirty="0">
                <a:solidFill>
                  <a:schemeClr val="dk1"/>
                </a:solidFill>
              </a:rPr>
              <a:t>Hjernevask vs. konversion</a:t>
            </a:r>
          </a:p>
          <a:p>
            <a:pPr lvl="2" indent="-448722" algn="l">
              <a:lnSpc>
                <a:spcPct val="115000"/>
              </a:lnSpc>
              <a:spcBef>
                <a:spcPts val="1600"/>
              </a:spcBef>
              <a:buClr>
                <a:schemeClr val="dk1"/>
              </a:buClr>
              <a:buSzPts val="1700"/>
              <a:buChar char="●"/>
            </a:pPr>
            <a:r>
              <a:rPr lang="da-DK" sz="2067" dirty="0">
                <a:solidFill>
                  <a:schemeClr val="dk1"/>
                </a:solidFill>
              </a:rPr>
              <a:t>Lewis Rambos model</a:t>
            </a:r>
          </a:p>
          <a:p>
            <a:pPr lvl="2" indent="-448722" algn="l">
              <a:lnSpc>
                <a:spcPct val="115000"/>
              </a:lnSpc>
              <a:spcBef>
                <a:spcPts val="1600"/>
              </a:spcBef>
              <a:buClr>
                <a:schemeClr val="dk1"/>
              </a:buClr>
              <a:buSzPts val="1700"/>
              <a:buChar char="●"/>
            </a:pPr>
            <a:r>
              <a:rPr lang="da-DK" sz="2067" dirty="0">
                <a:solidFill>
                  <a:schemeClr val="dk1"/>
                </a:solidFill>
              </a:rPr>
              <a:t>Fire forskellige former for konversion</a:t>
            </a:r>
          </a:p>
          <a:p>
            <a:pPr algn="l">
              <a:lnSpc>
                <a:spcPct val="115000"/>
              </a:lnSpc>
              <a:spcBef>
                <a:spcPts val="1600"/>
              </a:spcBef>
              <a:buClr>
                <a:schemeClr val="dk1"/>
              </a:buClr>
              <a:buSzPts val="1700"/>
            </a:pPr>
            <a:r>
              <a:rPr lang="da-DK" sz="2400" dirty="0"/>
              <a:t>Religionssociologisk </a:t>
            </a:r>
            <a:r>
              <a:rPr lang="da-DK" sz="2400" dirty="0" err="1"/>
              <a:t>case-studie</a:t>
            </a:r>
            <a:r>
              <a:rPr lang="da-DK" sz="2400" dirty="0"/>
              <a:t>: Nadias konversion til islam</a:t>
            </a:r>
          </a:p>
          <a:p>
            <a:pPr algn="l">
              <a:lnSpc>
                <a:spcPct val="115000"/>
              </a:lnSpc>
              <a:spcBef>
                <a:spcPts val="1600"/>
              </a:spcBef>
              <a:buClr>
                <a:schemeClr val="dk1"/>
              </a:buClr>
              <a:buSzPts val="1700"/>
            </a:pPr>
            <a:endParaRPr lang="da-DK" sz="2400" dirty="0"/>
          </a:p>
        </p:txBody>
      </p:sp>
      <p:pic>
        <p:nvPicPr>
          <p:cNvPr id="3" name="Billede 2">
            <a:extLst>
              <a:ext uri="{FF2B5EF4-FFF2-40B4-BE49-F238E27FC236}">
                <a16:creationId xmlns:a16="http://schemas.microsoft.com/office/drawing/2014/main" id="{A924C929-629C-9751-9EF5-62A03BE13ED3}"/>
              </a:ext>
            </a:extLst>
          </p:cNvPr>
          <p:cNvPicPr>
            <a:picLocks noChangeAspect="1"/>
          </p:cNvPicPr>
          <p:nvPr/>
        </p:nvPicPr>
        <p:blipFill>
          <a:blip r:embed="rId3"/>
          <a:stretch>
            <a:fillRect/>
          </a:stretch>
        </p:blipFill>
        <p:spPr>
          <a:xfrm>
            <a:off x="8822641" y="891140"/>
            <a:ext cx="3593949" cy="2847475"/>
          </a:xfrm>
          <a:prstGeom prst="rect">
            <a:avLst/>
          </a:prstGeom>
        </p:spPr>
      </p:pic>
      <p:pic>
        <p:nvPicPr>
          <p:cNvPr id="2" name="Picture 2" descr="Nadia konverterede til islam og blev muslim">
            <a:extLst>
              <a:ext uri="{FF2B5EF4-FFF2-40B4-BE49-F238E27FC236}">
                <a16:creationId xmlns:a16="http://schemas.microsoft.com/office/drawing/2014/main" id="{B419176B-629B-F498-6421-4A2A416C6D2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r="-2" b="18151"/>
          <a:stretch/>
        </p:blipFill>
        <p:spPr bwMode="auto">
          <a:xfrm>
            <a:off x="8109390" y="4978400"/>
            <a:ext cx="4082610" cy="1879600"/>
          </a:xfrm>
          <a:custGeom>
            <a:avLst/>
            <a:gdLst/>
            <a:ahLst/>
            <a:cxnLst/>
            <a:rect l="l" t="t" r="r" b="b"/>
            <a:pathLst>
              <a:path w="7308975" h="3364992">
                <a:moveTo>
                  <a:pt x="1210305" y="0"/>
                </a:moveTo>
                <a:lnTo>
                  <a:pt x="7308975" y="0"/>
                </a:lnTo>
                <a:lnTo>
                  <a:pt x="7308975" y="3364992"/>
                </a:lnTo>
                <a:lnTo>
                  <a:pt x="0" y="3364992"/>
                </a:lnTo>
                <a:lnTo>
                  <a:pt x="62981" y="3295722"/>
                </a:lnTo>
                <a:cubicBezTo>
                  <a:pt x="684692" y="2543371"/>
                  <a:pt x="1098874" y="1539884"/>
                  <a:pt x="1192705" y="421793"/>
                </a:cubicBezTo>
                <a:close/>
              </a:path>
            </a:pathLst>
          </a:cu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120" name="Rectangle 4119">
            <a:extLst>
              <a:ext uri="{FF2B5EF4-FFF2-40B4-BE49-F238E27FC236}">
                <a16:creationId xmlns:a16="http://schemas.microsoft.com/office/drawing/2014/main" id="{6234BCC6-39B9-47D9-8BF8-C665401AE2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100" name="Picture 4" descr="KONVERTERET TIL ISLAM">
            <a:extLst>
              <a:ext uri="{FF2B5EF4-FFF2-40B4-BE49-F238E27FC236}">
                <a16:creationId xmlns:a16="http://schemas.microsoft.com/office/drawing/2014/main" id="{716E8008-52DA-D074-8DE3-DFDBE77A7D4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2" b="18151"/>
          <a:stretch/>
        </p:blipFill>
        <p:spPr bwMode="auto">
          <a:xfrm>
            <a:off x="4883025" y="10"/>
            <a:ext cx="7308975" cy="3364982"/>
          </a:xfrm>
          <a:custGeom>
            <a:avLst/>
            <a:gdLst/>
            <a:ahLst/>
            <a:cxnLst/>
            <a:rect l="l" t="t" r="r" b="b"/>
            <a:pathLst>
              <a:path w="7308975" h="3364992">
                <a:moveTo>
                  <a:pt x="0" y="0"/>
                </a:moveTo>
                <a:lnTo>
                  <a:pt x="7308975" y="0"/>
                </a:lnTo>
                <a:lnTo>
                  <a:pt x="7308975" y="3364992"/>
                </a:lnTo>
                <a:lnTo>
                  <a:pt x="1210305" y="3364992"/>
                </a:lnTo>
                <a:lnTo>
                  <a:pt x="1192705" y="2943200"/>
                </a:lnTo>
                <a:cubicBezTo>
                  <a:pt x="1098874" y="1825108"/>
                  <a:pt x="684692" y="821621"/>
                  <a:pt x="62981" y="69271"/>
                </a:cubicBezTo>
                <a:close/>
              </a:path>
            </a:pathLst>
          </a:custGeom>
          <a:noFill/>
          <a:extLst>
            <a:ext uri="{909E8E84-426E-40DD-AFC4-6F175D3DCCD1}">
              <a14:hiddenFill xmlns:a14="http://schemas.microsoft.com/office/drawing/2010/main">
                <a:solidFill>
                  <a:srgbClr val="FFFFFF"/>
                </a:solidFill>
              </a14:hiddenFill>
            </a:ext>
          </a:extLst>
        </p:spPr>
      </p:pic>
      <p:pic>
        <p:nvPicPr>
          <p:cNvPr id="4098" name="Picture 2" descr="Nadia konverterede til islam og blev muslim">
            <a:extLst>
              <a:ext uri="{FF2B5EF4-FFF2-40B4-BE49-F238E27FC236}">
                <a16:creationId xmlns:a16="http://schemas.microsoft.com/office/drawing/2014/main" id="{9B56A2DF-9C1B-C1F4-2FC1-8126B739039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r="-2" b="18151"/>
          <a:stretch/>
        </p:blipFill>
        <p:spPr bwMode="auto">
          <a:xfrm>
            <a:off x="4883025" y="3493008"/>
            <a:ext cx="7308975" cy="3364992"/>
          </a:xfrm>
          <a:custGeom>
            <a:avLst/>
            <a:gdLst/>
            <a:ahLst/>
            <a:cxnLst/>
            <a:rect l="l" t="t" r="r" b="b"/>
            <a:pathLst>
              <a:path w="7308975" h="3364992">
                <a:moveTo>
                  <a:pt x="1210305" y="0"/>
                </a:moveTo>
                <a:lnTo>
                  <a:pt x="7308975" y="0"/>
                </a:lnTo>
                <a:lnTo>
                  <a:pt x="7308975" y="3364992"/>
                </a:lnTo>
                <a:lnTo>
                  <a:pt x="0" y="3364992"/>
                </a:lnTo>
                <a:lnTo>
                  <a:pt x="62981" y="3295722"/>
                </a:lnTo>
                <a:cubicBezTo>
                  <a:pt x="684692" y="2543371"/>
                  <a:pt x="1098874" y="1539884"/>
                  <a:pt x="1192705" y="421793"/>
                </a:cubicBezTo>
                <a:close/>
              </a:path>
            </a:pathLst>
          </a:custGeom>
          <a:noFill/>
          <a:extLst>
            <a:ext uri="{909E8E84-426E-40DD-AFC4-6F175D3DCCD1}">
              <a14:hiddenFill xmlns:a14="http://schemas.microsoft.com/office/drawing/2010/main">
                <a:solidFill>
                  <a:srgbClr val="FFFFFF"/>
                </a:solidFill>
              </a14:hiddenFill>
            </a:ext>
          </a:extLst>
        </p:spPr>
      </p:pic>
      <p:sp useBgFill="1">
        <p:nvSpPr>
          <p:cNvPr id="4122" name="Freeform: Shape 4121">
            <a:extLst>
              <a:ext uri="{FF2B5EF4-FFF2-40B4-BE49-F238E27FC236}">
                <a16:creationId xmlns:a16="http://schemas.microsoft.com/office/drawing/2014/main" id="{72A9CE9D-DAC3-40AF-B504-78A64A909F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096001" cy="6858000"/>
          </a:xfrm>
          <a:custGeom>
            <a:avLst/>
            <a:gdLst>
              <a:gd name="connsiteX0" fmla="*/ 0 w 6096001"/>
              <a:gd name="connsiteY0" fmla="*/ 0 h 6858000"/>
              <a:gd name="connsiteX1" fmla="*/ 4883024 w 6096001"/>
              <a:gd name="connsiteY1" fmla="*/ 0 h 6858000"/>
              <a:gd name="connsiteX2" fmla="*/ 4946006 w 6096001"/>
              <a:gd name="connsiteY2" fmla="*/ 69271 h 6858000"/>
              <a:gd name="connsiteX3" fmla="*/ 6096001 w 6096001"/>
              <a:gd name="connsiteY3" fmla="*/ 3429000 h 6858000"/>
              <a:gd name="connsiteX4" fmla="*/ 4946006 w 6096001"/>
              <a:gd name="connsiteY4" fmla="*/ 6788730 h 6858000"/>
              <a:gd name="connsiteX5" fmla="*/ 4883024 w 6096001"/>
              <a:gd name="connsiteY5" fmla="*/ 6858000 h 6858000"/>
              <a:gd name="connsiteX6" fmla="*/ 0 w 609600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96001" h="6858000">
                <a:moveTo>
                  <a:pt x="0" y="0"/>
                </a:moveTo>
                <a:lnTo>
                  <a:pt x="4883024" y="0"/>
                </a:lnTo>
                <a:lnTo>
                  <a:pt x="4946006" y="69271"/>
                </a:lnTo>
                <a:cubicBezTo>
                  <a:pt x="5656532" y="929100"/>
                  <a:pt x="6096001" y="2116944"/>
                  <a:pt x="6096001" y="3429000"/>
                </a:cubicBezTo>
                <a:cubicBezTo>
                  <a:pt x="6096001" y="4741056"/>
                  <a:pt x="5656532" y="5928900"/>
                  <a:pt x="4946006" y="6788730"/>
                </a:cubicBezTo>
                <a:lnTo>
                  <a:pt x="4883024" y="6858000"/>
                </a:lnTo>
                <a:lnTo>
                  <a:pt x="0" y="6858000"/>
                </a:lnTo>
                <a:close/>
              </a:path>
            </a:pathLst>
          </a:custGeom>
          <a:ln w="9525">
            <a:solidFill>
              <a:srgbClr val="EFEFEF"/>
            </a:solidFill>
          </a:ln>
          <a:effectLst>
            <a:outerShdw blurRad="50800" dist="38100" algn="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4124" name="Freeform: Shape 4123">
            <a:extLst>
              <a:ext uri="{FF2B5EF4-FFF2-40B4-BE49-F238E27FC236}">
                <a16:creationId xmlns:a16="http://schemas.microsoft.com/office/drawing/2014/main" id="{506D7452-6CDE-4381-86CE-07B2459383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7332" cy="6858000"/>
          </a:xfrm>
          <a:custGeom>
            <a:avLst/>
            <a:gdLst>
              <a:gd name="connsiteX0" fmla="*/ 0 w 6087332"/>
              <a:gd name="connsiteY0" fmla="*/ 0 h 6858000"/>
              <a:gd name="connsiteX1" fmla="*/ 4874355 w 6087332"/>
              <a:gd name="connsiteY1" fmla="*/ 0 h 6858000"/>
              <a:gd name="connsiteX2" fmla="*/ 4937337 w 6087332"/>
              <a:gd name="connsiteY2" fmla="*/ 69271 h 6858000"/>
              <a:gd name="connsiteX3" fmla="*/ 6087332 w 6087332"/>
              <a:gd name="connsiteY3" fmla="*/ 3429000 h 6858000"/>
              <a:gd name="connsiteX4" fmla="*/ 4937337 w 6087332"/>
              <a:gd name="connsiteY4" fmla="*/ 6788730 h 6858000"/>
              <a:gd name="connsiteX5" fmla="*/ 4874355 w 6087332"/>
              <a:gd name="connsiteY5" fmla="*/ 6858000 h 6858000"/>
              <a:gd name="connsiteX6" fmla="*/ 0 w 608733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87332" h="6858000">
                <a:moveTo>
                  <a:pt x="0" y="0"/>
                </a:moveTo>
                <a:lnTo>
                  <a:pt x="4874355" y="0"/>
                </a:lnTo>
                <a:lnTo>
                  <a:pt x="4937337" y="69271"/>
                </a:lnTo>
                <a:cubicBezTo>
                  <a:pt x="5647863" y="929100"/>
                  <a:pt x="6087332" y="2116944"/>
                  <a:pt x="6087332" y="3429000"/>
                </a:cubicBezTo>
                <a:cubicBezTo>
                  <a:pt x="6087332" y="4741056"/>
                  <a:pt x="5647863" y="5928900"/>
                  <a:pt x="4937337" y="6788730"/>
                </a:cubicBezTo>
                <a:lnTo>
                  <a:pt x="4874355"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5D621EF1-34AF-255A-C258-1A507B5DA3BE}"/>
              </a:ext>
            </a:extLst>
          </p:cNvPr>
          <p:cNvSpPr>
            <a:spLocks noGrp="1"/>
          </p:cNvSpPr>
          <p:nvPr>
            <p:ph type="ctrTitle"/>
          </p:nvPr>
        </p:nvSpPr>
        <p:spPr>
          <a:xfrm>
            <a:off x="438912" y="1524659"/>
            <a:ext cx="5019074" cy="2774088"/>
          </a:xfrm>
        </p:spPr>
        <p:txBody>
          <a:bodyPr>
            <a:normAutofit/>
          </a:bodyPr>
          <a:lstStyle/>
          <a:p>
            <a:pPr algn="l"/>
            <a:r>
              <a:rPr lang="da-DK" sz="8000" dirty="0"/>
              <a:t>Konversion</a:t>
            </a:r>
          </a:p>
        </p:txBody>
      </p:sp>
      <p:sp>
        <p:nvSpPr>
          <p:cNvPr id="3" name="Undertitel 2">
            <a:extLst>
              <a:ext uri="{FF2B5EF4-FFF2-40B4-BE49-F238E27FC236}">
                <a16:creationId xmlns:a16="http://schemas.microsoft.com/office/drawing/2014/main" id="{F7928E50-86BD-5351-3A80-8F9084C05C58}"/>
              </a:ext>
            </a:extLst>
          </p:cNvPr>
          <p:cNvSpPr>
            <a:spLocks noGrp="1"/>
          </p:cNvSpPr>
          <p:nvPr>
            <p:ph type="subTitle" idx="1"/>
          </p:nvPr>
        </p:nvSpPr>
        <p:spPr>
          <a:xfrm>
            <a:off x="438912" y="4687367"/>
            <a:ext cx="4917948" cy="1335024"/>
          </a:xfrm>
        </p:spPr>
        <p:txBody>
          <a:bodyPr>
            <a:normAutofit/>
          </a:bodyPr>
          <a:lstStyle/>
          <a:p>
            <a:pPr algn="l"/>
            <a:r>
              <a:rPr lang="da-DK" sz="2800" dirty="0"/>
              <a:t>I islam</a:t>
            </a:r>
          </a:p>
        </p:txBody>
      </p:sp>
      <p:sp>
        <p:nvSpPr>
          <p:cNvPr id="4126" name="Rectangle 4125">
            <a:extLst>
              <a:ext uri="{FF2B5EF4-FFF2-40B4-BE49-F238E27FC236}">
                <a16:creationId xmlns:a16="http://schemas.microsoft.com/office/drawing/2014/main" id="{762DA937-8B55-4317-BD32-98D7AF30E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67989"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Avenir Next LT Pro"/>
            </a:endParaRPr>
          </a:p>
        </p:txBody>
      </p:sp>
      <p:sp>
        <p:nvSpPr>
          <p:cNvPr id="4128" name="Rectangle 4127">
            <a:extLst>
              <a:ext uri="{FF2B5EF4-FFF2-40B4-BE49-F238E27FC236}">
                <a16:creationId xmlns:a16="http://schemas.microsoft.com/office/drawing/2014/main" id="{C52EE5A8-045B-4D39-8ED1-513334085E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098" y="4461119"/>
            <a:ext cx="5019074"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236533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0E77775-2A5A-CD07-9A8D-C3FFFBA3A61D}"/>
              </a:ext>
            </a:extLst>
          </p:cNvPr>
          <p:cNvSpPr>
            <a:spLocks noGrp="1"/>
          </p:cNvSpPr>
          <p:nvPr>
            <p:ph type="title"/>
          </p:nvPr>
        </p:nvSpPr>
        <p:spPr>
          <a:xfrm>
            <a:off x="1524000" y="4914855"/>
            <a:ext cx="9144000" cy="786703"/>
          </a:xfrm>
        </p:spPr>
        <p:txBody>
          <a:bodyPr vert="horz" lIns="91440" tIns="45720" rIns="91440" bIns="45720" rtlCol="0" anchor="b">
            <a:normAutofit/>
          </a:bodyPr>
          <a:lstStyle/>
          <a:p>
            <a:pPr algn="ctr"/>
            <a:r>
              <a:rPr lang="da-DK" sz="3600" dirty="0"/>
              <a:t>     Hvad forbinder I med konversion?</a:t>
            </a:r>
          </a:p>
        </p:txBody>
      </p:sp>
      <p:pic>
        <p:nvPicPr>
          <p:cNvPr id="3074" name="Picture 2" descr="Hvad vil det sige at konvertere? - Kristendom.dk">
            <a:extLst>
              <a:ext uri="{FF2B5EF4-FFF2-40B4-BE49-F238E27FC236}">
                <a16:creationId xmlns:a16="http://schemas.microsoft.com/office/drawing/2014/main" id="{99E96A01-C2A5-39D8-8480-51C48EC904A4}"/>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t="7418" b="24208"/>
          <a:stretch/>
        </p:blipFill>
        <p:spPr bwMode="auto">
          <a:xfrm>
            <a:off x="20" y="10"/>
            <a:ext cx="12191980" cy="4605671"/>
          </a:xfrm>
          <a:prstGeom prst="rect">
            <a:avLst/>
          </a:prstGeom>
          <a:noFill/>
          <a:extLst>
            <a:ext uri="{909E8E84-426E-40DD-AFC4-6F175D3DCCD1}">
              <a14:hiddenFill xmlns:a14="http://schemas.microsoft.com/office/drawing/2010/main">
                <a:solidFill>
                  <a:srgbClr val="FFFFFF"/>
                </a:solidFill>
              </a14:hiddenFill>
            </a:ext>
          </a:extLst>
        </p:spPr>
      </p:pic>
      <p:grpSp>
        <p:nvGrpSpPr>
          <p:cNvPr id="3083" name="Group 3078">
            <a:extLst>
              <a:ext uri="{FF2B5EF4-FFF2-40B4-BE49-F238E27FC236}">
                <a16:creationId xmlns:a16="http://schemas.microsoft.com/office/drawing/2014/main" id="{FB7FB62D-DD5B-C587-F53F-679128D41B8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439" y="4525778"/>
            <a:ext cx="12207200" cy="123363"/>
            <a:chOff x="-5025" y="6737718"/>
            <a:chExt cx="12207200" cy="123363"/>
          </a:xfrm>
        </p:grpSpPr>
        <p:sp>
          <p:nvSpPr>
            <p:cNvPr id="3080" name="Rectangle 3079">
              <a:extLst>
                <a:ext uri="{FF2B5EF4-FFF2-40B4-BE49-F238E27FC236}">
                  <a16:creationId xmlns:a16="http://schemas.microsoft.com/office/drawing/2014/main" id="{D474BA53-241B-ACB6-E742-B074F40EB9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flipH="1">
              <a:off x="6036894" y="695800"/>
              <a:ext cx="123362" cy="12207199"/>
            </a:xfrm>
            <a:prstGeom prst="rect">
              <a:avLst/>
            </a:prstGeom>
            <a:gradFill>
              <a:gsLst>
                <a:gs pos="0">
                  <a:schemeClr val="accent5"/>
                </a:gs>
                <a:gs pos="100000">
                  <a:schemeClr val="accent2"/>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84" name="Rectangle 3080">
              <a:extLst>
                <a:ext uri="{FF2B5EF4-FFF2-40B4-BE49-F238E27FC236}">
                  <a16:creationId xmlns:a16="http://schemas.microsoft.com/office/drawing/2014/main" id="{3797B091-2608-7480-FE24-507CC5333A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9176406" y="3835311"/>
              <a:ext cx="123362" cy="5928176"/>
            </a:xfrm>
            <a:prstGeom prst="rect">
              <a:avLst/>
            </a:prstGeom>
            <a:gradFill>
              <a:gsLst>
                <a:gs pos="19000">
                  <a:schemeClr val="accent5">
                    <a:alpha val="0"/>
                  </a:schemeClr>
                </a:gs>
                <a:gs pos="100000">
                  <a:schemeClr val="accent5">
                    <a:lumMod val="60000"/>
                    <a:lumOff val="40000"/>
                  </a:schemeClr>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8856611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59" name="Rectangle 2054">
            <a:extLst>
              <a:ext uri="{FF2B5EF4-FFF2-40B4-BE49-F238E27FC236}">
                <a16:creationId xmlns:a16="http://schemas.microsoft.com/office/drawing/2014/main" id="{D009D6D5-DAC2-4A8B-A17A-E206B9012D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5C9BD041-9D14-437E-9C4C-BEA10E7886A2}"/>
              </a:ext>
            </a:extLst>
          </p:cNvPr>
          <p:cNvSpPr>
            <a:spLocks noGrp="1"/>
          </p:cNvSpPr>
          <p:nvPr>
            <p:ph type="title"/>
          </p:nvPr>
        </p:nvSpPr>
        <p:spPr>
          <a:xfrm>
            <a:off x="3959291" y="0"/>
            <a:ext cx="5251316" cy="1360265"/>
          </a:xfrm>
        </p:spPr>
        <p:txBody>
          <a:bodyPr>
            <a:normAutofit/>
          </a:bodyPr>
          <a:lstStyle/>
          <a:p>
            <a:r>
              <a:rPr lang="da-DK" dirty="0"/>
              <a:t>Konversion</a:t>
            </a:r>
          </a:p>
        </p:txBody>
      </p:sp>
      <p:sp>
        <p:nvSpPr>
          <p:cNvPr id="3" name="Pladsholder til indhold 2">
            <a:extLst>
              <a:ext uri="{FF2B5EF4-FFF2-40B4-BE49-F238E27FC236}">
                <a16:creationId xmlns:a16="http://schemas.microsoft.com/office/drawing/2014/main" id="{9362B717-73F2-A005-A999-406B2A7C0843}"/>
              </a:ext>
            </a:extLst>
          </p:cNvPr>
          <p:cNvSpPr>
            <a:spLocks noGrp="1"/>
          </p:cNvSpPr>
          <p:nvPr>
            <p:ph idx="1"/>
          </p:nvPr>
        </p:nvSpPr>
        <p:spPr>
          <a:xfrm>
            <a:off x="331426" y="1087708"/>
            <a:ext cx="7508240" cy="5455920"/>
          </a:xfrm>
        </p:spPr>
        <p:txBody>
          <a:bodyPr>
            <a:noAutofit/>
          </a:bodyPr>
          <a:lstStyle/>
          <a:p>
            <a:r>
              <a:rPr lang="da-DK" sz="2400" b="1" dirty="0"/>
              <a:t>Konversion</a:t>
            </a:r>
            <a:r>
              <a:rPr lang="da-DK" sz="2400" dirty="0"/>
              <a:t> = når man ændrer sit religiøse ståsted</a:t>
            </a:r>
          </a:p>
          <a:p>
            <a:pPr lvl="1"/>
            <a:r>
              <a:rPr lang="da-DK" dirty="0"/>
              <a:t>både når et medlem kommer ind i en religiøs gruppe, og når man forlader gruppen igen</a:t>
            </a:r>
          </a:p>
          <a:p>
            <a:pPr marL="457200" lvl="1" indent="0">
              <a:buNone/>
            </a:pPr>
            <a:endParaRPr lang="da-DK" dirty="0"/>
          </a:p>
          <a:p>
            <a:r>
              <a:rPr lang="da-DK" sz="2400" b="1" dirty="0"/>
              <a:t>Konvertit</a:t>
            </a:r>
            <a:r>
              <a:rPr lang="da-DK" sz="2400" dirty="0"/>
              <a:t> = den konverterede person</a:t>
            </a:r>
          </a:p>
          <a:p>
            <a:endParaRPr lang="da-DK" sz="2400" dirty="0"/>
          </a:p>
          <a:p>
            <a:r>
              <a:rPr lang="da-DK" sz="2400" b="1" dirty="0"/>
              <a:t>Hvad sker der, når en person gennemgår i konversion?</a:t>
            </a:r>
          </a:p>
          <a:p>
            <a:pPr lvl="1"/>
            <a:r>
              <a:rPr lang="da-DK" dirty="0"/>
              <a:t>Ændring af konvertittens selvopfattelse</a:t>
            </a:r>
          </a:p>
          <a:p>
            <a:pPr lvl="1"/>
            <a:r>
              <a:rPr lang="da-DK" dirty="0"/>
              <a:t>Ændring af andres opfattelse af dem</a:t>
            </a:r>
          </a:p>
          <a:p>
            <a:pPr lvl="1"/>
            <a:r>
              <a:rPr lang="da-DK" dirty="0"/>
              <a:t>Ny identitet</a:t>
            </a:r>
          </a:p>
          <a:p>
            <a:pPr lvl="1"/>
            <a:r>
              <a:rPr lang="da-DK" dirty="0"/>
              <a:t>Ny omgangskreds</a:t>
            </a:r>
          </a:p>
          <a:p>
            <a:pPr lvl="1"/>
            <a:r>
              <a:rPr lang="da-DK" b="1" i="1" dirty="0"/>
              <a:t>Socialisering</a:t>
            </a:r>
            <a:r>
              <a:rPr lang="da-DK" dirty="0"/>
              <a:t> </a:t>
            </a:r>
            <a:r>
              <a:rPr lang="da-DK" dirty="0">
                <a:sym typeface="Wingdings" panose="05000000000000000000" pitchFamily="2" charset="2"/>
              </a:rPr>
              <a:t> tilpasser sig den nye gruppes regler og værdier for at blive en del af fællesskabet</a:t>
            </a:r>
            <a:endParaRPr lang="da-DK" dirty="0"/>
          </a:p>
        </p:txBody>
      </p:sp>
      <p:pic>
        <p:nvPicPr>
          <p:cNvPr id="2050" name="Picture 2" descr="Artiklens øverste billede">
            <a:extLst>
              <a:ext uri="{FF2B5EF4-FFF2-40B4-BE49-F238E27FC236}">
                <a16:creationId xmlns:a16="http://schemas.microsoft.com/office/drawing/2014/main" id="{C9A369C8-DDA9-6F65-0A2A-CEAEC454E76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38919" r="3043" b="-1"/>
          <a:stretch/>
        </p:blipFill>
        <p:spPr bwMode="auto">
          <a:xfrm>
            <a:off x="7346815" y="-121910"/>
            <a:ext cx="5962785" cy="6857990"/>
          </a:xfrm>
          <a:custGeom>
            <a:avLst/>
            <a:gdLst/>
            <a:ahLst/>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997677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1" name="Rectangle 1030">
            <a:extLst>
              <a:ext uri="{FF2B5EF4-FFF2-40B4-BE49-F238E27FC236}">
                <a16:creationId xmlns:a16="http://schemas.microsoft.com/office/drawing/2014/main" id="{637B2035-1FCB-439A-B421-095E136C7E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3" name="Rectangle 1032">
            <a:extLst>
              <a:ext uri="{FF2B5EF4-FFF2-40B4-BE49-F238E27FC236}">
                <a16:creationId xmlns:a16="http://schemas.microsoft.com/office/drawing/2014/main" id="{676D6CDF-C512-4739-B158-55EE955EFA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03" y="-1"/>
            <a:ext cx="12192000" cy="6857999"/>
          </a:xfrm>
          <a:prstGeom prst="rect">
            <a:avLst/>
          </a:pr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3D67DECC-BDBD-6BB1-E445-98B920417C97}"/>
              </a:ext>
            </a:extLst>
          </p:cNvPr>
          <p:cNvSpPr>
            <a:spLocks noGrp="1"/>
          </p:cNvSpPr>
          <p:nvPr>
            <p:ph type="title"/>
          </p:nvPr>
        </p:nvSpPr>
        <p:spPr>
          <a:xfrm>
            <a:off x="1137033" y="670559"/>
            <a:ext cx="4683321" cy="2148841"/>
          </a:xfrm>
        </p:spPr>
        <p:txBody>
          <a:bodyPr anchor="t">
            <a:normAutofit/>
          </a:bodyPr>
          <a:lstStyle/>
          <a:p>
            <a:r>
              <a:rPr lang="da-DK" dirty="0"/>
              <a:t>Konversion eller hjernevask?</a:t>
            </a:r>
          </a:p>
        </p:txBody>
      </p:sp>
      <p:pic>
        <p:nvPicPr>
          <p:cNvPr id="1026" name="Picture 2" descr="Som 17-årig valgte Sine at konvertere til islam - YouTube">
            <a:extLst>
              <a:ext uri="{FF2B5EF4-FFF2-40B4-BE49-F238E27FC236}">
                <a16:creationId xmlns:a16="http://schemas.microsoft.com/office/drawing/2014/main" id="{AD8BF4D2-9A8A-B0BF-DD3D-F4A707F1612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3347" r="-2" b="-2"/>
          <a:stretch/>
        </p:blipFill>
        <p:spPr bwMode="auto">
          <a:xfrm>
            <a:off x="1" y="3105151"/>
            <a:ext cx="6448424" cy="3752849"/>
          </a:xfrm>
          <a:custGeom>
            <a:avLst/>
            <a:gdLst/>
            <a:ahLst/>
            <a:cxnLst/>
            <a:rect l="l" t="t" r="r" b="b"/>
            <a:pathLst>
              <a:path w="6448424" h="3752849">
                <a:moveTo>
                  <a:pt x="0" y="0"/>
                </a:moveTo>
                <a:lnTo>
                  <a:pt x="137978" y="22215"/>
                </a:lnTo>
                <a:cubicBezTo>
                  <a:pt x="196046" y="32277"/>
                  <a:pt x="252469" y="42437"/>
                  <a:pt x="295660" y="49771"/>
                </a:cubicBezTo>
                <a:cubicBezTo>
                  <a:pt x="364885" y="66610"/>
                  <a:pt x="403214" y="32071"/>
                  <a:pt x="456941" y="65635"/>
                </a:cubicBezTo>
                <a:cubicBezTo>
                  <a:pt x="529612" y="69090"/>
                  <a:pt x="662508" y="71245"/>
                  <a:pt x="731691" y="70501"/>
                </a:cubicBezTo>
                <a:cubicBezTo>
                  <a:pt x="768741" y="62400"/>
                  <a:pt x="808263" y="64633"/>
                  <a:pt x="841820" y="61171"/>
                </a:cubicBezTo>
                <a:cubicBezTo>
                  <a:pt x="958973" y="43639"/>
                  <a:pt x="1009730" y="45863"/>
                  <a:pt x="1068219" y="39136"/>
                </a:cubicBezTo>
                <a:cubicBezTo>
                  <a:pt x="1104329" y="33447"/>
                  <a:pt x="1156536" y="44203"/>
                  <a:pt x="1174190" y="38808"/>
                </a:cubicBezTo>
                <a:cubicBezTo>
                  <a:pt x="1188943" y="36385"/>
                  <a:pt x="1213832" y="14880"/>
                  <a:pt x="1225923" y="34507"/>
                </a:cubicBezTo>
                <a:cubicBezTo>
                  <a:pt x="1305283" y="8501"/>
                  <a:pt x="1319617" y="30839"/>
                  <a:pt x="1385617" y="18003"/>
                </a:cubicBezTo>
                <a:cubicBezTo>
                  <a:pt x="1461876" y="-26747"/>
                  <a:pt x="1519510" y="56342"/>
                  <a:pt x="1563967" y="4638"/>
                </a:cubicBezTo>
                <a:lnTo>
                  <a:pt x="1676634" y="10582"/>
                </a:lnTo>
                <a:lnTo>
                  <a:pt x="1769429" y="20265"/>
                </a:lnTo>
                <a:cubicBezTo>
                  <a:pt x="1790625" y="23534"/>
                  <a:pt x="1880369" y="18448"/>
                  <a:pt x="1900584" y="27732"/>
                </a:cubicBezTo>
                <a:cubicBezTo>
                  <a:pt x="2072430" y="22762"/>
                  <a:pt x="2014935" y="5831"/>
                  <a:pt x="2127041" y="22101"/>
                </a:cubicBezTo>
                <a:cubicBezTo>
                  <a:pt x="2168847" y="65820"/>
                  <a:pt x="2153052" y="28773"/>
                  <a:pt x="2211644" y="44507"/>
                </a:cubicBezTo>
                <a:cubicBezTo>
                  <a:pt x="2211201" y="9921"/>
                  <a:pt x="2277596" y="73686"/>
                  <a:pt x="2299605" y="38004"/>
                </a:cubicBezTo>
                <a:cubicBezTo>
                  <a:pt x="2309570" y="41997"/>
                  <a:pt x="2318531" y="46991"/>
                  <a:pt x="2327359" y="52270"/>
                </a:cubicBezTo>
                <a:lnTo>
                  <a:pt x="2331995" y="55017"/>
                </a:lnTo>
                <a:lnTo>
                  <a:pt x="2353777" y="59755"/>
                </a:lnTo>
                <a:lnTo>
                  <a:pt x="2355893" y="68914"/>
                </a:lnTo>
                <a:lnTo>
                  <a:pt x="2385794" y="81650"/>
                </a:lnTo>
                <a:cubicBezTo>
                  <a:pt x="2397613" y="85211"/>
                  <a:pt x="2411061" y="87627"/>
                  <a:pt x="2427010" y="88184"/>
                </a:cubicBezTo>
                <a:cubicBezTo>
                  <a:pt x="2486314" y="76422"/>
                  <a:pt x="2553170" y="126870"/>
                  <a:pt x="2627153" y="110451"/>
                </a:cubicBezTo>
                <a:cubicBezTo>
                  <a:pt x="2653722" y="107383"/>
                  <a:pt x="2732043" y="116068"/>
                  <a:pt x="2744462" y="128780"/>
                </a:cubicBezTo>
                <a:cubicBezTo>
                  <a:pt x="2760299" y="132873"/>
                  <a:pt x="2780248" y="130843"/>
                  <a:pt x="2785202" y="143610"/>
                </a:cubicBezTo>
                <a:cubicBezTo>
                  <a:pt x="2794558" y="159316"/>
                  <a:pt x="2856498" y="142821"/>
                  <a:pt x="2844667" y="159029"/>
                </a:cubicBezTo>
                <a:cubicBezTo>
                  <a:pt x="2888530" y="147871"/>
                  <a:pt x="2914187" y="181391"/>
                  <a:pt x="2946649" y="192330"/>
                </a:cubicBezTo>
                <a:cubicBezTo>
                  <a:pt x="2981872" y="180417"/>
                  <a:pt x="3015239" y="215115"/>
                  <a:pt x="3088812" y="226485"/>
                </a:cubicBezTo>
                <a:cubicBezTo>
                  <a:pt x="3127734" y="212524"/>
                  <a:pt x="3138301" y="234381"/>
                  <a:pt x="3208669" y="217774"/>
                </a:cubicBezTo>
                <a:cubicBezTo>
                  <a:pt x="3242208" y="219284"/>
                  <a:pt x="3229623" y="233297"/>
                  <a:pt x="3290045" y="235553"/>
                </a:cubicBezTo>
                <a:cubicBezTo>
                  <a:pt x="3399655" y="215239"/>
                  <a:pt x="3444518" y="245862"/>
                  <a:pt x="3529335" y="249571"/>
                </a:cubicBezTo>
                <a:cubicBezTo>
                  <a:pt x="3623697" y="257405"/>
                  <a:pt x="3587652" y="268832"/>
                  <a:pt x="3716766" y="252690"/>
                </a:cubicBezTo>
                <a:cubicBezTo>
                  <a:pt x="3723469" y="267318"/>
                  <a:pt x="3737863" y="269842"/>
                  <a:pt x="3765333" y="266823"/>
                </a:cubicBezTo>
                <a:cubicBezTo>
                  <a:pt x="3810754" y="271601"/>
                  <a:pt x="3792745" y="303866"/>
                  <a:pt x="3846897" y="290090"/>
                </a:cubicBezTo>
                <a:cubicBezTo>
                  <a:pt x="3830941" y="306608"/>
                  <a:pt x="3929114" y="308026"/>
                  <a:pt x="3900217" y="323590"/>
                </a:cubicBezTo>
                <a:cubicBezTo>
                  <a:pt x="3922367" y="343425"/>
                  <a:pt x="3948574" y="318948"/>
                  <a:pt x="3971444" y="336662"/>
                </a:cubicBezTo>
                <a:cubicBezTo>
                  <a:pt x="4002781" y="344193"/>
                  <a:pt x="3960997" y="315419"/>
                  <a:pt x="3997868" y="318867"/>
                </a:cubicBezTo>
                <a:cubicBezTo>
                  <a:pt x="4041159" y="326219"/>
                  <a:pt x="4055435" y="293981"/>
                  <a:pt x="4070852" y="339615"/>
                </a:cubicBezTo>
                <a:cubicBezTo>
                  <a:pt x="4121286" y="335828"/>
                  <a:pt x="4121920" y="355506"/>
                  <a:pt x="4180483" y="373369"/>
                </a:cubicBezTo>
                <a:cubicBezTo>
                  <a:pt x="4211379" y="366707"/>
                  <a:pt x="4230171" y="374664"/>
                  <a:pt x="4246264" y="387458"/>
                </a:cubicBezTo>
                <a:cubicBezTo>
                  <a:pt x="4308508" y="393310"/>
                  <a:pt x="4357326" y="416142"/>
                  <a:pt x="4423169" y="431783"/>
                </a:cubicBezTo>
                <a:lnTo>
                  <a:pt x="4446752" y="435383"/>
                </a:lnTo>
                <a:lnTo>
                  <a:pt x="4446954" y="435566"/>
                </a:lnTo>
                <a:cubicBezTo>
                  <a:pt x="4508528" y="480137"/>
                  <a:pt x="4617740" y="529869"/>
                  <a:pt x="4662523" y="553169"/>
                </a:cubicBezTo>
                <a:cubicBezTo>
                  <a:pt x="4720320" y="547046"/>
                  <a:pt x="4678644" y="560102"/>
                  <a:pt x="4715641" y="575354"/>
                </a:cubicBezTo>
                <a:cubicBezTo>
                  <a:pt x="4682056" y="593278"/>
                  <a:pt x="4768370" y="586520"/>
                  <a:pt x="4742071" y="614016"/>
                </a:cubicBezTo>
                <a:cubicBezTo>
                  <a:pt x="4749637" y="615922"/>
                  <a:pt x="4757797" y="616899"/>
                  <a:pt x="4766183" y="617675"/>
                </a:cubicBezTo>
                <a:lnTo>
                  <a:pt x="4770562" y="618094"/>
                </a:lnTo>
                <a:lnTo>
                  <a:pt x="4783240" y="624350"/>
                </a:lnTo>
                <a:lnTo>
                  <a:pt x="4792882" y="620401"/>
                </a:lnTo>
                <a:lnTo>
                  <a:pt x="4816310" y="625721"/>
                </a:lnTo>
                <a:cubicBezTo>
                  <a:pt x="4824144" y="628595"/>
                  <a:pt x="4831482" y="632720"/>
                  <a:pt x="4837953" y="638824"/>
                </a:cubicBezTo>
                <a:cubicBezTo>
                  <a:pt x="4848645" y="668753"/>
                  <a:pt x="4922266" y="669148"/>
                  <a:pt x="4933914" y="707398"/>
                </a:cubicBezTo>
                <a:cubicBezTo>
                  <a:pt x="4940833" y="719653"/>
                  <a:pt x="4978358" y="746502"/>
                  <a:pt x="4995259" y="744825"/>
                </a:cubicBezTo>
                <a:cubicBezTo>
                  <a:pt x="5005107" y="749034"/>
                  <a:pt x="5010567" y="758092"/>
                  <a:pt x="5024744" y="753396"/>
                </a:cubicBezTo>
                <a:cubicBezTo>
                  <a:pt x="5047511" y="761361"/>
                  <a:pt x="5109162" y="783016"/>
                  <a:pt x="5131877" y="792613"/>
                </a:cubicBezTo>
                <a:cubicBezTo>
                  <a:pt x="5132671" y="802792"/>
                  <a:pt x="5144554" y="806683"/>
                  <a:pt x="5161031" y="810975"/>
                </a:cubicBezTo>
                <a:lnTo>
                  <a:pt x="5176815" y="815342"/>
                </a:lnTo>
                <a:lnTo>
                  <a:pt x="5180064" y="831233"/>
                </a:lnTo>
                <a:cubicBezTo>
                  <a:pt x="5202966" y="819270"/>
                  <a:pt x="5188976" y="863361"/>
                  <a:pt x="5215059" y="865080"/>
                </a:cubicBezTo>
                <a:cubicBezTo>
                  <a:pt x="5235765" y="864786"/>
                  <a:pt x="5236347" y="878098"/>
                  <a:pt x="5245643" y="887119"/>
                </a:cubicBezTo>
                <a:cubicBezTo>
                  <a:pt x="5267660" y="891609"/>
                  <a:pt x="5295742" y="939348"/>
                  <a:pt x="5295952" y="957174"/>
                </a:cubicBezTo>
                <a:cubicBezTo>
                  <a:pt x="5284322" y="1008946"/>
                  <a:pt x="5374979" y="1038019"/>
                  <a:pt x="5367826" y="1079140"/>
                </a:cubicBezTo>
                <a:cubicBezTo>
                  <a:pt x="5371668" y="1089190"/>
                  <a:pt x="5377921" y="1097135"/>
                  <a:pt x="5385646" y="1103730"/>
                </a:cubicBezTo>
                <a:lnTo>
                  <a:pt x="5410965" y="1119397"/>
                </a:lnTo>
                <a:lnTo>
                  <a:pt x="5436960" y="1130910"/>
                </a:lnTo>
                <a:lnTo>
                  <a:pt x="5442083" y="1133134"/>
                </a:lnTo>
                <a:cubicBezTo>
                  <a:pt x="5451910" y="1137346"/>
                  <a:pt x="5457170" y="1169188"/>
                  <a:pt x="5465219" y="1174479"/>
                </a:cubicBezTo>
                <a:cubicBezTo>
                  <a:pt x="5488744" y="1195184"/>
                  <a:pt x="5467141" y="1223401"/>
                  <a:pt x="5488171" y="1238604"/>
                </a:cubicBezTo>
                <a:cubicBezTo>
                  <a:pt x="5523491" y="1271811"/>
                  <a:pt x="5486623" y="1305961"/>
                  <a:pt x="5562172" y="1320840"/>
                </a:cubicBezTo>
                <a:cubicBezTo>
                  <a:pt x="5601634" y="1385316"/>
                  <a:pt x="5636528" y="1453139"/>
                  <a:pt x="5686905" y="1512529"/>
                </a:cubicBezTo>
                <a:cubicBezTo>
                  <a:pt x="5729049" y="1575678"/>
                  <a:pt x="5699691" y="1553768"/>
                  <a:pt x="5748726" y="1623716"/>
                </a:cubicBezTo>
                <a:cubicBezTo>
                  <a:pt x="5783098" y="1689734"/>
                  <a:pt x="5789710" y="1639740"/>
                  <a:pt x="5842593" y="1726595"/>
                </a:cubicBezTo>
                <a:cubicBezTo>
                  <a:pt x="5837824" y="1733043"/>
                  <a:pt x="5862023" y="1845188"/>
                  <a:pt x="5861042" y="1851837"/>
                </a:cubicBezTo>
                <a:cubicBezTo>
                  <a:pt x="5874156" y="1887981"/>
                  <a:pt x="5901790" y="1919218"/>
                  <a:pt x="5921290" y="1943460"/>
                </a:cubicBezTo>
                <a:lnTo>
                  <a:pt x="5978046" y="1997284"/>
                </a:lnTo>
                <a:lnTo>
                  <a:pt x="5992479" y="2056720"/>
                </a:lnTo>
                <a:cubicBezTo>
                  <a:pt x="6011078" y="2079033"/>
                  <a:pt x="6072687" y="2117397"/>
                  <a:pt x="6089639" y="2131171"/>
                </a:cubicBezTo>
                <a:lnTo>
                  <a:pt x="6094199" y="2139379"/>
                </a:lnTo>
                <a:lnTo>
                  <a:pt x="6094822" y="2139386"/>
                </a:lnTo>
                <a:cubicBezTo>
                  <a:pt x="6096947" y="2140841"/>
                  <a:pt x="6098876" y="2143416"/>
                  <a:pt x="6100692" y="2147736"/>
                </a:cubicBezTo>
                <a:lnTo>
                  <a:pt x="6102516" y="2154343"/>
                </a:lnTo>
                <a:lnTo>
                  <a:pt x="6111361" y="2170264"/>
                </a:lnTo>
                <a:lnTo>
                  <a:pt x="6215475" y="2270153"/>
                </a:lnTo>
                <a:lnTo>
                  <a:pt x="6255966" y="2335401"/>
                </a:lnTo>
                <a:lnTo>
                  <a:pt x="6272711" y="2385144"/>
                </a:lnTo>
                <a:cubicBezTo>
                  <a:pt x="6282320" y="2406495"/>
                  <a:pt x="6299066" y="2405139"/>
                  <a:pt x="6304347" y="2439388"/>
                </a:cubicBezTo>
                <a:cubicBezTo>
                  <a:pt x="6297131" y="2486231"/>
                  <a:pt x="6325530" y="2500962"/>
                  <a:pt x="6326729" y="2549400"/>
                </a:cubicBezTo>
                <a:cubicBezTo>
                  <a:pt x="6325926" y="2572066"/>
                  <a:pt x="6339111" y="2599957"/>
                  <a:pt x="6344663" y="2628839"/>
                </a:cubicBezTo>
                <a:lnTo>
                  <a:pt x="6375811" y="2639204"/>
                </a:lnTo>
                <a:cubicBezTo>
                  <a:pt x="6375427" y="2643533"/>
                  <a:pt x="6375041" y="2647863"/>
                  <a:pt x="6374657" y="2652193"/>
                </a:cubicBezTo>
                <a:cubicBezTo>
                  <a:pt x="6373555" y="2658134"/>
                  <a:pt x="6371943" y="2662665"/>
                  <a:pt x="6369740" y="2664642"/>
                </a:cubicBezTo>
                <a:cubicBezTo>
                  <a:pt x="6368032" y="2674540"/>
                  <a:pt x="6371528" y="2686899"/>
                  <a:pt x="6361964" y="2690172"/>
                </a:cubicBezTo>
                <a:cubicBezTo>
                  <a:pt x="6350507" y="2696218"/>
                  <a:pt x="6369375" y="2734440"/>
                  <a:pt x="6355511" y="2727335"/>
                </a:cubicBezTo>
                <a:cubicBezTo>
                  <a:pt x="6358746" y="2734104"/>
                  <a:pt x="6360434" y="2742096"/>
                  <a:pt x="6361058" y="2750592"/>
                </a:cubicBezTo>
                <a:cubicBezTo>
                  <a:pt x="6361013" y="2751998"/>
                  <a:pt x="6360970" y="2753408"/>
                  <a:pt x="6360926" y="2754814"/>
                </a:cubicBezTo>
                <a:lnTo>
                  <a:pt x="6339285" y="2810353"/>
                </a:lnTo>
                <a:cubicBezTo>
                  <a:pt x="6360091" y="2854187"/>
                  <a:pt x="6313103" y="2870086"/>
                  <a:pt x="6325672" y="2908809"/>
                </a:cubicBezTo>
                <a:cubicBezTo>
                  <a:pt x="6341563" y="2966972"/>
                  <a:pt x="6291836" y="2935388"/>
                  <a:pt x="6333498" y="3009772"/>
                </a:cubicBezTo>
                <a:cubicBezTo>
                  <a:pt x="6345476" y="3039254"/>
                  <a:pt x="6345955" y="3068963"/>
                  <a:pt x="6334947" y="3095405"/>
                </a:cubicBezTo>
                <a:lnTo>
                  <a:pt x="6344768" y="3155941"/>
                </a:lnTo>
                <a:cubicBezTo>
                  <a:pt x="6348643" y="3153663"/>
                  <a:pt x="6311793" y="3186588"/>
                  <a:pt x="6314754" y="3197987"/>
                </a:cubicBezTo>
                <a:cubicBezTo>
                  <a:pt x="6318695" y="3221971"/>
                  <a:pt x="6319257" y="3226752"/>
                  <a:pt x="6304230" y="3239690"/>
                </a:cubicBezTo>
                <a:cubicBezTo>
                  <a:pt x="6306321" y="3248567"/>
                  <a:pt x="6307305" y="3254005"/>
                  <a:pt x="6308837" y="3264003"/>
                </a:cubicBezTo>
                <a:cubicBezTo>
                  <a:pt x="6301812" y="3288243"/>
                  <a:pt x="6298529" y="3302527"/>
                  <a:pt x="6309285" y="3324103"/>
                </a:cubicBezTo>
                <a:cubicBezTo>
                  <a:pt x="6301188" y="3343007"/>
                  <a:pt x="6329285" y="3359307"/>
                  <a:pt x="6342503" y="3405661"/>
                </a:cubicBezTo>
                <a:cubicBezTo>
                  <a:pt x="6338012" y="3447477"/>
                  <a:pt x="6408325" y="3505721"/>
                  <a:pt x="6401531" y="3550593"/>
                </a:cubicBezTo>
                <a:cubicBezTo>
                  <a:pt x="6395655" y="3579549"/>
                  <a:pt x="6423437" y="3594758"/>
                  <a:pt x="6427705" y="3624684"/>
                </a:cubicBezTo>
                <a:cubicBezTo>
                  <a:pt x="6416402" y="3629199"/>
                  <a:pt x="6435787" y="3639516"/>
                  <a:pt x="6448424" y="3657106"/>
                </a:cubicBezTo>
                <a:lnTo>
                  <a:pt x="6444014" y="3752742"/>
                </a:lnTo>
                <a:cubicBezTo>
                  <a:pt x="6443990" y="3752777"/>
                  <a:pt x="6443967" y="3752813"/>
                  <a:pt x="6443946" y="3752849"/>
                </a:cubicBezTo>
                <a:lnTo>
                  <a:pt x="0" y="3752849"/>
                </a:lnTo>
                <a:close/>
              </a:path>
            </a:pathLst>
          </a:custGeom>
          <a:noFill/>
          <a:extLst>
            <a:ext uri="{909E8E84-426E-40DD-AFC4-6F175D3DCCD1}">
              <a14:hiddenFill xmlns:a14="http://schemas.microsoft.com/office/drawing/2010/main">
                <a:solidFill>
                  <a:srgbClr val="FFFFFF"/>
                </a:solidFill>
              </a14:hiddenFill>
            </a:ext>
          </a:extLst>
        </p:spPr>
      </p:pic>
      <p:sp>
        <p:nvSpPr>
          <p:cNvPr id="3" name="Pladsholder til indhold 2">
            <a:extLst>
              <a:ext uri="{FF2B5EF4-FFF2-40B4-BE49-F238E27FC236}">
                <a16:creationId xmlns:a16="http://schemas.microsoft.com/office/drawing/2014/main" id="{CB3F2C5D-9CC2-F87E-AA16-231080625957}"/>
              </a:ext>
            </a:extLst>
          </p:cNvPr>
          <p:cNvSpPr>
            <a:spLocks noGrp="1"/>
          </p:cNvSpPr>
          <p:nvPr>
            <p:ph idx="1"/>
          </p:nvPr>
        </p:nvSpPr>
        <p:spPr>
          <a:xfrm>
            <a:off x="5963920" y="345440"/>
            <a:ext cx="6106160" cy="6512558"/>
          </a:xfrm>
        </p:spPr>
        <p:txBody>
          <a:bodyPr anchor="t">
            <a:normAutofit lnSpcReduction="10000"/>
          </a:bodyPr>
          <a:lstStyle/>
          <a:p>
            <a:r>
              <a:rPr lang="da-DK" b="1" dirty="0"/>
              <a:t>Hvad er hjernevask?</a:t>
            </a:r>
          </a:p>
          <a:p>
            <a:pPr lvl="1"/>
            <a:r>
              <a:rPr lang="da-DK" dirty="0"/>
              <a:t>Bevidst, systematisk psykologisk påvirkning udført for at ændre en persons holdninger i en ønsket retning</a:t>
            </a:r>
          </a:p>
          <a:p>
            <a:pPr marL="457200" lvl="1" indent="0">
              <a:buNone/>
            </a:pPr>
            <a:endParaRPr lang="da-DK" dirty="0"/>
          </a:p>
          <a:p>
            <a:r>
              <a:rPr lang="da-DK" sz="2400" b="1" dirty="0"/>
              <a:t>Hvorfor tror I, at nogle mener, at konvertitten er blevet hjernevasket?</a:t>
            </a:r>
          </a:p>
          <a:p>
            <a:endParaRPr lang="da-DK" sz="2400" dirty="0"/>
          </a:p>
          <a:p>
            <a:r>
              <a:rPr lang="da-DK" sz="2400" b="1" dirty="0"/>
              <a:t>Hvorfor er idéen om hjernevask problematisk?</a:t>
            </a:r>
          </a:p>
          <a:p>
            <a:pPr lvl="1"/>
            <a:r>
              <a:rPr lang="da-DK" dirty="0"/>
              <a:t>Man antyder, at den religiøse livsformen er underlige og fejlagtigt – subjektiv holdning</a:t>
            </a:r>
          </a:p>
          <a:p>
            <a:pPr lvl="1"/>
            <a:r>
              <a:rPr lang="da-DK" dirty="0"/>
              <a:t>Man underminerer konvertittens personlige valg og autonomi i beslutningsprocessen.</a:t>
            </a:r>
          </a:p>
          <a:p>
            <a:pPr lvl="1"/>
            <a:r>
              <a:rPr lang="da-DK" dirty="0"/>
              <a:t>Man antyder, at der er noget forkert i at få folk til at ændre holdning</a:t>
            </a:r>
          </a:p>
          <a:p>
            <a:endParaRPr lang="da-DK" sz="1700" dirty="0"/>
          </a:p>
        </p:txBody>
      </p:sp>
    </p:spTree>
    <p:extLst>
      <p:ext uri="{BB962C8B-B14F-4D97-AF65-F5344CB8AC3E}">
        <p14:creationId xmlns:p14="http://schemas.microsoft.com/office/powerpoint/2010/main" val="36446501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EC4D969-D546-9FA0-80A1-8D6E3EA028A5}"/>
              </a:ext>
            </a:extLst>
          </p:cNvPr>
          <p:cNvSpPr>
            <a:spLocks noGrp="1"/>
          </p:cNvSpPr>
          <p:nvPr>
            <p:ph type="title"/>
          </p:nvPr>
        </p:nvSpPr>
        <p:spPr>
          <a:xfrm>
            <a:off x="269240" y="0"/>
            <a:ext cx="10515600" cy="1325563"/>
          </a:xfrm>
        </p:spPr>
        <p:txBody>
          <a:bodyPr/>
          <a:lstStyle/>
          <a:p>
            <a:r>
              <a:rPr lang="da-DK" dirty="0"/>
              <a:t>Ny gruppe og ny identitet</a:t>
            </a:r>
          </a:p>
        </p:txBody>
      </p:sp>
      <p:sp>
        <p:nvSpPr>
          <p:cNvPr id="3" name="Pladsholder til indhold 2">
            <a:extLst>
              <a:ext uri="{FF2B5EF4-FFF2-40B4-BE49-F238E27FC236}">
                <a16:creationId xmlns:a16="http://schemas.microsoft.com/office/drawing/2014/main" id="{3DF5EB40-D4A2-ED0D-E8BF-8491B9B8F4F8}"/>
              </a:ext>
            </a:extLst>
          </p:cNvPr>
          <p:cNvSpPr>
            <a:spLocks noGrp="1"/>
          </p:cNvSpPr>
          <p:nvPr>
            <p:ph idx="1"/>
          </p:nvPr>
        </p:nvSpPr>
        <p:spPr>
          <a:xfrm>
            <a:off x="340360" y="1137920"/>
            <a:ext cx="11582400" cy="5608320"/>
          </a:xfrm>
        </p:spPr>
        <p:txBody>
          <a:bodyPr>
            <a:normAutofit/>
          </a:bodyPr>
          <a:lstStyle/>
          <a:p>
            <a:pPr marL="0" indent="0">
              <a:lnSpc>
                <a:spcPct val="120000"/>
              </a:lnSpc>
              <a:buNone/>
            </a:pPr>
            <a:r>
              <a:rPr lang="da-DK" sz="1600" dirty="0"/>
              <a:t>Konversion er en længere proces, hvor konvertitten gradvist ændrer sit religiøse ståsted og fx udskifter den gruppe, som giver ham/hende identitet, sociale relationer og religiøse holdninger med en anden gruppe:</a:t>
            </a:r>
          </a:p>
          <a:p>
            <a:pPr marL="0" indent="0">
              <a:lnSpc>
                <a:spcPct val="120000"/>
              </a:lnSpc>
              <a:buNone/>
            </a:pPr>
            <a:r>
              <a:rPr lang="da-DK" sz="1600" b="1" dirty="0"/>
              <a:t>Lewis Rambos model for denne proces:</a:t>
            </a:r>
            <a:endParaRPr lang="da-DK" sz="1600" dirty="0"/>
          </a:p>
          <a:p>
            <a:pPr marL="514350" indent="-514350">
              <a:lnSpc>
                <a:spcPct val="120000"/>
              </a:lnSpc>
              <a:buFont typeface="+mj-lt"/>
              <a:buAutoNum type="arabicPeriod"/>
            </a:pPr>
            <a:r>
              <a:rPr lang="da-DK" sz="1600" b="1" dirty="0"/>
              <a:t>Baggrunden. </a:t>
            </a:r>
            <a:r>
              <a:rPr lang="da-DK" sz="1600" dirty="0"/>
              <a:t>Det har en betydning for konversionen, hvilken religiøs og social baggrund konvertitten har. Måske befinder han/hun sig i en kritisk fase i livet.</a:t>
            </a:r>
          </a:p>
          <a:p>
            <a:pPr marL="514350" indent="-514350">
              <a:lnSpc>
                <a:spcPct val="120000"/>
              </a:lnSpc>
              <a:buFont typeface="+mj-lt"/>
              <a:buAutoNum type="arabicPeriod"/>
            </a:pPr>
            <a:r>
              <a:rPr lang="da-DK" sz="1600" b="1" dirty="0"/>
              <a:t>Den religiøse opfattelse forstyrres</a:t>
            </a:r>
            <a:r>
              <a:rPr lang="da-DK" sz="1600" dirty="0"/>
              <a:t>. Konvertittens syn på sig selv og sin (manglende) religiøsitet bliver ændret, enten pludseligt og voldsomt ved fx at blive frustreret over bestemte træk ved religionen eller roligt og gradvist gennem nysgerrighed over for andre religioner.</a:t>
            </a:r>
          </a:p>
          <a:p>
            <a:pPr marL="514350" indent="-514350">
              <a:lnSpc>
                <a:spcPct val="120000"/>
              </a:lnSpc>
              <a:buFont typeface="+mj-lt"/>
              <a:buAutoNum type="arabicPeriod"/>
            </a:pPr>
            <a:r>
              <a:rPr lang="da-DK" sz="1600" b="1" dirty="0"/>
              <a:t>Søgen</a:t>
            </a:r>
            <a:r>
              <a:rPr lang="da-DK" sz="1600" dirty="0"/>
              <a:t>. Konvertitten arbejder aktivt for at finde nye religiøse tanker og grupper, som han/hun synes er interessante.</a:t>
            </a:r>
          </a:p>
          <a:p>
            <a:pPr marL="514350" indent="-514350">
              <a:lnSpc>
                <a:spcPct val="120000"/>
              </a:lnSpc>
              <a:buFont typeface="+mj-lt"/>
              <a:buAutoNum type="arabicPeriod"/>
            </a:pPr>
            <a:r>
              <a:rPr lang="da-DK" sz="1600" b="1" dirty="0"/>
              <a:t>Mødet</a:t>
            </a:r>
            <a:r>
              <a:rPr lang="da-DK" sz="1600" dirty="0"/>
              <a:t>. Konvertitten møder en eller flere fra den nye religiøse gruppe.</a:t>
            </a:r>
          </a:p>
          <a:p>
            <a:pPr marL="514350" indent="-514350">
              <a:lnSpc>
                <a:spcPct val="120000"/>
              </a:lnSpc>
              <a:buFont typeface="+mj-lt"/>
              <a:buAutoNum type="arabicPeriod"/>
            </a:pPr>
            <a:r>
              <a:rPr lang="da-DK" sz="1600" b="1" dirty="0"/>
              <a:t>Deltagelse i gruppen</a:t>
            </a:r>
            <a:r>
              <a:rPr lang="da-DK" sz="1600" dirty="0"/>
              <a:t>. Konvertitten deltager i gruppens aktiviteter og arbejder på at lære dens tanker og religiøse liv bedre at kende.</a:t>
            </a:r>
          </a:p>
          <a:p>
            <a:pPr marL="514350" indent="-514350">
              <a:lnSpc>
                <a:spcPct val="120000"/>
              </a:lnSpc>
              <a:buFont typeface="+mj-lt"/>
              <a:buAutoNum type="arabicPeriod"/>
            </a:pPr>
            <a:r>
              <a:rPr lang="da-DK" sz="1600" b="1" dirty="0"/>
              <a:t>Engagement og forpligtelse. </a:t>
            </a:r>
            <a:r>
              <a:rPr lang="da-DK" sz="1600" dirty="0"/>
              <a:t>Konvertitten bliver formelt en del af gruppen, fx gennem et overgangsritual.</a:t>
            </a:r>
          </a:p>
          <a:p>
            <a:pPr marL="514350" indent="-514350">
              <a:lnSpc>
                <a:spcPct val="120000"/>
              </a:lnSpc>
              <a:buFont typeface="+mj-lt"/>
              <a:buAutoNum type="arabicPeriod"/>
            </a:pPr>
            <a:r>
              <a:rPr lang="da-DK" sz="1600" b="1" dirty="0"/>
              <a:t>Konversionens konsekvenser</a:t>
            </a:r>
            <a:r>
              <a:rPr lang="da-DK" sz="1600" dirty="0"/>
              <a:t>. Den nye religiøse identitet betyder ændringer i konvertittens liv. Ændringerne kan fx komme til udtryk i påklædning, spisevaner, navn og omgangskreds.</a:t>
            </a:r>
          </a:p>
        </p:txBody>
      </p:sp>
    </p:spTree>
    <p:extLst>
      <p:ext uri="{BB962C8B-B14F-4D97-AF65-F5344CB8AC3E}">
        <p14:creationId xmlns:p14="http://schemas.microsoft.com/office/powerpoint/2010/main" val="4060483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a:extLst>
              <a:ext uri="{FF2B5EF4-FFF2-40B4-BE49-F238E27FC236}">
                <a16:creationId xmlns:a16="http://schemas.microsoft.com/office/drawing/2014/main" id="{362810D9-2C5A-477D-949C-C191895477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467"/>
            <a:ext cx="12191999" cy="6866467"/>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Billede 3">
            <a:extLst>
              <a:ext uri="{FF2B5EF4-FFF2-40B4-BE49-F238E27FC236}">
                <a16:creationId xmlns:a16="http://schemas.microsoft.com/office/drawing/2014/main" id="{003C714B-E38D-925A-4192-66A6F458EC84}"/>
              </a:ext>
            </a:extLst>
          </p:cNvPr>
          <p:cNvPicPr>
            <a:picLocks noChangeAspect="1"/>
          </p:cNvPicPr>
          <p:nvPr/>
        </p:nvPicPr>
        <p:blipFill>
          <a:blip r:embed="rId2">
            <a:alphaModFix amt="55000"/>
            <a:extLst>
              <a:ext uri="{28A0092B-C50C-407E-A947-70E740481C1C}">
                <a14:useLocalDpi xmlns:a14="http://schemas.microsoft.com/office/drawing/2010/main" val="0"/>
              </a:ext>
            </a:extLst>
          </a:blip>
          <a:srcRect b="15414"/>
          <a:stretch/>
        </p:blipFill>
        <p:spPr bwMode="auto">
          <a:xfrm>
            <a:off x="20" y="-9107"/>
            <a:ext cx="12191980" cy="6858000"/>
          </a:xfrm>
          <a:prstGeom prst="rect">
            <a:avLst/>
          </a:prstGeom>
          <a:noFill/>
        </p:spPr>
      </p:pic>
      <p:sp>
        <p:nvSpPr>
          <p:cNvPr id="2" name="Titel 1">
            <a:extLst>
              <a:ext uri="{FF2B5EF4-FFF2-40B4-BE49-F238E27FC236}">
                <a16:creationId xmlns:a16="http://schemas.microsoft.com/office/drawing/2014/main" id="{D0528610-D2DD-8EFE-8205-F90E56A3D5CC}"/>
              </a:ext>
            </a:extLst>
          </p:cNvPr>
          <p:cNvSpPr>
            <a:spLocks noGrp="1"/>
          </p:cNvSpPr>
          <p:nvPr>
            <p:ph type="title"/>
          </p:nvPr>
        </p:nvSpPr>
        <p:spPr>
          <a:xfrm>
            <a:off x="686834" y="591344"/>
            <a:ext cx="3200400" cy="5585619"/>
          </a:xfrm>
        </p:spPr>
        <p:txBody>
          <a:bodyPr>
            <a:normAutofit/>
          </a:bodyPr>
          <a:lstStyle/>
          <a:p>
            <a:r>
              <a:rPr lang="da-DK" dirty="0">
                <a:solidFill>
                  <a:srgbClr val="FFFFFF"/>
                </a:solidFill>
              </a:rPr>
              <a:t>Fire forskellige former for konversion</a:t>
            </a:r>
          </a:p>
        </p:txBody>
      </p:sp>
      <p:sp>
        <p:nvSpPr>
          <p:cNvPr id="11" name="Arc 10">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Pladsholder til indhold 2">
            <a:extLst>
              <a:ext uri="{FF2B5EF4-FFF2-40B4-BE49-F238E27FC236}">
                <a16:creationId xmlns:a16="http://schemas.microsoft.com/office/drawing/2014/main" id="{40E92797-6E08-AB7D-77DF-DD3D14EE1711}"/>
              </a:ext>
            </a:extLst>
          </p:cNvPr>
          <p:cNvSpPr>
            <a:spLocks noGrp="1"/>
          </p:cNvSpPr>
          <p:nvPr>
            <p:ph idx="1"/>
          </p:nvPr>
        </p:nvSpPr>
        <p:spPr>
          <a:xfrm>
            <a:off x="4447308" y="591344"/>
            <a:ext cx="7057858" cy="5768816"/>
          </a:xfrm>
        </p:spPr>
        <p:txBody>
          <a:bodyPr anchor="ctr">
            <a:normAutofit/>
          </a:bodyPr>
          <a:lstStyle/>
          <a:p>
            <a:pPr marL="342900" indent="-342900">
              <a:buFont typeface="+mj-lt"/>
              <a:buAutoNum type="arabicPeriod"/>
            </a:pPr>
            <a:r>
              <a:rPr lang="da-DK" sz="2000" b="1" dirty="0">
                <a:solidFill>
                  <a:srgbClr val="FFFFFF"/>
                </a:solidFill>
              </a:rPr>
              <a:t>Den radikale transformation:</a:t>
            </a:r>
          </a:p>
          <a:p>
            <a:pPr marL="800100" lvl="1" indent="-342900">
              <a:buFont typeface="+mj-lt"/>
              <a:buAutoNum type="arabicPeriod"/>
            </a:pPr>
            <a:r>
              <a:rPr lang="da-DK" sz="2000" dirty="0">
                <a:solidFill>
                  <a:srgbClr val="FFFFFF"/>
                </a:solidFill>
              </a:rPr>
              <a:t>En person forlader én religion for at slutte sig til en markant anderledes trosretning, fx en jøde, der bliver buddhist. Det </a:t>
            </a:r>
            <a:r>
              <a:rPr lang="da-DK" sz="2000">
                <a:solidFill>
                  <a:srgbClr val="FFFFFF"/>
                </a:solidFill>
              </a:rPr>
              <a:t>gælder også </a:t>
            </a:r>
            <a:r>
              <a:rPr lang="da-DK" sz="2000" dirty="0">
                <a:solidFill>
                  <a:srgbClr val="FFFFFF"/>
                </a:solidFill>
              </a:rPr>
              <a:t>at gå fra </a:t>
            </a:r>
            <a:r>
              <a:rPr lang="da-DK" sz="2000" dirty="0" err="1">
                <a:solidFill>
                  <a:srgbClr val="FFFFFF"/>
                </a:solidFill>
              </a:rPr>
              <a:t>areligiøs</a:t>
            </a:r>
            <a:r>
              <a:rPr lang="da-DK" sz="2000" dirty="0">
                <a:solidFill>
                  <a:srgbClr val="FFFFFF"/>
                </a:solidFill>
              </a:rPr>
              <a:t> til religiøs.</a:t>
            </a:r>
          </a:p>
          <a:p>
            <a:pPr marL="342900" indent="-342900">
              <a:buFont typeface="+mj-lt"/>
              <a:buAutoNum type="arabicPeriod"/>
            </a:pPr>
            <a:r>
              <a:rPr lang="da-DK" sz="2000" b="1" dirty="0">
                <a:solidFill>
                  <a:srgbClr val="FFFFFF"/>
                </a:solidFill>
              </a:rPr>
              <a:t>Konsolidering:</a:t>
            </a:r>
          </a:p>
          <a:p>
            <a:pPr marL="800100" lvl="1" indent="-342900">
              <a:buFont typeface="+mj-lt"/>
              <a:buAutoNum type="arabicPeriod"/>
            </a:pPr>
            <a:r>
              <a:rPr lang="da-DK" sz="2000" dirty="0">
                <a:solidFill>
                  <a:srgbClr val="FFFFFF"/>
                </a:solidFill>
              </a:rPr>
              <a:t>Personen vender tilbage til sin barndomsreligion efter en periode væk.</a:t>
            </a:r>
          </a:p>
          <a:p>
            <a:pPr marL="342900" indent="-342900">
              <a:buFont typeface="+mj-lt"/>
              <a:buAutoNum type="arabicPeriod"/>
            </a:pPr>
            <a:r>
              <a:rPr lang="da-DK" sz="2000" b="1" dirty="0">
                <a:solidFill>
                  <a:srgbClr val="FFFFFF"/>
                </a:solidFill>
              </a:rPr>
              <a:t>Genbekræftelse:</a:t>
            </a:r>
          </a:p>
          <a:p>
            <a:pPr marL="800100" lvl="1" indent="-342900">
              <a:buFont typeface="+mj-lt"/>
              <a:buAutoNum type="arabicPeriod"/>
            </a:pPr>
            <a:r>
              <a:rPr lang="da-DK" sz="2000" dirty="0">
                <a:solidFill>
                  <a:srgbClr val="FFFFFF"/>
                </a:solidFill>
              </a:rPr>
              <a:t>Konvertitten ser sin tidligere religion som en del af en større sandhed. Fx kan en muslim vokse op med ”almindelig” praksis, men senere blive fundamentalist.</a:t>
            </a:r>
          </a:p>
          <a:p>
            <a:pPr marL="342900" indent="-342900">
              <a:buFont typeface="+mj-lt"/>
              <a:buAutoNum type="arabicPeriod"/>
            </a:pPr>
            <a:r>
              <a:rPr lang="da-DK" sz="2000" b="1" dirty="0">
                <a:solidFill>
                  <a:srgbClr val="FFFFFF"/>
                </a:solidFill>
              </a:rPr>
              <a:t>Ritualiseret konversion:</a:t>
            </a:r>
          </a:p>
          <a:p>
            <a:pPr marL="800100" lvl="1" indent="-342900">
              <a:buFont typeface="+mj-lt"/>
              <a:buAutoNum type="arabicPeriod"/>
            </a:pPr>
            <a:r>
              <a:rPr lang="da-DK" sz="2000" dirty="0">
                <a:solidFill>
                  <a:srgbClr val="FFFFFF"/>
                </a:solidFill>
              </a:rPr>
              <a:t>Gruppen forventer, at alle medlemmer før eller siden gennemgår en konversion og oplever et religiøst gennembrud. I frikirker kaldes det at blive "personlig kristen" eller "født på ny." Konversionen ændrer ikke nødvendigvis troens grundlag, men skaber en ny relation til religionen.</a:t>
            </a:r>
          </a:p>
        </p:txBody>
      </p:sp>
    </p:spTree>
    <p:extLst>
      <p:ext uri="{BB962C8B-B14F-4D97-AF65-F5344CB8AC3E}">
        <p14:creationId xmlns:p14="http://schemas.microsoft.com/office/powerpoint/2010/main" val="10776056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13A3764-544D-A568-5057-D24EB6275177}"/>
              </a:ext>
            </a:extLst>
          </p:cNvPr>
          <p:cNvSpPr>
            <a:spLocks noGrp="1"/>
          </p:cNvSpPr>
          <p:nvPr>
            <p:ph type="title"/>
          </p:nvPr>
        </p:nvSpPr>
        <p:spPr>
          <a:xfrm>
            <a:off x="548640" y="365125"/>
            <a:ext cx="10805160" cy="1325563"/>
          </a:xfrm>
        </p:spPr>
        <p:txBody>
          <a:bodyPr>
            <a:normAutofit/>
          </a:bodyPr>
          <a:lstStyle/>
          <a:p>
            <a:r>
              <a:rPr lang="da-DK" sz="4000" dirty="0"/>
              <a:t>Religionssociologisk </a:t>
            </a:r>
            <a:r>
              <a:rPr lang="da-DK" sz="4000" dirty="0" err="1"/>
              <a:t>case-studie</a:t>
            </a:r>
            <a:r>
              <a:rPr lang="da-DK" sz="4000" dirty="0"/>
              <a:t>: Nadias konversion til islam</a:t>
            </a:r>
          </a:p>
        </p:txBody>
      </p:sp>
      <p:pic>
        <p:nvPicPr>
          <p:cNvPr id="5122" name="Picture 2" descr="Nadia konverterede til islam og blev muslim">
            <a:extLst>
              <a:ext uri="{FF2B5EF4-FFF2-40B4-BE49-F238E27FC236}">
                <a16:creationId xmlns:a16="http://schemas.microsoft.com/office/drawing/2014/main" id="{01B52380-C01A-C5FD-1ABD-6864369543C8}"/>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797104" y="1690688"/>
            <a:ext cx="7735712" cy="4351338"/>
          </a:xfrm>
          <a:prstGeom prst="rect">
            <a:avLst/>
          </a:prstGeom>
          <a:noFill/>
          <a:extLst>
            <a:ext uri="{909E8E84-426E-40DD-AFC4-6F175D3DCCD1}">
              <a14:hiddenFill xmlns:a14="http://schemas.microsoft.com/office/drawing/2010/main">
                <a:solidFill>
                  <a:srgbClr val="FFFFFF"/>
                </a:solidFill>
              </a14:hiddenFill>
            </a:ext>
          </a:extLst>
        </p:spPr>
      </p:pic>
      <p:sp>
        <p:nvSpPr>
          <p:cNvPr id="5" name="Tekstfelt 4">
            <a:extLst>
              <a:ext uri="{FF2B5EF4-FFF2-40B4-BE49-F238E27FC236}">
                <a16:creationId xmlns:a16="http://schemas.microsoft.com/office/drawing/2014/main" id="{E0D74117-7A3B-407B-ABEF-D92DC7A4A3EB}"/>
              </a:ext>
            </a:extLst>
          </p:cNvPr>
          <p:cNvSpPr txBox="1"/>
          <p:nvPr/>
        </p:nvSpPr>
        <p:spPr>
          <a:xfrm>
            <a:off x="450144" y="6123543"/>
            <a:ext cx="6096000" cy="369332"/>
          </a:xfrm>
          <a:prstGeom prst="rect">
            <a:avLst/>
          </a:prstGeom>
          <a:noFill/>
        </p:spPr>
        <p:txBody>
          <a:bodyPr wrap="square">
            <a:spAutoFit/>
          </a:bodyPr>
          <a:lstStyle/>
          <a:p>
            <a:r>
              <a:rPr lang="da-DK" dirty="0">
                <a:hlinkClick r:id="rId3"/>
              </a:rPr>
              <a:t>https://www.youtube.com/watch?v=MNmmKr-1VkQ</a:t>
            </a:r>
            <a:r>
              <a:rPr lang="da-DK" dirty="0"/>
              <a:t> </a:t>
            </a:r>
          </a:p>
        </p:txBody>
      </p:sp>
    </p:spTree>
    <p:extLst>
      <p:ext uri="{BB962C8B-B14F-4D97-AF65-F5344CB8AC3E}">
        <p14:creationId xmlns:p14="http://schemas.microsoft.com/office/powerpoint/2010/main" val="3217912125"/>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813</TotalTime>
  <Words>588</Words>
  <Application>Microsoft Office PowerPoint</Application>
  <PresentationFormat>Widescreen</PresentationFormat>
  <Paragraphs>53</Paragraphs>
  <Slides>8</Slides>
  <Notes>1</Notes>
  <HiddenSlides>0</HiddenSlides>
  <MMClips>0</MMClips>
  <ScaleCrop>false</ScaleCrop>
  <HeadingPairs>
    <vt:vector size="6" baseType="variant">
      <vt:variant>
        <vt:lpstr>Benyttede skrifttyper</vt:lpstr>
      </vt:variant>
      <vt:variant>
        <vt:i4>6</vt:i4>
      </vt:variant>
      <vt:variant>
        <vt:lpstr>Tema</vt:lpstr>
      </vt:variant>
      <vt:variant>
        <vt:i4>1</vt:i4>
      </vt:variant>
      <vt:variant>
        <vt:lpstr>Slidetitler</vt:lpstr>
      </vt:variant>
      <vt:variant>
        <vt:i4>8</vt:i4>
      </vt:variant>
    </vt:vector>
  </HeadingPairs>
  <TitlesOfParts>
    <vt:vector size="15" baseType="lpstr">
      <vt:lpstr>Aptos</vt:lpstr>
      <vt:lpstr>Aptos Display</vt:lpstr>
      <vt:lpstr>Arial</vt:lpstr>
      <vt:lpstr>Avenir Next LT Pro</vt:lpstr>
      <vt:lpstr>Calibri</vt:lpstr>
      <vt:lpstr>Wingdings</vt:lpstr>
      <vt:lpstr>Office-tema</vt:lpstr>
      <vt:lpstr>Hvad er konversion? Hvilke konsekvenser har det for personen?</vt:lpstr>
      <vt:lpstr>Konversion</vt:lpstr>
      <vt:lpstr>     Hvad forbinder I med konversion?</vt:lpstr>
      <vt:lpstr>Konversion</vt:lpstr>
      <vt:lpstr>Konversion eller hjernevask?</vt:lpstr>
      <vt:lpstr>Ny gruppe og ny identitet</vt:lpstr>
      <vt:lpstr>Fire forskellige former for konversion</vt:lpstr>
      <vt:lpstr>Religionssociologisk case-studie: Nadias konversion til islam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Silvia Rantzau Svare</dc:creator>
  <cp:lastModifiedBy>Christian Grøndahl Stage</cp:lastModifiedBy>
  <cp:revision>2</cp:revision>
  <dcterms:created xsi:type="dcterms:W3CDTF">2024-10-03T07:48:53Z</dcterms:created>
  <dcterms:modified xsi:type="dcterms:W3CDTF">2025-10-06T09:01:28Z</dcterms:modified>
</cp:coreProperties>
</file>