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dai akpe" userId="12cc66c44a045497" providerId="LiveId" clId="{A6D3B6C2-7D63-474E-806A-BB0D73930CBA}"/>
    <pc:docChg chg="undo custSel mod addSld delSld modSld sldOrd">
      <pc:chgData name="shaddai akpe" userId="12cc66c44a045497" providerId="LiveId" clId="{A6D3B6C2-7D63-474E-806A-BB0D73930CBA}" dt="2020-10-26T08:54:01.225" v="1745"/>
      <pc:docMkLst>
        <pc:docMk/>
      </pc:docMkLst>
      <pc:sldChg chg="addSp delSp modSp mod modTransition setClrOvrMap">
        <pc:chgData name="shaddai akpe" userId="12cc66c44a045497" providerId="LiveId" clId="{A6D3B6C2-7D63-474E-806A-BB0D73930CBA}" dt="2020-10-25T09:29:27.775" v="1146"/>
        <pc:sldMkLst>
          <pc:docMk/>
          <pc:sldMk cId="3952367337" sldId="256"/>
        </pc:sldMkLst>
      </pc:sldChg>
      <pc:sldChg chg="addSp delSp modSp mod modTransition">
        <pc:chgData name="shaddai akpe" userId="12cc66c44a045497" providerId="LiveId" clId="{A6D3B6C2-7D63-474E-806A-BB0D73930CBA}" dt="2020-10-25T20:04:59.695" v="1742" actId="20577"/>
        <pc:sldMkLst>
          <pc:docMk/>
          <pc:sldMk cId="2062020906" sldId="257"/>
        </pc:sldMkLst>
      </pc:sldChg>
      <pc:sldChg chg="addSp delSp modSp mod modTransition setBg">
        <pc:chgData name="shaddai akpe" userId="12cc66c44a045497" providerId="LiveId" clId="{A6D3B6C2-7D63-474E-806A-BB0D73930CBA}" dt="2020-10-25T19:52:18.786" v="1548" actId="790"/>
        <pc:sldMkLst>
          <pc:docMk/>
          <pc:sldMk cId="3012302260" sldId="258"/>
        </pc:sldMkLst>
      </pc:sldChg>
      <pc:sldChg chg="addSp delSp modSp new mod modTransition setBg setClrOvrMap">
        <pc:chgData name="shaddai akpe" userId="12cc66c44a045497" providerId="LiveId" clId="{A6D3B6C2-7D63-474E-806A-BB0D73930CBA}" dt="2020-10-25T20:01:05.212" v="1608" actId="313"/>
        <pc:sldMkLst>
          <pc:docMk/>
          <pc:sldMk cId="146731609" sldId="259"/>
        </pc:sldMkLst>
      </pc:sldChg>
      <pc:sldChg chg="addSp delSp modSp new mod ord modTransition setBg">
        <pc:chgData name="shaddai akpe" userId="12cc66c44a045497" providerId="LiveId" clId="{A6D3B6C2-7D63-474E-806A-BB0D73930CBA}" dt="2020-10-25T20:22:42.323" v="1744"/>
        <pc:sldMkLst>
          <pc:docMk/>
          <pc:sldMk cId="691744701" sldId="260"/>
        </pc:sldMkLst>
      </pc:sldChg>
      <pc:sldChg chg="new del">
        <pc:chgData name="shaddai akpe" userId="12cc66c44a045497" providerId="LiveId" clId="{A6D3B6C2-7D63-474E-806A-BB0D73930CBA}" dt="2020-10-25T09:15:03.171" v="500" actId="680"/>
        <pc:sldMkLst>
          <pc:docMk/>
          <pc:sldMk cId="2117614953" sldId="260"/>
        </pc:sldMkLst>
      </pc:sldChg>
      <pc:sldChg chg="addSp delSp modSp new mod ord modTransition setBg">
        <pc:chgData name="shaddai akpe" userId="12cc66c44a045497" providerId="LiveId" clId="{A6D3B6C2-7D63-474E-806A-BB0D73930CBA}" dt="2020-10-25T20:01:10.043" v="1610"/>
        <pc:sldMkLst>
          <pc:docMk/>
          <pc:sldMk cId="1706252862" sldId="261"/>
        </pc:sldMkLst>
      </pc:sldChg>
      <pc:sldChg chg="new del">
        <pc:chgData name="shaddai akpe" userId="12cc66c44a045497" providerId="LiveId" clId="{A6D3B6C2-7D63-474E-806A-BB0D73930CBA}" dt="2020-10-25T09:22:40.238" v="864" actId="680"/>
        <pc:sldMkLst>
          <pc:docMk/>
          <pc:sldMk cId="2891622371" sldId="261"/>
        </pc:sldMkLst>
      </pc:sldChg>
      <pc:sldChg chg="addSp delSp modSp new mod ord modTransition setBg">
        <pc:chgData name="shaddai akpe" userId="12cc66c44a045497" providerId="LiveId" clId="{A6D3B6C2-7D63-474E-806A-BB0D73930CBA}" dt="2020-10-26T08:54:01.225" v="1745"/>
        <pc:sldMkLst>
          <pc:docMk/>
          <pc:sldMk cId="4247449824" sldId="262"/>
        </pc:sldMkLst>
      </pc:sldChg>
    </pc:docChg>
  </pc:docChgLst>
  <pc:docChgLst>
    <pc:chgData name="Christian Grøndahl Stage" userId="1f404f86-7f1f-4915-ac2e-7a860f73e49f" providerId="ADAL" clId="{FF7CEDC0-2F7B-4C6F-839C-42DEF56ED728}"/>
    <pc:docChg chg="modSld">
      <pc:chgData name="Christian Grøndahl Stage" userId="1f404f86-7f1f-4915-ac2e-7a860f73e49f" providerId="ADAL" clId="{FF7CEDC0-2F7B-4C6F-839C-42DEF56ED728}" dt="2025-10-17T14:31:28.751" v="10" actId="6549"/>
      <pc:docMkLst>
        <pc:docMk/>
      </pc:docMkLst>
      <pc:sldChg chg="modSp mod">
        <pc:chgData name="Christian Grøndahl Stage" userId="1f404f86-7f1f-4915-ac2e-7a860f73e49f" providerId="ADAL" clId="{FF7CEDC0-2F7B-4C6F-839C-42DEF56ED728}" dt="2025-10-17T14:31:28.751" v="10" actId="6549"/>
        <pc:sldMkLst>
          <pc:docMk/>
          <pc:sldMk cId="3012302260" sldId="258"/>
        </pc:sldMkLst>
        <pc:spChg chg="mod">
          <ac:chgData name="Christian Grøndahl Stage" userId="1f404f86-7f1f-4915-ac2e-7a860f73e49f" providerId="ADAL" clId="{FF7CEDC0-2F7B-4C6F-839C-42DEF56ED728}" dt="2025-10-17T14:31:28.751" v="10" actId="6549"/>
          <ac:spMkLst>
            <pc:docMk/>
            <pc:sldMk cId="3012302260" sldId="258"/>
            <ac:spMk id="3" creationId="{9A9F41ED-E8B8-4557-9696-F4B76DA62B9E}"/>
          </ac:spMkLst>
        </pc:spChg>
      </pc:sldChg>
    </pc:docChg>
  </pc:docChgLst>
  <pc:docChgLst>
    <pc:chgData name="Christian Grøndahl Stage" userId="1f404f86-7f1f-4915-ac2e-7a860f73e49f" providerId="ADAL" clId="{C96FE3DD-0FEC-4482-AD7C-E416015E868B}"/>
    <pc:docChg chg="modSld">
      <pc:chgData name="Christian Grøndahl Stage" userId="1f404f86-7f1f-4915-ac2e-7a860f73e49f" providerId="ADAL" clId="{C96FE3DD-0FEC-4482-AD7C-E416015E868B}" dt="2024-10-24T12:13:03.265" v="1" actId="20577"/>
      <pc:docMkLst>
        <pc:docMk/>
      </pc:docMkLst>
      <pc:sldChg chg="modSp mod">
        <pc:chgData name="Christian Grøndahl Stage" userId="1f404f86-7f1f-4915-ac2e-7a860f73e49f" providerId="ADAL" clId="{C96FE3DD-0FEC-4482-AD7C-E416015E868B}" dt="2024-10-24T12:13:03.265" v="1" actId="20577"/>
        <pc:sldMkLst>
          <pc:docMk/>
          <pc:sldMk cId="301230226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76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6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5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9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1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5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50" r:id="rId5"/>
    <p:sldLayoutId id="2147483744" r:id="rId6"/>
    <p:sldLayoutId id="2147483745" r:id="rId7"/>
    <p:sldLayoutId id="2147483746" r:id="rId8"/>
    <p:sldLayoutId id="2147483749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6" name="Rectangle 16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dam og Eva | Bibelselskabet">
            <a:extLst>
              <a:ext uri="{FF2B5EF4-FFF2-40B4-BE49-F238E27FC236}">
                <a16:creationId xmlns:a16="http://schemas.microsoft.com/office/drawing/2014/main" id="{7644063F-85E9-43B6-B53A-2940AC9C8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r="-1" b="-1"/>
          <a:stretch/>
        </p:blipFill>
        <p:spPr bwMode="auto">
          <a:xfrm>
            <a:off x="20" y="-65304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41E5CB-7449-47B4-815A-0DFCBB58A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da-DK" sz="6600">
                <a:solidFill>
                  <a:schemeClr val="bg1"/>
                </a:solidFill>
              </a:rPr>
              <a:t>Arvesyndslæren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EA55F4F-9A25-4EEF-B69E-783FC0F2A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2400" dirty="0">
                <a:solidFill>
                  <a:schemeClr val="bg1"/>
                </a:solidFill>
              </a:rPr>
              <a:t>Den ætiologiske forklaring på, hvorfor mennesket er syndigt </a:t>
            </a:r>
          </a:p>
        </p:txBody>
      </p:sp>
    </p:spTree>
    <p:extLst>
      <p:ext uri="{BB962C8B-B14F-4D97-AF65-F5344CB8AC3E}">
        <p14:creationId xmlns:p14="http://schemas.microsoft.com/office/powerpoint/2010/main" val="395236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13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5" name="Rectangle 13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6" name="Rectangle 13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7" name="Rectangle 14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99258D-F5C5-4551-9603-1EF9E4B4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Hvad er synd? </a:t>
            </a:r>
          </a:p>
        </p:txBody>
      </p:sp>
      <p:pic>
        <p:nvPicPr>
          <p:cNvPr id="2050" name="Picture 2" descr="Brevkassen: Hvad siger Bibelen om sex og synd? | Bibelselskabet">
            <a:extLst>
              <a:ext uri="{FF2B5EF4-FFF2-40B4-BE49-F238E27FC236}">
                <a16:creationId xmlns:a16="http://schemas.microsoft.com/office/drawing/2014/main" id="{4A74EB34-16F9-4F84-A64A-A271AFA3AF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r="38052" b="-1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ectangle 142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Rectangle 14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0" name="Pladsholder til indhold 4">
            <a:extLst>
              <a:ext uri="{FF2B5EF4-FFF2-40B4-BE49-F238E27FC236}">
                <a16:creationId xmlns:a16="http://schemas.microsoft.com/office/drawing/2014/main" id="{D21BFB71-9704-43F7-9DD3-7D7F2CCA5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1800" dirty="0"/>
              <a:t>Handling eller tankegang som er i strid med Guds vilje. </a:t>
            </a:r>
          </a:p>
          <a:p>
            <a:r>
              <a:rPr lang="da-DK" sz="1800" dirty="0"/>
              <a:t>Menneskelig holdning eller handling, der adskiller mennesket fra Gud.</a:t>
            </a:r>
          </a:p>
          <a:p>
            <a:r>
              <a:rPr lang="da-DK" sz="1800" dirty="0"/>
              <a:t>En magt, der fanger mennesker og binder det i egoisme og selvisolation.</a:t>
            </a:r>
          </a:p>
          <a:p>
            <a:r>
              <a:rPr lang="da-DK" sz="1800" dirty="0"/>
              <a:t>Mistillid og mistro til Gud. </a:t>
            </a:r>
          </a:p>
        </p:txBody>
      </p:sp>
    </p:spTree>
    <p:extLst>
      <p:ext uri="{BB962C8B-B14F-4D97-AF65-F5344CB8AC3E}">
        <p14:creationId xmlns:p14="http://schemas.microsoft.com/office/powerpoint/2010/main" val="20620209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77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79" name="Rectangle 76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7C81BC-EDC0-4173-B430-9ED3B16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Apostlen</a:t>
            </a:r>
            <a:r>
              <a:rPr lang="en-US" sz="5200" dirty="0"/>
              <a:t> Paulus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592022-971D-4EAE-ACA7-55FCAF67B8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r="14639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78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Rectangle 80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9F41ED-E8B8-4557-9696-F4B76DA62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1800" dirty="0"/>
              <a:t>Mennesket er fanget i det onde pga. bindingen til ”kødet”, dvs. egoismen og det legemlige begær.</a:t>
            </a:r>
          </a:p>
          <a:p>
            <a:r>
              <a:rPr lang="da-DK" sz="1800" dirty="0"/>
              <a:t>”Det gode, jeg vil, det gør jeg ikke” (Romerbrevet kap. 7,19) – mennesket styres af synd og dårlige vaner.</a:t>
            </a:r>
          </a:p>
          <a:p>
            <a:r>
              <a:rPr lang="da-DK" sz="1800" dirty="0"/>
              <a:t>Menneskets kan frelses ved tro og tillid til Jesus.</a:t>
            </a:r>
          </a:p>
        </p:txBody>
      </p:sp>
    </p:spTree>
    <p:extLst>
      <p:ext uri="{BB962C8B-B14F-4D97-AF65-F5344CB8AC3E}">
        <p14:creationId xmlns:p14="http://schemas.microsoft.com/office/powerpoint/2010/main" val="30123022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13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17" name="Rectangle 13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8" name="Rectangle 14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19" name="Rectangle 142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227B9F-8B6A-4C54-9ED1-929743DA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642392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4400" dirty="0"/>
              <a:t>Augustin (354-430 e.Kr.) </a:t>
            </a:r>
          </a:p>
        </p:txBody>
      </p:sp>
      <p:pic>
        <p:nvPicPr>
          <p:cNvPr id="4100" name="Picture 4" descr="St. Augustine of Hippo - Saints &amp; Angels - Catholic Online">
            <a:extLst>
              <a:ext uri="{FF2B5EF4-FFF2-40B4-BE49-F238E27FC236}">
                <a16:creationId xmlns:a16="http://schemas.microsoft.com/office/drawing/2014/main" id="{A0CDB73E-F99E-48C4-9620-70A729DA32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6" r="21864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Rectangle 144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1" name="Rectangle 146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523DD0-207C-4D84-A94F-6AE2E6BC5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Etablerede</a:t>
            </a:r>
            <a:r>
              <a:rPr lang="en-US" sz="1800" dirty="0"/>
              <a:t> </a:t>
            </a:r>
            <a:r>
              <a:rPr lang="en-US" sz="1800" dirty="0" err="1"/>
              <a:t>læren</a:t>
            </a:r>
            <a:r>
              <a:rPr lang="en-US" sz="1800" dirty="0"/>
              <a:t> om </a:t>
            </a:r>
            <a:r>
              <a:rPr lang="en-US" sz="1800" dirty="0" err="1"/>
              <a:t>arvesynden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Mennesket</a:t>
            </a:r>
            <a:r>
              <a:rPr lang="en-US" sz="1800" dirty="0"/>
              <a:t> </a:t>
            </a:r>
            <a:r>
              <a:rPr lang="en-US" sz="1800" dirty="0" err="1"/>
              <a:t>fødes</a:t>
            </a:r>
            <a:r>
              <a:rPr lang="en-US" sz="1800" dirty="0"/>
              <a:t> </a:t>
            </a:r>
            <a:r>
              <a:rPr lang="en-US" sz="1800" dirty="0" err="1"/>
              <a:t>ind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synd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et problem, der stammer </a:t>
            </a:r>
            <a:r>
              <a:rPr lang="en-US" sz="1800" dirty="0" err="1"/>
              <a:t>fra</a:t>
            </a:r>
            <a:r>
              <a:rPr lang="en-US" sz="1800" dirty="0"/>
              <a:t> Adams </a:t>
            </a:r>
            <a:r>
              <a:rPr lang="en-US" sz="1800" dirty="0" err="1"/>
              <a:t>oprør</a:t>
            </a:r>
            <a:r>
              <a:rPr lang="en-US" sz="1800" dirty="0"/>
              <a:t> mod </a:t>
            </a:r>
            <a:r>
              <a:rPr lang="en-US" sz="1800" dirty="0" err="1"/>
              <a:t>Gud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Syndigheden</a:t>
            </a:r>
            <a:r>
              <a:rPr lang="en-US" sz="1800" dirty="0"/>
              <a:t> </a:t>
            </a:r>
            <a:r>
              <a:rPr lang="en-US" sz="1800" dirty="0" err="1"/>
              <a:t>går</a:t>
            </a:r>
            <a:r>
              <a:rPr lang="en-US" sz="1800" dirty="0"/>
              <a:t> </a:t>
            </a:r>
            <a:r>
              <a:rPr lang="en-US" sz="1800" dirty="0" err="1"/>
              <a:t>tilbage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Adam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Evas</a:t>
            </a:r>
            <a:r>
              <a:rPr lang="en-US" sz="1800" dirty="0"/>
              <a:t> </a:t>
            </a:r>
            <a:r>
              <a:rPr lang="en-US" sz="1800" dirty="0" err="1"/>
              <a:t>ulydighed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Mennesket</a:t>
            </a:r>
            <a:r>
              <a:rPr lang="en-US" sz="1800" dirty="0"/>
              <a:t> </a:t>
            </a:r>
            <a:r>
              <a:rPr lang="en-US" sz="1800" dirty="0" err="1"/>
              <a:t>behøver</a:t>
            </a:r>
            <a:r>
              <a:rPr lang="en-US" sz="1800" dirty="0"/>
              <a:t> </a:t>
            </a:r>
            <a:r>
              <a:rPr lang="en-US" sz="1800" dirty="0" err="1"/>
              <a:t>frelse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synd</a:t>
            </a:r>
            <a:r>
              <a:rPr lang="en-US" sz="1800" dirty="0"/>
              <a:t> </a:t>
            </a:r>
            <a:r>
              <a:rPr lang="en-US" sz="1800" dirty="0" err="1"/>
              <a:t>ved</a:t>
            </a:r>
            <a:r>
              <a:rPr lang="en-US" sz="1800" dirty="0"/>
              <a:t> </a:t>
            </a:r>
            <a:r>
              <a:rPr lang="en-US" sz="1800" dirty="0" err="1"/>
              <a:t>tro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7316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5498B8-FC87-44D7-BC08-C44F83F1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625" y="1071732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Martin Luther </a:t>
            </a:r>
            <a:br>
              <a:rPr lang="en-US" sz="4400" dirty="0"/>
            </a:br>
            <a:r>
              <a:rPr lang="en-US" sz="4400" dirty="0"/>
              <a:t>(1483-1546 </a:t>
            </a:r>
            <a:r>
              <a:rPr lang="en-US" sz="4400" dirty="0" err="1"/>
              <a:t>e.Kr</a:t>
            </a:r>
            <a:r>
              <a:rPr lang="en-US" sz="4400" dirty="0"/>
              <a:t>.)</a:t>
            </a:r>
          </a:p>
        </p:txBody>
      </p:sp>
      <p:pic>
        <p:nvPicPr>
          <p:cNvPr id="6" name="Picture 4" descr="Martin Luther - Wikipedia, den frie encyklopædi">
            <a:extLst>
              <a:ext uri="{FF2B5EF4-FFF2-40B4-BE49-F238E27FC236}">
                <a16:creationId xmlns:a16="http://schemas.microsoft.com/office/drawing/2014/main" id="{E9C8919E-7793-4D78-B822-7C758DCCEF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4" r="22264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BCEDD7-9CCF-4346-A2A4-12F4AFFB0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da-DK" sz="1800" dirty="0"/>
              <a:t>Videreførte </a:t>
            </a:r>
            <a:r>
              <a:rPr lang="da-DK" sz="1800" dirty="0" err="1"/>
              <a:t>arvesyndslæren</a:t>
            </a:r>
            <a:r>
              <a:rPr lang="da-DK" sz="1800" dirty="0"/>
              <a:t> fra kirkefaderen Augustin.</a:t>
            </a:r>
          </a:p>
          <a:p>
            <a:r>
              <a:rPr lang="da-DK" sz="1800" dirty="0"/>
              <a:t>Adam og Evas oprør </a:t>
            </a:r>
            <a:r>
              <a:rPr lang="da-DK" sz="1800" dirty="0">
                <a:sym typeface="Wingdings" panose="05000000000000000000" pitchFamily="2" charset="2"/>
              </a:rPr>
              <a:t> ændrer forholdet mellem mennesket og Gud. Adskillelsen er et vilkår for mennesket.</a:t>
            </a:r>
          </a:p>
          <a:p>
            <a:r>
              <a:rPr lang="da-DK" sz="1800" dirty="0"/>
              <a:t>Mennesket er født syndigt og egoistisk. </a:t>
            </a:r>
          </a:p>
          <a:p>
            <a:r>
              <a:rPr lang="da-DK" sz="1800" dirty="0"/>
              <a:t>Frelse </a:t>
            </a:r>
            <a:r>
              <a:rPr lang="da-DK" sz="1800" dirty="0">
                <a:sym typeface="Wingdings" panose="05000000000000000000" pitchFamily="2" charset="2"/>
              </a:rPr>
              <a:t>ved tro kan g</a:t>
            </a:r>
            <a:r>
              <a:rPr lang="da-DK" sz="1800" dirty="0"/>
              <a:t>enetablere menneskets forhold til Gud </a:t>
            </a:r>
            <a:r>
              <a:rPr lang="da-DK" sz="1800" dirty="0">
                <a:sym typeface="Wingdings" panose="05000000000000000000" pitchFamily="2" charset="2"/>
              </a:rPr>
              <a:t> befrielse fra syndens magt.</a:t>
            </a:r>
          </a:p>
          <a:p>
            <a:r>
              <a:rPr lang="da-DK" sz="1800" dirty="0">
                <a:sym typeface="Wingdings" panose="05000000000000000000" pitchFamily="2" charset="2"/>
              </a:rPr>
              <a:t>Udfordrede den katolske kirkes lære om aflad og tilgivelse for synd hos præsten. Mennesket skal selv gå direkte til Gud.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6917447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3FDF9-D718-4D12-ABB0-CF76861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Søren</a:t>
            </a:r>
            <a:r>
              <a:rPr lang="en-US" sz="4400" dirty="0"/>
              <a:t> Kierkegaard</a:t>
            </a:r>
            <a:br>
              <a:rPr lang="en-US" sz="4400" dirty="0"/>
            </a:br>
            <a:r>
              <a:rPr lang="en-US" sz="4400" dirty="0"/>
              <a:t>(1813-1855 </a:t>
            </a:r>
            <a:r>
              <a:rPr lang="en-US" sz="4400" dirty="0" err="1"/>
              <a:t>e.Kr</a:t>
            </a:r>
            <a:r>
              <a:rPr lang="en-US" sz="4400" dirty="0"/>
              <a:t>.) </a:t>
            </a:r>
          </a:p>
        </p:txBody>
      </p:sp>
      <p:pic>
        <p:nvPicPr>
          <p:cNvPr id="6146" name="Picture 2" descr="Søren Kierkegaard | lex.dk – Den Store Danske">
            <a:extLst>
              <a:ext uri="{FF2B5EF4-FFF2-40B4-BE49-F238E27FC236}">
                <a16:creationId xmlns:a16="http://schemas.microsoft.com/office/drawing/2014/main" id="{2EA63393-E971-4AEB-BCA5-2D2DD1675C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8ECE66-8737-4D0E-8106-5AC44F483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800" dirty="0" err="1"/>
              <a:t>Menneskelig</a:t>
            </a:r>
            <a:r>
              <a:rPr lang="en-US" sz="1800" dirty="0"/>
              <a:t> </a:t>
            </a:r>
            <a:r>
              <a:rPr lang="en-US" sz="1800" dirty="0" err="1"/>
              <a:t>bevidsthed</a:t>
            </a:r>
            <a:r>
              <a:rPr lang="en-US" sz="1800" dirty="0"/>
              <a:t> </a:t>
            </a:r>
            <a:r>
              <a:rPr lang="en-US" sz="1800" dirty="0" err="1"/>
              <a:t>øges</a:t>
            </a:r>
            <a:r>
              <a:rPr lang="en-US" sz="1800" dirty="0"/>
              <a:t> </a:t>
            </a:r>
            <a:r>
              <a:rPr lang="en-US" sz="1800" dirty="0" err="1"/>
              <a:t>ved</a:t>
            </a:r>
            <a:r>
              <a:rPr lang="en-US" sz="1800" dirty="0"/>
              <a:t> alder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modenhed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Først</a:t>
            </a:r>
            <a:r>
              <a:rPr lang="en-US" sz="1800" dirty="0"/>
              <a:t> </a:t>
            </a:r>
            <a:r>
              <a:rPr lang="en-US" sz="1800" dirty="0" err="1"/>
              <a:t>når</a:t>
            </a:r>
            <a:r>
              <a:rPr lang="en-US" sz="1800" dirty="0"/>
              <a:t> </a:t>
            </a:r>
            <a:r>
              <a:rPr lang="en-US" sz="1800" dirty="0" err="1"/>
              <a:t>mennesket</a:t>
            </a:r>
            <a:r>
              <a:rPr lang="en-US" sz="1800" dirty="0"/>
              <a:t> </a:t>
            </a:r>
            <a:r>
              <a:rPr lang="en-US" sz="1800" dirty="0" err="1"/>
              <a:t>forstår</a:t>
            </a:r>
            <a:r>
              <a:rPr lang="en-US" sz="1800" dirty="0"/>
              <a:t>, </a:t>
            </a:r>
            <a:r>
              <a:rPr lang="en-US" sz="1800" dirty="0" err="1"/>
              <a:t>hvad</a:t>
            </a:r>
            <a:r>
              <a:rPr lang="en-US" sz="1800" dirty="0"/>
              <a:t> der </a:t>
            </a:r>
            <a:r>
              <a:rPr lang="en-US" sz="1800" dirty="0" err="1"/>
              <a:t>er</a:t>
            </a:r>
            <a:r>
              <a:rPr lang="en-US" sz="1800" dirty="0"/>
              <a:t> </a:t>
            </a:r>
            <a:r>
              <a:rPr lang="en-US" sz="1800" dirty="0" err="1"/>
              <a:t>rigtigt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forkert</a:t>
            </a:r>
            <a:r>
              <a:rPr lang="en-US" sz="1800" dirty="0"/>
              <a:t>, </a:t>
            </a:r>
            <a:r>
              <a:rPr lang="en-US" sz="1800" dirty="0" err="1"/>
              <a:t>kan</a:t>
            </a:r>
            <a:r>
              <a:rPr lang="en-US" sz="1800" dirty="0"/>
              <a:t> man </a:t>
            </a:r>
            <a:r>
              <a:rPr lang="en-US" sz="1800" dirty="0" err="1"/>
              <a:t>kalde</a:t>
            </a:r>
            <a:r>
              <a:rPr lang="en-US" sz="1800" dirty="0"/>
              <a:t> et </a:t>
            </a:r>
            <a:r>
              <a:rPr lang="en-US" sz="1800" dirty="0" err="1"/>
              <a:t>mennesket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synder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Udvikling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bevidsthed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skabe</a:t>
            </a:r>
            <a:r>
              <a:rPr lang="en-US" sz="1800" dirty="0"/>
              <a:t> a</a:t>
            </a:r>
            <a:r>
              <a:rPr lang="en-US" sz="1800" dirty="0">
                <a:sym typeface="Wingdings" panose="05000000000000000000" pitchFamily="2" charset="2"/>
              </a:rPr>
              <a:t>ngst for </a:t>
            </a:r>
            <a:r>
              <a:rPr lang="en-US" sz="1800" dirty="0" err="1">
                <a:sym typeface="Wingdings" panose="05000000000000000000" pitchFamily="2" charset="2"/>
              </a:rPr>
              <a:t>livet</a:t>
            </a:r>
            <a:r>
              <a:rPr lang="en-US" sz="1800" dirty="0">
                <a:sym typeface="Wingdings" panose="05000000000000000000" pitchFamily="2" charset="2"/>
              </a:rPr>
              <a:t>.</a:t>
            </a:r>
          </a:p>
          <a:p>
            <a:r>
              <a:rPr lang="en-US" sz="1800" dirty="0" err="1">
                <a:sym typeface="Wingdings" panose="05000000000000000000" pitchFamily="2" charset="2"/>
              </a:rPr>
              <a:t>Mennesket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skal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tage</a:t>
            </a:r>
            <a:r>
              <a:rPr lang="en-US" sz="1800" dirty="0">
                <a:sym typeface="Wingdings" panose="05000000000000000000" pitchFamily="2" charset="2"/>
              </a:rPr>
              <a:t> sine </a:t>
            </a:r>
            <a:r>
              <a:rPr lang="en-US" sz="1800" dirty="0" err="1">
                <a:sym typeface="Wingdings" panose="05000000000000000000" pitchFamily="2" charset="2"/>
              </a:rPr>
              <a:t>egne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beslutninger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og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træffe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valg</a:t>
            </a:r>
            <a:r>
              <a:rPr lang="en-US" sz="1800" dirty="0">
                <a:sym typeface="Wingdings" panose="05000000000000000000" pitchFamily="2" charset="2"/>
              </a:rPr>
              <a:t>: “</a:t>
            </a:r>
            <a:r>
              <a:rPr lang="en-US" sz="1800" dirty="0" err="1">
                <a:sym typeface="Wingdings" panose="05000000000000000000" pitchFamily="2" charset="2"/>
              </a:rPr>
              <a:t>Forhold</a:t>
            </a:r>
            <a:r>
              <a:rPr lang="en-US" sz="1800" dirty="0">
                <a:sym typeface="Wingdings" panose="05000000000000000000" pitchFamily="2" charset="2"/>
              </a:rPr>
              <a:t> dig </a:t>
            </a:r>
            <a:r>
              <a:rPr lang="en-US" sz="1800" dirty="0" err="1">
                <a:sym typeface="Wingdings" panose="05000000000000000000" pitchFamily="2" charset="2"/>
              </a:rPr>
              <a:t>til</a:t>
            </a:r>
            <a:r>
              <a:rPr lang="en-US" sz="1800" dirty="0">
                <a:sym typeface="Wingdings" panose="05000000000000000000" pitchFamily="2" charset="2"/>
              </a:rPr>
              <a:t> dig </a:t>
            </a:r>
            <a:r>
              <a:rPr lang="en-US" sz="1800" dirty="0" err="1">
                <a:sym typeface="Wingdings" panose="05000000000000000000" pitchFamily="2" charset="2"/>
              </a:rPr>
              <a:t>selv</a:t>
            </a:r>
            <a:r>
              <a:rPr lang="en-US" sz="1800" dirty="0">
                <a:sym typeface="Wingdings" panose="05000000000000000000" pitchFamily="2" charset="2"/>
              </a:rPr>
              <a:t>.”</a:t>
            </a:r>
          </a:p>
          <a:p>
            <a:r>
              <a:rPr lang="en-US" sz="1800" dirty="0" err="1"/>
              <a:t>Mennesket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hvile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forholdet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Gud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frisættes</a:t>
            </a:r>
            <a:r>
              <a:rPr lang="en-US" sz="1800" dirty="0"/>
              <a:t> for </a:t>
            </a:r>
            <a:r>
              <a:rPr lang="en-US" sz="1800" dirty="0" err="1"/>
              <a:t>synd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angst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troen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Kristus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2528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2E5182-D2F6-47E4-9181-9444CAF9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Perspektivering</a:t>
            </a:r>
            <a:r>
              <a:rPr lang="en-US" sz="5200" dirty="0"/>
              <a:t> </a:t>
            </a:r>
            <a:r>
              <a:rPr lang="en-US" sz="5200" dirty="0" err="1"/>
              <a:t>til</a:t>
            </a:r>
            <a:r>
              <a:rPr lang="en-US" sz="5200" dirty="0"/>
              <a:t> </a:t>
            </a:r>
            <a:r>
              <a:rPr lang="en-US" sz="5200" dirty="0" err="1"/>
              <a:t>islams</a:t>
            </a:r>
            <a:r>
              <a:rPr lang="en-US" sz="5200" dirty="0"/>
              <a:t> </a:t>
            </a:r>
            <a:r>
              <a:rPr lang="en-US" sz="5200" dirty="0" err="1"/>
              <a:t>lære</a:t>
            </a:r>
            <a:endParaRPr lang="en-US" sz="5200" dirty="0"/>
          </a:p>
        </p:txBody>
      </p:sp>
      <p:pic>
        <p:nvPicPr>
          <p:cNvPr id="7170" name="Picture 2" descr="Jesus in the Qur'an and the Third Way between Extremism and Secularism">
            <a:extLst>
              <a:ext uri="{FF2B5EF4-FFF2-40B4-BE49-F238E27FC236}">
                <a16:creationId xmlns:a16="http://schemas.microsoft.com/office/drawing/2014/main" id="{FFE6F85F-24DB-4D65-AD4D-B3FA7A5982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r="30407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F41C02-01C0-48B3-8485-9960AD09B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9266" y="3434732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1800" dirty="0"/>
              <a:t>Arvesyndslæren findes ikke i islam: Mennesket er ikke syndigt, men glemsomt. Man fødes som uskyldig.</a:t>
            </a:r>
          </a:p>
          <a:p>
            <a:r>
              <a:rPr lang="da-DK" sz="1800" dirty="0"/>
              <a:t>Myten om Adam og Eva er anderledes i Koranen, </a:t>
            </a:r>
            <a:r>
              <a:rPr lang="da-DK" sz="1800" dirty="0" err="1"/>
              <a:t>sura</a:t>
            </a:r>
            <a:r>
              <a:rPr lang="da-DK" sz="1800" dirty="0"/>
              <a:t> 7, hvor mennesket ikke oplever et ‘syndefald’, men lærer af sine fejl og oplæres i anger, bøn og tilgivelse.</a:t>
            </a:r>
          </a:p>
          <a:p>
            <a:r>
              <a:rPr lang="da-DK" sz="1800" dirty="0"/>
              <a:t> Jesus er ikke menneskets frelser, der dør på korset, genopstår og løser problemet med synd. Jesus er blot en profet og ikke Guds søn. </a:t>
            </a:r>
          </a:p>
        </p:txBody>
      </p:sp>
    </p:spTree>
    <p:extLst>
      <p:ext uri="{BB962C8B-B14F-4D97-AF65-F5344CB8AC3E}">
        <p14:creationId xmlns:p14="http://schemas.microsoft.com/office/powerpoint/2010/main" val="42474498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408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Wingdings</vt:lpstr>
      <vt:lpstr>AccentBoxVTI</vt:lpstr>
      <vt:lpstr>Arvesyndslæren</vt:lpstr>
      <vt:lpstr>Hvad er synd? </vt:lpstr>
      <vt:lpstr>Apostlen Paulus </vt:lpstr>
      <vt:lpstr>Augustin (354-430 e.Kr.) </vt:lpstr>
      <vt:lpstr>Martin Luther  (1483-1546 e.Kr.)</vt:lpstr>
      <vt:lpstr>Søren Kierkegaard (1813-1855 e.Kr.) </vt:lpstr>
      <vt:lpstr>Perspektivering til islams lære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Arvesyndslæren</dc:title>
  <dc:creator>shaddai akpe</dc:creator>
  <cp:lastModifiedBy>Christian Grøndahl Stage</cp:lastModifiedBy>
  <cp:revision>21</cp:revision>
  <dcterms:created xsi:type="dcterms:W3CDTF">2020-10-25T09:37:03Z</dcterms:created>
  <dcterms:modified xsi:type="dcterms:W3CDTF">2025-10-17T14:31:31Z</dcterms:modified>
</cp:coreProperties>
</file>