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74" r:id="rId2"/>
    <p:sldId id="264" r:id="rId3"/>
    <p:sldId id="280" r:id="rId4"/>
    <p:sldId id="256" r:id="rId5"/>
    <p:sldId id="257" r:id="rId6"/>
    <p:sldId id="265" r:id="rId7"/>
    <p:sldId id="266" r:id="rId8"/>
    <p:sldId id="259" r:id="rId9"/>
    <p:sldId id="277" r:id="rId10"/>
    <p:sldId id="282" r:id="rId11"/>
    <p:sldId id="285" r:id="rId12"/>
    <p:sldId id="287" r:id="rId13"/>
    <p:sldId id="279" r:id="rId14"/>
    <p:sldId id="283" r:id="rId15"/>
    <p:sldId id="275" r:id="rId16"/>
    <p:sldId id="296" r:id="rId17"/>
    <p:sldId id="288" r:id="rId18"/>
    <p:sldId id="293" r:id="rId19"/>
    <p:sldId id="297" r:id="rId20"/>
    <p:sldId id="291" r:id="rId21"/>
    <p:sldId id="290" r:id="rId22"/>
    <p:sldId id="295" r:id="rId23"/>
    <p:sldId id="298" r:id="rId24"/>
    <p:sldId id="299" r:id="rId25"/>
    <p:sldId id="300" r:id="rId26"/>
    <p:sldId id="301" r:id="rId27"/>
    <p:sldId id="303" r:id="rId28"/>
    <p:sldId id="302" r:id="rId29"/>
    <p:sldId id="309" r:id="rId30"/>
    <p:sldId id="308" r:id="rId31"/>
    <p:sldId id="306" r:id="rId32"/>
    <p:sldId id="307" r:id="rId33"/>
    <p:sldId id="312" r:id="rId34"/>
    <p:sldId id="310" r:id="rId35"/>
    <p:sldId id="313" r:id="rId36"/>
    <p:sldId id="315" r:id="rId37"/>
    <p:sldId id="260" r:id="rId38"/>
    <p:sldId id="261" r:id="rId39"/>
    <p:sldId id="321" r:id="rId40"/>
    <p:sldId id="318" r:id="rId41"/>
    <p:sldId id="319" r:id="rId42"/>
    <p:sldId id="320" r:id="rId43"/>
    <p:sldId id="322" r:id="rId44"/>
    <p:sldId id="317" r:id="rId4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F17342-8D5E-4244-AB27-F614E92C6838}" v="835" dt="2025-11-12T07:24:21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yst layou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yst layout 2 - Markerin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7AC3CCA-C797-4891-BE02-D94E43425B78}" styleName="Mellemlayou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e Sheila Dyreborg" userId="de62237f-d88c-4642-812b-538761b62345" providerId="ADAL" clId="{18F17342-8D5E-4244-AB27-F614E92C6838}"/>
    <pc:docChg chg="undo redo custSel addSld delSld modSld sldOrd">
      <pc:chgData name="Line Sheila Dyreborg" userId="de62237f-d88c-4642-812b-538761b62345" providerId="ADAL" clId="{18F17342-8D5E-4244-AB27-F614E92C6838}" dt="2025-11-12T07:25:06.682" v="11961" actId="20577"/>
      <pc:docMkLst>
        <pc:docMk/>
      </pc:docMkLst>
      <pc:sldChg chg="addSp delSp modSp mod ord">
        <pc:chgData name="Line Sheila Dyreborg" userId="de62237f-d88c-4642-812b-538761b62345" providerId="ADAL" clId="{18F17342-8D5E-4244-AB27-F614E92C6838}" dt="2025-10-08T05:42:26.467" v="444" actId="478"/>
        <pc:sldMkLst>
          <pc:docMk/>
          <pc:sldMk cId="3080048215" sldId="256"/>
        </pc:sldMkLst>
      </pc:sldChg>
      <pc:sldChg chg="addSp delSp modSp mod">
        <pc:chgData name="Line Sheila Dyreborg" userId="de62237f-d88c-4642-812b-538761b62345" providerId="ADAL" clId="{18F17342-8D5E-4244-AB27-F614E92C6838}" dt="2025-10-08T05:38:43.235" v="404" actId="14100"/>
        <pc:sldMkLst>
          <pc:docMk/>
          <pc:sldMk cId="2712697749" sldId="257"/>
        </pc:sldMkLst>
        <pc:spChg chg="mod">
          <ac:chgData name="Line Sheila Dyreborg" userId="de62237f-d88c-4642-812b-538761b62345" providerId="ADAL" clId="{18F17342-8D5E-4244-AB27-F614E92C6838}" dt="2025-10-08T05:35:36.220" v="377" actId="20577"/>
          <ac:spMkLst>
            <pc:docMk/>
            <pc:sldMk cId="2712697749" sldId="257"/>
            <ac:spMk id="2" creationId="{E3F4E314-5E08-30DE-C135-6CDAC39D6918}"/>
          </ac:spMkLst>
        </pc:spChg>
        <pc:picChg chg="add mod">
          <ac:chgData name="Line Sheila Dyreborg" userId="de62237f-d88c-4642-812b-538761b62345" providerId="ADAL" clId="{18F17342-8D5E-4244-AB27-F614E92C6838}" dt="2025-10-08T05:38:43.235" v="404" actId="14100"/>
          <ac:picMkLst>
            <pc:docMk/>
            <pc:sldMk cId="2712697749" sldId="257"/>
            <ac:picMk id="1028" creationId="{D3115CEF-406B-74AB-5560-BDA9B213E123}"/>
          </ac:picMkLst>
        </pc:picChg>
      </pc:sldChg>
      <pc:sldChg chg="del">
        <pc:chgData name="Line Sheila Dyreborg" userId="de62237f-d88c-4642-812b-538761b62345" providerId="ADAL" clId="{18F17342-8D5E-4244-AB27-F614E92C6838}" dt="2025-10-08T05:43:07.507" v="499" actId="47"/>
        <pc:sldMkLst>
          <pc:docMk/>
          <pc:sldMk cId="3453696923" sldId="258"/>
        </pc:sldMkLst>
      </pc:sldChg>
      <pc:sldChg chg="modSp mod">
        <pc:chgData name="Line Sheila Dyreborg" userId="de62237f-d88c-4642-812b-538761b62345" providerId="ADAL" clId="{18F17342-8D5E-4244-AB27-F614E92C6838}" dt="2025-10-08T05:43:55.799" v="527" actId="20577"/>
        <pc:sldMkLst>
          <pc:docMk/>
          <pc:sldMk cId="40385450" sldId="259"/>
        </pc:sldMkLst>
        <pc:spChg chg="mod">
          <ac:chgData name="Line Sheila Dyreborg" userId="de62237f-d88c-4642-812b-538761b62345" providerId="ADAL" clId="{18F17342-8D5E-4244-AB27-F614E92C6838}" dt="2025-10-08T05:42:51.911" v="460" actId="20577"/>
          <ac:spMkLst>
            <pc:docMk/>
            <pc:sldMk cId="40385450" sldId="259"/>
            <ac:spMk id="2" creationId="{8E83DB11-DA99-A7FD-DEC7-D90965FA964D}"/>
          </ac:spMkLst>
        </pc:spChg>
        <pc:spChg chg="mod">
          <ac:chgData name="Line Sheila Dyreborg" userId="de62237f-d88c-4642-812b-538761b62345" providerId="ADAL" clId="{18F17342-8D5E-4244-AB27-F614E92C6838}" dt="2025-10-08T05:43:55.799" v="527" actId="20577"/>
          <ac:spMkLst>
            <pc:docMk/>
            <pc:sldMk cId="40385450" sldId="259"/>
            <ac:spMk id="3" creationId="{5A6321C9-91F1-065D-7ACE-3BCF9A6A1E86}"/>
          </ac:spMkLst>
        </pc:spChg>
      </pc:sldChg>
      <pc:sldChg chg="modSp add del mod">
        <pc:chgData name="Line Sheila Dyreborg" userId="de62237f-d88c-4642-812b-538761b62345" providerId="ADAL" clId="{18F17342-8D5E-4244-AB27-F614E92C6838}" dt="2025-11-04T20:21:26.033" v="7847" actId="47"/>
        <pc:sldMkLst>
          <pc:docMk/>
          <pc:sldMk cId="0" sldId="260"/>
        </pc:sldMkLst>
      </pc:sldChg>
      <pc:sldChg chg="addSp delSp modSp add mod setBg">
        <pc:chgData name="Line Sheila Dyreborg" userId="de62237f-d88c-4642-812b-538761b62345" providerId="ADAL" clId="{18F17342-8D5E-4244-AB27-F614E92C6838}" dt="2025-11-12T06:31:03.716" v="10224" actId="1076"/>
        <pc:sldMkLst>
          <pc:docMk/>
          <pc:sldMk cId="1621612878" sldId="260"/>
        </pc:sldMkLst>
        <pc:spChg chg="mod">
          <ac:chgData name="Line Sheila Dyreborg" userId="de62237f-d88c-4642-812b-538761b62345" providerId="ADAL" clId="{18F17342-8D5E-4244-AB27-F614E92C6838}" dt="2025-11-11T20:00:57.869" v="9230" actId="20577"/>
          <ac:spMkLst>
            <pc:docMk/>
            <pc:sldMk cId="1621612878" sldId="260"/>
            <ac:spMk id="2" creationId="{F12463BD-F9AB-4ED3-8D3D-AB255700FDDB}"/>
          </ac:spMkLst>
        </pc:spChg>
        <pc:spChg chg="del mod ord">
          <ac:chgData name="Line Sheila Dyreborg" userId="de62237f-d88c-4642-812b-538761b62345" providerId="ADAL" clId="{18F17342-8D5E-4244-AB27-F614E92C6838}" dt="2025-11-11T19:56:49.147" v="9024" actId="478"/>
          <ac:spMkLst>
            <pc:docMk/>
            <pc:sldMk cId="1621612878" sldId="260"/>
            <ac:spMk id="4" creationId="{51CC01CB-60B4-44E7-A919-5AA916942AC2}"/>
          </ac:spMkLst>
        </pc:spChg>
        <pc:spChg chg="add del mod">
          <ac:chgData name="Line Sheila Dyreborg" userId="de62237f-d88c-4642-812b-538761b62345" providerId="ADAL" clId="{18F17342-8D5E-4244-AB27-F614E92C6838}" dt="2025-11-11T20:00:16.244" v="9196" actId="478"/>
          <ac:spMkLst>
            <pc:docMk/>
            <pc:sldMk cId="1621612878" sldId="260"/>
            <ac:spMk id="5" creationId="{9FB83DB4-F4C6-45AC-589A-BC7D1B46CCB8}"/>
          </ac:spMkLst>
        </pc:spChg>
        <pc:spChg chg="add del">
          <ac:chgData name="Line Sheila Dyreborg" userId="de62237f-d88c-4642-812b-538761b62345" providerId="ADAL" clId="{18F17342-8D5E-4244-AB27-F614E92C6838}" dt="2025-11-11T19:55:56.299" v="9014" actId="26606"/>
          <ac:spMkLst>
            <pc:docMk/>
            <pc:sldMk cId="1621612878" sldId="260"/>
            <ac:spMk id="3079" creationId="{7A203437-703A-4E00-A8C0-91D328D6C7C7}"/>
          </ac:spMkLst>
        </pc:spChg>
        <pc:spChg chg="add del">
          <ac:chgData name="Line Sheila Dyreborg" userId="de62237f-d88c-4642-812b-538761b62345" providerId="ADAL" clId="{18F17342-8D5E-4244-AB27-F614E92C6838}" dt="2025-11-11T19:55:56.299" v="9014" actId="26606"/>
          <ac:spMkLst>
            <pc:docMk/>
            <pc:sldMk cId="1621612878" sldId="260"/>
            <ac:spMk id="3081" creationId="{CD84038B-4A56-439B-A184-79B2D4506692}"/>
          </ac:spMkLst>
        </pc:spChg>
        <pc:spChg chg="add del">
          <ac:chgData name="Line Sheila Dyreborg" userId="de62237f-d88c-4642-812b-538761b62345" providerId="ADAL" clId="{18F17342-8D5E-4244-AB27-F614E92C6838}" dt="2025-11-11T19:55:56.299" v="9014" actId="26606"/>
          <ac:spMkLst>
            <pc:docMk/>
            <pc:sldMk cId="1621612878" sldId="260"/>
            <ac:spMk id="3083" creationId="{4F96EE13-2C4D-4262-812E-DDE5FC35F0AD}"/>
          </ac:spMkLst>
        </pc:spChg>
        <pc:picChg chg="add del mod">
          <ac:chgData name="Line Sheila Dyreborg" userId="de62237f-d88c-4642-812b-538761b62345" providerId="ADAL" clId="{18F17342-8D5E-4244-AB27-F614E92C6838}" dt="2025-11-11T19:53:38.754" v="8997" actId="478"/>
          <ac:picMkLst>
            <pc:docMk/>
            <pc:sldMk cId="1621612878" sldId="260"/>
            <ac:picMk id="3" creationId="{53C92DD3-889A-343E-D3FD-B41B1D4E17DD}"/>
          </ac:picMkLst>
        </pc:picChg>
        <pc:picChg chg="add mod">
          <ac:chgData name="Line Sheila Dyreborg" userId="de62237f-d88c-4642-812b-538761b62345" providerId="ADAL" clId="{18F17342-8D5E-4244-AB27-F614E92C6838}" dt="2025-11-12T06:30:54.770" v="10219" actId="14100"/>
          <ac:picMkLst>
            <pc:docMk/>
            <pc:sldMk cId="1621612878" sldId="260"/>
            <ac:picMk id="6" creationId="{9BD24A76-146F-349E-7F29-389FA1D83CE9}"/>
          </ac:picMkLst>
        </pc:picChg>
        <pc:picChg chg="mod">
          <ac:chgData name="Line Sheila Dyreborg" userId="de62237f-d88c-4642-812b-538761b62345" providerId="ADAL" clId="{18F17342-8D5E-4244-AB27-F614E92C6838}" dt="2025-11-12T06:30:48.802" v="10217" actId="14100"/>
          <ac:picMkLst>
            <pc:docMk/>
            <pc:sldMk cId="1621612878" sldId="260"/>
            <ac:picMk id="7" creationId="{99E4D098-B8F3-4798-91BD-A66BD9941E07}"/>
          </ac:picMkLst>
        </pc:picChg>
        <pc:picChg chg="add mod">
          <ac:chgData name="Line Sheila Dyreborg" userId="de62237f-d88c-4642-812b-538761b62345" providerId="ADAL" clId="{18F17342-8D5E-4244-AB27-F614E92C6838}" dt="2025-11-12T06:31:03.716" v="10224" actId="1076"/>
          <ac:picMkLst>
            <pc:docMk/>
            <pc:sldMk cId="1621612878" sldId="260"/>
            <ac:picMk id="3074" creationId="{AE64496B-E74B-ABBE-64A3-9A61632919D0}"/>
          </ac:picMkLst>
        </pc:picChg>
        <pc:picChg chg="add del mod">
          <ac:chgData name="Line Sheila Dyreborg" userId="de62237f-d88c-4642-812b-538761b62345" providerId="ADAL" clId="{18F17342-8D5E-4244-AB27-F614E92C6838}" dt="2025-11-11T19:57:47.732" v="9038" actId="478"/>
          <ac:picMkLst>
            <pc:docMk/>
            <pc:sldMk cId="1621612878" sldId="260"/>
            <ac:picMk id="4100" creationId="{54B49B2C-D0D8-40B7-AA0A-2AD04EE03266}"/>
          </ac:picMkLst>
        </pc:picChg>
      </pc:sldChg>
      <pc:sldChg chg="del">
        <pc:chgData name="Line Sheila Dyreborg" userId="de62237f-d88c-4642-812b-538761b62345" providerId="ADAL" clId="{18F17342-8D5E-4244-AB27-F614E92C6838}" dt="2025-10-08T05:39:37.628" v="414" actId="47"/>
        <pc:sldMkLst>
          <pc:docMk/>
          <pc:sldMk cId="2032103551" sldId="260"/>
        </pc:sldMkLst>
      </pc:sldChg>
      <pc:sldChg chg="delSp modSp add del mod">
        <pc:chgData name="Line Sheila Dyreborg" userId="de62237f-d88c-4642-812b-538761b62345" providerId="ADAL" clId="{18F17342-8D5E-4244-AB27-F614E92C6838}" dt="2025-10-26T10:57:41.106" v="7465" actId="47"/>
        <pc:sldMkLst>
          <pc:docMk/>
          <pc:sldMk cId="0" sldId="261"/>
        </pc:sldMkLst>
      </pc:sldChg>
      <pc:sldChg chg="addSp delSp modSp add mod">
        <pc:chgData name="Line Sheila Dyreborg" userId="de62237f-d88c-4642-812b-538761b62345" providerId="ADAL" clId="{18F17342-8D5E-4244-AB27-F614E92C6838}" dt="2025-11-12T06:55:27.488" v="10777" actId="1076"/>
        <pc:sldMkLst>
          <pc:docMk/>
          <pc:sldMk cId="1851600221" sldId="261"/>
        </pc:sldMkLst>
        <pc:spChg chg="mod">
          <ac:chgData name="Line Sheila Dyreborg" userId="de62237f-d88c-4642-812b-538761b62345" providerId="ADAL" clId="{18F17342-8D5E-4244-AB27-F614E92C6838}" dt="2025-11-12T06:46:42.412" v="10739" actId="20577"/>
          <ac:spMkLst>
            <pc:docMk/>
            <pc:sldMk cId="1851600221" sldId="261"/>
            <ac:spMk id="3" creationId="{6C25BEAE-4A26-4447-B41E-4CE0CF4249D9}"/>
          </ac:spMkLst>
        </pc:spChg>
        <pc:spChg chg="mod">
          <ac:chgData name="Line Sheila Dyreborg" userId="de62237f-d88c-4642-812b-538761b62345" providerId="ADAL" clId="{18F17342-8D5E-4244-AB27-F614E92C6838}" dt="2025-11-12T06:30:17.499" v="10201" actId="20577"/>
          <ac:spMkLst>
            <pc:docMk/>
            <pc:sldMk cId="1851600221" sldId="261"/>
            <ac:spMk id="5" creationId="{88057DBA-D62D-4F06-B065-EDDBF65B9523}"/>
          </ac:spMkLst>
        </pc:spChg>
        <pc:spChg chg="add del">
          <ac:chgData name="Line Sheila Dyreborg" userId="de62237f-d88c-4642-812b-538761b62345" providerId="ADAL" clId="{18F17342-8D5E-4244-AB27-F614E92C6838}" dt="2025-11-12T06:50:34.640" v="10743" actId="478"/>
          <ac:spMkLst>
            <pc:docMk/>
            <pc:sldMk cId="1851600221" sldId="261"/>
            <ac:spMk id="6" creationId="{09C2784D-23F8-44FC-5540-884843155782}"/>
          </ac:spMkLst>
        </pc:spChg>
        <pc:spChg chg="add del">
          <ac:chgData name="Line Sheila Dyreborg" userId="de62237f-d88c-4642-812b-538761b62345" providerId="ADAL" clId="{18F17342-8D5E-4244-AB27-F614E92C6838}" dt="2025-11-12T06:50:45.945" v="10745" actId="478"/>
          <ac:spMkLst>
            <pc:docMk/>
            <pc:sldMk cId="1851600221" sldId="261"/>
            <ac:spMk id="7" creationId="{25B044B2-FDA7-2387-8099-90925B0114F5}"/>
          </ac:spMkLst>
        </pc:spChg>
        <pc:spChg chg="add">
          <ac:chgData name="Line Sheila Dyreborg" userId="de62237f-d88c-4642-812b-538761b62345" providerId="ADAL" clId="{18F17342-8D5E-4244-AB27-F614E92C6838}" dt="2025-11-12T06:50:47.469" v="10746"/>
          <ac:spMkLst>
            <pc:docMk/>
            <pc:sldMk cId="1851600221" sldId="261"/>
            <ac:spMk id="8" creationId="{547BD547-7BCD-BCB7-8900-FE5CDD0E7FA4}"/>
          </ac:spMkLst>
        </pc:spChg>
        <pc:picChg chg="add del mod ord modCrop">
          <ac:chgData name="Line Sheila Dyreborg" userId="de62237f-d88c-4642-812b-538761b62345" providerId="ADAL" clId="{18F17342-8D5E-4244-AB27-F614E92C6838}" dt="2025-11-12T06:45:26.549" v="10707" actId="21"/>
          <ac:picMkLst>
            <pc:docMk/>
            <pc:sldMk cId="1851600221" sldId="261"/>
            <ac:picMk id="2" creationId="{4E381051-7C2A-4041-322E-9D11CAAA27CB}"/>
          </ac:picMkLst>
        </pc:picChg>
        <pc:picChg chg="add del mod modCrop">
          <ac:chgData name="Line Sheila Dyreborg" userId="de62237f-d88c-4642-812b-538761b62345" providerId="ADAL" clId="{18F17342-8D5E-4244-AB27-F614E92C6838}" dt="2025-11-12T06:54:10.429" v="10761" actId="478"/>
          <ac:picMkLst>
            <pc:docMk/>
            <pc:sldMk cId="1851600221" sldId="261"/>
            <ac:picMk id="10" creationId="{542955FB-4032-B7AC-BFB6-73D68C19CEC9}"/>
          </ac:picMkLst>
        </pc:picChg>
        <pc:picChg chg="add mod modCrop">
          <ac:chgData name="Line Sheila Dyreborg" userId="de62237f-d88c-4642-812b-538761b62345" providerId="ADAL" clId="{18F17342-8D5E-4244-AB27-F614E92C6838}" dt="2025-11-12T06:55:27.488" v="10777" actId="1076"/>
          <ac:picMkLst>
            <pc:docMk/>
            <pc:sldMk cId="1851600221" sldId="261"/>
            <ac:picMk id="12" creationId="{253F6B2B-5AB0-B529-95F9-6A550E3345FB}"/>
          </ac:picMkLst>
        </pc:picChg>
        <pc:picChg chg="add mod">
          <ac:chgData name="Line Sheila Dyreborg" userId="de62237f-d88c-4642-812b-538761b62345" providerId="ADAL" clId="{18F17342-8D5E-4244-AB27-F614E92C6838}" dt="2025-11-12T06:55:22.347" v="10775" actId="1076"/>
          <ac:picMkLst>
            <pc:docMk/>
            <pc:sldMk cId="1851600221" sldId="261"/>
            <ac:picMk id="14" creationId="{5F76630A-6E17-B868-004C-38FA02607517}"/>
          </ac:picMkLst>
        </pc:picChg>
        <pc:picChg chg="add del mod">
          <ac:chgData name="Line Sheila Dyreborg" userId="de62237f-d88c-4642-812b-538761b62345" providerId="ADAL" clId="{18F17342-8D5E-4244-AB27-F614E92C6838}" dt="2025-11-11T20:21:23.736" v="10050" actId="478"/>
          <ac:picMkLst>
            <pc:docMk/>
            <pc:sldMk cId="1851600221" sldId="261"/>
            <ac:picMk id="4098" creationId="{3ACE5A95-1C04-EB36-D236-9C6E570703DB}"/>
          </ac:picMkLst>
        </pc:picChg>
        <pc:picChg chg="add del mod">
          <ac:chgData name="Line Sheila Dyreborg" userId="de62237f-d88c-4642-812b-538761b62345" providerId="ADAL" clId="{18F17342-8D5E-4244-AB27-F614E92C6838}" dt="2025-11-11T20:21:29.214" v="10052" actId="478"/>
          <ac:picMkLst>
            <pc:docMk/>
            <pc:sldMk cId="1851600221" sldId="261"/>
            <ac:picMk id="4100" creationId="{9E528263-A269-3EE1-D793-805D054A6B3F}"/>
          </ac:picMkLst>
        </pc:picChg>
        <pc:picChg chg="add">
          <ac:chgData name="Line Sheila Dyreborg" userId="de62237f-d88c-4642-812b-538761b62345" providerId="ADAL" clId="{18F17342-8D5E-4244-AB27-F614E92C6838}" dt="2025-11-12T06:45:18.601" v="10704"/>
          <ac:picMkLst>
            <pc:docMk/>
            <pc:sldMk cId="1851600221" sldId="261"/>
            <ac:picMk id="4102" creationId="{1299CAEB-7C69-CA2F-9A90-40520A48295D}"/>
          </ac:picMkLst>
        </pc:picChg>
        <pc:picChg chg="add del mod">
          <ac:chgData name="Line Sheila Dyreborg" userId="de62237f-d88c-4642-812b-538761b62345" providerId="ADAL" clId="{18F17342-8D5E-4244-AB27-F614E92C6838}" dt="2025-11-12T06:50:32.661" v="10741" actId="478"/>
          <ac:picMkLst>
            <pc:docMk/>
            <pc:sldMk cId="1851600221" sldId="261"/>
            <ac:picMk id="4104" creationId="{BA2635E7-29D7-D125-33AB-39B3C835A96E}"/>
          </ac:picMkLst>
        </pc:picChg>
      </pc:sldChg>
      <pc:sldChg chg="del">
        <pc:chgData name="Line Sheila Dyreborg" userId="de62237f-d88c-4642-812b-538761b62345" providerId="ADAL" clId="{18F17342-8D5E-4244-AB27-F614E92C6838}" dt="2025-10-08T05:39:33.617" v="413" actId="47"/>
        <pc:sldMkLst>
          <pc:docMk/>
          <pc:sldMk cId="2812939967" sldId="261"/>
        </pc:sldMkLst>
      </pc:sldChg>
      <pc:sldChg chg="add del">
        <pc:chgData name="Line Sheila Dyreborg" userId="de62237f-d88c-4642-812b-538761b62345" providerId="ADAL" clId="{18F17342-8D5E-4244-AB27-F614E92C6838}" dt="2025-10-19T15:39:29.340" v="4452" actId="47"/>
        <pc:sldMkLst>
          <pc:docMk/>
          <pc:sldMk cId="3657057413" sldId="261"/>
        </pc:sldMkLst>
      </pc:sldChg>
      <pc:sldChg chg="modSp add del mod">
        <pc:chgData name="Line Sheila Dyreborg" userId="de62237f-d88c-4642-812b-538761b62345" providerId="ADAL" clId="{18F17342-8D5E-4244-AB27-F614E92C6838}" dt="2025-10-26T11:04:07.456" v="7685" actId="47"/>
        <pc:sldMkLst>
          <pc:docMk/>
          <pc:sldMk cId="0" sldId="262"/>
        </pc:sldMkLst>
      </pc:sldChg>
      <pc:sldChg chg="addSp delSp modSp add del mod">
        <pc:chgData name="Line Sheila Dyreborg" userId="de62237f-d88c-4642-812b-538761b62345" providerId="ADAL" clId="{18F17342-8D5E-4244-AB27-F614E92C6838}" dt="2025-11-11T19:57:31.434" v="9036" actId="47"/>
        <pc:sldMkLst>
          <pc:docMk/>
          <pc:sldMk cId="1329698416" sldId="262"/>
        </pc:sldMkLst>
        <pc:spChg chg="mod">
          <ac:chgData name="Line Sheila Dyreborg" userId="de62237f-d88c-4642-812b-538761b62345" providerId="ADAL" clId="{18F17342-8D5E-4244-AB27-F614E92C6838}" dt="2025-11-11T19:54:46.401" v="9006" actId="20577"/>
          <ac:spMkLst>
            <pc:docMk/>
            <pc:sldMk cId="1329698416" sldId="262"/>
            <ac:spMk id="4" creationId="{DD17ADAA-616B-46AD-9482-AF6CD6FD8344}"/>
          </ac:spMkLst>
        </pc:spChg>
        <pc:picChg chg="add del mod">
          <ac:chgData name="Line Sheila Dyreborg" userId="de62237f-d88c-4642-812b-538761b62345" providerId="ADAL" clId="{18F17342-8D5E-4244-AB27-F614E92C6838}" dt="2025-11-11T19:56:26.538" v="9018" actId="21"/>
          <ac:picMkLst>
            <pc:docMk/>
            <pc:sldMk cId="1329698416" sldId="262"/>
            <ac:picMk id="4100" creationId="{54B49B2C-D0D8-40B7-AA0A-2AD04EE03266}"/>
          </ac:picMkLst>
        </pc:picChg>
      </pc:sldChg>
      <pc:sldChg chg="addSp delSp modSp del mod">
        <pc:chgData name="Line Sheila Dyreborg" userId="de62237f-d88c-4642-812b-538761b62345" providerId="ADAL" clId="{18F17342-8D5E-4244-AB27-F614E92C6838}" dt="2025-10-08T06:00:44.085" v="1423" actId="47"/>
        <pc:sldMkLst>
          <pc:docMk/>
          <pc:sldMk cId="3181581742" sldId="262"/>
        </pc:sldMkLst>
      </pc:sldChg>
      <pc:sldChg chg="add del">
        <pc:chgData name="Line Sheila Dyreborg" userId="de62237f-d88c-4642-812b-538761b62345" providerId="ADAL" clId="{18F17342-8D5E-4244-AB27-F614E92C6838}" dt="2025-10-26T11:04:15.741" v="7686" actId="47"/>
        <pc:sldMkLst>
          <pc:docMk/>
          <pc:sldMk cId="0" sldId="263"/>
        </pc:sldMkLst>
      </pc:sldChg>
      <pc:sldChg chg="del">
        <pc:chgData name="Line Sheila Dyreborg" userId="de62237f-d88c-4642-812b-538761b62345" providerId="ADAL" clId="{18F17342-8D5E-4244-AB27-F614E92C6838}" dt="2025-10-08T05:39:15.887" v="407" actId="47"/>
        <pc:sldMkLst>
          <pc:docMk/>
          <pc:sldMk cId="3374972581" sldId="263"/>
        </pc:sldMkLst>
      </pc:sldChg>
      <pc:sldChg chg="addSp delSp modSp mod">
        <pc:chgData name="Line Sheila Dyreborg" userId="de62237f-d88c-4642-812b-538761b62345" providerId="ADAL" clId="{18F17342-8D5E-4244-AB27-F614E92C6838}" dt="2025-10-09T12:31:43.364" v="2827" actId="14100"/>
        <pc:sldMkLst>
          <pc:docMk/>
          <pc:sldMk cId="1673713898" sldId="264"/>
        </pc:sldMkLst>
        <pc:spChg chg="mod">
          <ac:chgData name="Line Sheila Dyreborg" userId="de62237f-d88c-4642-812b-538761b62345" providerId="ADAL" clId="{18F17342-8D5E-4244-AB27-F614E92C6838}" dt="2025-10-09T12:31:43.364" v="2827" actId="14100"/>
          <ac:spMkLst>
            <pc:docMk/>
            <pc:sldMk cId="1673713898" sldId="264"/>
            <ac:spMk id="3" creationId="{20EC3906-A3AC-462D-E2FB-14F97538439E}"/>
          </ac:spMkLst>
        </pc:spChg>
        <pc:picChg chg="add mod">
          <ac:chgData name="Line Sheila Dyreborg" userId="de62237f-d88c-4642-812b-538761b62345" providerId="ADAL" clId="{18F17342-8D5E-4244-AB27-F614E92C6838}" dt="2025-10-09T12:31:40.655" v="2826" actId="1076"/>
          <ac:picMkLst>
            <pc:docMk/>
            <pc:sldMk cId="1673713898" sldId="264"/>
            <ac:picMk id="1026" creationId="{01E82C81-729F-08E4-B35A-8C5D8E34E162}"/>
          </ac:picMkLst>
        </pc:picChg>
      </pc:sldChg>
      <pc:sldChg chg="modSp mod">
        <pc:chgData name="Line Sheila Dyreborg" userId="de62237f-d88c-4642-812b-538761b62345" providerId="ADAL" clId="{18F17342-8D5E-4244-AB27-F614E92C6838}" dt="2025-10-08T05:41:03.612" v="442" actId="6549"/>
        <pc:sldMkLst>
          <pc:docMk/>
          <pc:sldMk cId="1571543932" sldId="265"/>
        </pc:sldMkLst>
        <pc:spChg chg="mod">
          <ac:chgData name="Line Sheila Dyreborg" userId="de62237f-d88c-4642-812b-538761b62345" providerId="ADAL" clId="{18F17342-8D5E-4244-AB27-F614E92C6838}" dt="2025-10-08T05:36:09.038" v="401" actId="6549"/>
          <ac:spMkLst>
            <pc:docMk/>
            <pc:sldMk cId="1571543932" sldId="265"/>
            <ac:spMk id="2" creationId="{E3F4E314-5E08-30DE-C135-6CDAC39D6918}"/>
          </ac:spMkLst>
        </pc:spChg>
        <pc:spChg chg="mod">
          <ac:chgData name="Line Sheila Dyreborg" userId="de62237f-d88c-4642-812b-538761b62345" providerId="ADAL" clId="{18F17342-8D5E-4244-AB27-F614E92C6838}" dt="2025-10-08T05:41:03.612" v="442" actId="6549"/>
          <ac:spMkLst>
            <pc:docMk/>
            <pc:sldMk cId="1571543932" sldId="265"/>
            <ac:spMk id="3" creationId="{2153F80F-8544-15D6-5A65-804DF8BCEA44}"/>
          </ac:spMkLst>
        </pc:spChg>
      </pc:sldChg>
      <pc:sldChg chg="modSp mod">
        <pc:chgData name="Line Sheila Dyreborg" userId="de62237f-d88c-4642-812b-538761b62345" providerId="ADAL" clId="{18F17342-8D5E-4244-AB27-F614E92C6838}" dt="2025-10-08T05:39:53.094" v="432" actId="20577"/>
        <pc:sldMkLst>
          <pc:docMk/>
          <pc:sldMk cId="110082934" sldId="266"/>
        </pc:sldMkLst>
        <pc:spChg chg="mod">
          <ac:chgData name="Line Sheila Dyreborg" userId="de62237f-d88c-4642-812b-538761b62345" providerId="ADAL" clId="{18F17342-8D5E-4244-AB27-F614E92C6838}" dt="2025-10-08T05:39:53.094" v="432" actId="20577"/>
          <ac:spMkLst>
            <pc:docMk/>
            <pc:sldMk cId="110082934" sldId="266"/>
            <ac:spMk id="2" creationId="{E3F4E314-5E08-30DE-C135-6CDAC39D6918}"/>
          </ac:spMkLst>
        </pc:spChg>
      </pc:sldChg>
      <pc:sldChg chg="add del">
        <pc:chgData name="Line Sheila Dyreborg" userId="de62237f-d88c-4642-812b-538761b62345" providerId="ADAL" clId="{18F17342-8D5E-4244-AB27-F614E92C6838}" dt="2025-10-26T11:08:38.666" v="7838" actId="47"/>
        <pc:sldMkLst>
          <pc:docMk/>
          <pc:sldMk cId="0" sldId="267"/>
        </pc:sldMkLst>
      </pc:sldChg>
      <pc:sldChg chg="del">
        <pc:chgData name="Line Sheila Dyreborg" userId="de62237f-d88c-4642-812b-538761b62345" providerId="ADAL" clId="{18F17342-8D5E-4244-AB27-F614E92C6838}" dt="2025-10-08T05:38:58.913" v="405" actId="47"/>
        <pc:sldMkLst>
          <pc:docMk/>
          <pc:sldMk cId="3042569953" sldId="267"/>
        </pc:sldMkLst>
      </pc:sldChg>
      <pc:sldChg chg="add del">
        <pc:chgData name="Line Sheila Dyreborg" userId="de62237f-d88c-4642-812b-538761b62345" providerId="ADAL" clId="{18F17342-8D5E-4244-AB27-F614E92C6838}" dt="2025-10-19T15:45:17.007" v="4843" actId="47"/>
        <pc:sldMkLst>
          <pc:docMk/>
          <pc:sldMk cId="4132151426" sldId="267"/>
        </pc:sldMkLst>
      </pc:sldChg>
      <pc:sldChg chg="del">
        <pc:chgData name="Line Sheila Dyreborg" userId="de62237f-d88c-4642-812b-538761b62345" providerId="ADAL" clId="{18F17342-8D5E-4244-AB27-F614E92C6838}" dt="2025-10-08T05:39:19.822" v="408" actId="47"/>
        <pc:sldMkLst>
          <pc:docMk/>
          <pc:sldMk cId="166314764" sldId="268"/>
        </pc:sldMkLst>
      </pc:sldChg>
      <pc:sldChg chg="del">
        <pc:chgData name="Line Sheila Dyreborg" userId="de62237f-d88c-4642-812b-538761b62345" providerId="ADAL" clId="{18F17342-8D5E-4244-AB27-F614E92C6838}" dt="2025-10-08T05:39:21.263" v="409" actId="47"/>
        <pc:sldMkLst>
          <pc:docMk/>
          <pc:sldMk cId="3214357499" sldId="269"/>
        </pc:sldMkLst>
      </pc:sldChg>
      <pc:sldChg chg="addSp delSp modSp add del setBg">
        <pc:chgData name="Line Sheila Dyreborg" userId="de62237f-d88c-4642-812b-538761b62345" providerId="ADAL" clId="{18F17342-8D5E-4244-AB27-F614E92C6838}" dt="2025-11-11T15:19:04.958" v="8937" actId="47"/>
        <pc:sldMkLst>
          <pc:docMk/>
          <pc:sldMk cId="3930072174" sldId="269"/>
        </pc:sldMkLst>
        <pc:spChg chg="add mod">
          <ac:chgData name="Line Sheila Dyreborg" userId="de62237f-d88c-4642-812b-538761b62345" providerId="ADAL" clId="{18F17342-8D5E-4244-AB27-F614E92C6838}" dt="2025-11-11T15:18:56.160" v="8934" actId="21"/>
          <ac:spMkLst>
            <pc:docMk/>
            <pc:sldMk cId="3930072174" sldId="269"/>
            <ac:spMk id="2" creationId="{638D632C-5D77-A762-CB72-50D7F95AF8F6}"/>
          </ac:spMkLst>
        </pc:spChg>
        <pc:picChg chg="del mod">
          <ac:chgData name="Line Sheila Dyreborg" userId="de62237f-d88c-4642-812b-538761b62345" providerId="ADAL" clId="{18F17342-8D5E-4244-AB27-F614E92C6838}" dt="2025-11-11T15:18:56.160" v="8934" actId="21"/>
          <ac:picMkLst>
            <pc:docMk/>
            <pc:sldMk cId="3930072174" sldId="269"/>
            <ac:picMk id="3074" creationId="{E1F61ADD-9001-4A0F-85FD-F51F1CB31FF4}"/>
          </ac:picMkLst>
        </pc:picChg>
      </pc:sldChg>
      <pc:sldChg chg="addSp delSp modSp add del setBg">
        <pc:chgData name="Line Sheila Dyreborg" userId="de62237f-d88c-4642-812b-538761b62345" providerId="ADAL" clId="{18F17342-8D5E-4244-AB27-F614E92C6838}" dt="2025-11-12T06:56:57.103" v="10898" actId="47"/>
        <pc:sldMkLst>
          <pc:docMk/>
          <pc:sldMk cId="1073727441" sldId="270"/>
        </pc:sldMkLst>
        <pc:spChg chg="add mod">
          <ac:chgData name="Line Sheila Dyreborg" userId="de62237f-d88c-4642-812b-538761b62345" providerId="ADAL" clId="{18F17342-8D5E-4244-AB27-F614E92C6838}" dt="2025-11-12T06:31:13.897" v="10225" actId="21"/>
          <ac:spMkLst>
            <pc:docMk/>
            <pc:sldMk cId="1073727441" sldId="270"/>
            <ac:spMk id="2" creationId="{DD4F9FB5-1AD1-FBB2-30BB-80BBE7FAC8D5}"/>
          </ac:spMkLst>
        </pc:spChg>
        <pc:picChg chg="del">
          <ac:chgData name="Line Sheila Dyreborg" userId="de62237f-d88c-4642-812b-538761b62345" providerId="ADAL" clId="{18F17342-8D5E-4244-AB27-F614E92C6838}" dt="2025-11-12T06:31:13.897" v="10225" actId="21"/>
          <ac:picMkLst>
            <pc:docMk/>
            <pc:sldMk cId="1073727441" sldId="270"/>
            <ac:picMk id="4100" creationId="{20D15558-0E1D-4954-9900-BFC6D2500087}"/>
          </ac:picMkLst>
        </pc:picChg>
      </pc:sldChg>
      <pc:sldChg chg="del">
        <pc:chgData name="Line Sheila Dyreborg" userId="de62237f-d88c-4642-812b-538761b62345" providerId="ADAL" clId="{18F17342-8D5E-4244-AB27-F614E92C6838}" dt="2025-10-08T05:39:22.449" v="410" actId="47"/>
        <pc:sldMkLst>
          <pc:docMk/>
          <pc:sldMk cId="3233601411" sldId="270"/>
        </pc:sldMkLst>
      </pc:sldChg>
      <pc:sldChg chg="del">
        <pc:chgData name="Line Sheila Dyreborg" userId="de62237f-d88c-4642-812b-538761b62345" providerId="ADAL" clId="{18F17342-8D5E-4244-AB27-F614E92C6838}" dt="2025-10-08T05:39:25.333" v="411" actId="47"/>
        <pc:sldMkLst>
          <pc:docMk/>
          <pc:sldMk cId="3871374969" sldId="271"/>
        </pc:sldMkLst>
      </pc:sldChg>
      <pc:sldChg chg="del">
        <pc:chgData name="Line Sheila Dyreborg" userId="de62237f-d88c-4642-812b-538761b62345" providerId="ADAL" clId="{18F17342-8D5E-4244-AB27-F614E92C6838}" dt="2025-10-08T05:39:28.936" v="412" actId="47"/>
        <pc:sldMkLst>
          <pc:docMk/>
          <pc:sldMk cId="1104773737" sldId="272"/>
        </pc:sldMkLst>
      </pc:sldChg>
      <pc:sldChg chg="del">
        <pc:chgData name="Line Sheila Dyreborg" userId="de62237f-d88c-4642-812b-538761b62345" providerId="ADAL" clId="{18F17342-8D5E-4244-AB27-F614E92C6838}" dt="2025-10-08T05:39:13.416" v="406" actId="47"/>
        <pc:sldMkLst>
          <pc:docMk/>
          <pc:sldMk cId="2655539136" sldId="273"/>
        </pc:sldMkLst>
      </pc:sldChg>
      <pc:sldChg chg="modSp new mod">
        <pc:chgData name="Line Sheila Dyreborg" userId="de62237f-d88c-4642-812b-538761b62345" providerId="ADAL" clId="{18F17342-8D5E-4244-AB27-F614E92C6838}" dt="2025-10-08T05:28:17.762" v="39" actId="20577"/>
        <pc:sldMkLst>
          <pc:docMk/>
          <pc:sldMk cId="3023827288" sldId="274"/>
        </pc:sldMkLst>
        <pc:spChg chg="mod">
          <ac:chgData name="Line Sheila Dyreborg" userId="de62237f-d88c-4642-812b-538761b62345" providerId="ADAL" clId="{18F17342-8D5E-4244-AB27-F614E92C6838}" dt="2025-10-08T05:28:07.136" v="25" actId="20577"/>
          <ac:spMkLst>
            <pc:docMk/>
            <pc:sldMk cId="3023827288" sldId="274"/>
            <ac:spMk id="2" creationId="{D16E574C-1CCA-5F93-F295-EC181E13D332}"/>
          </ac:spMkLst>
        </pc:spChg>
        <pc:spChg chg="mod">
          <ac:chgData name="Line Sheila Dyreborg" userId="de62237f-d88c-4642-812b-538761b62345" providerId="ADAL" clId="{18F17342-8D5E-4244-AB27-F614E92C6838}" dt="2025-10-08T05:28:17.762" v="39" actId="20577"/>
          <ac:spMkLst>
            <pc:docMk/>
            <pc:sldMk cId="3023827288" sldId="274"/>
            <ac:spMk id="3" creationId="{D8761FB2-E83B-A027-8C70-87160269F3FD}"/>
          </ac:spMkLst>
        </pc:spChg>
      </pc:sldChg>
      <pc:sldChg chg="addSp delSp modSp new mod ord">
        <pc:chgData name="Line Sheila Dyreborg" userId="de62237f-d88c-4642-812b-538761b62345" providerId="ADAL" clId="{18F17342-8D5E-4244-AB27-F614E92C6838}" dt="2025-10-08T06:23:10.970" v="2181" actId="1076"/>
        <pc:sldMkLst>
          <pc:docMk/>
          <pc:sldMk cId="3927265849" sldId="275"/>
        </pc:sldMkLst>
        <pc:spChg chg="mod">
          <ac:chgData name="Line Sheila Dyreborg" userId="de62237f-d88c-4642-812b-538761b62345" providerId="ADAL" clId="{18F17342-8D5E-4244-AB27-F614E92C6838}" dt="2025-10-08T06:00:55.266" v="1443" actId="20577"/>
          <ac:spMkLst>
            <pc:docMk/>
            <pc:sldMk cId="3927265849" sldId="275"/>
            <ac:spMk id="2" creationId="{7B66500B-FDBA-505E-D76B-8F2530BF26D7}"/>
          </ac:spMkLst>
        </pc:spChg>
        <pc:spChg chg="add mod">
          <ac:chgData name="Line Sheila Dyreborg" userId="de62237f-d88c-4642-812b-538761b62345" providerId="ADAL" clId="{18F17342-8D5E-4244-AB27-F614E92C6838}" dt="2025-10-08T06:18:50.969" v="2103" actId="20577"/>
          <ac:spMkLst>
            <pc:docMk/>
            <pc:sldMk cId="3927265849" sldId="275"/>
            <ac:spMk id="15" creationId="{B46B753F-342D-32C5-C520-0EB66150F32B}"/>
          </ac:spMkLst>
        </pc:spChg>
        <pc:spChg chg="add mod">
          <ac:chgData name="Line Sheila Dyreborg" userId="de62237f-d88c-4642-812b-538761b62345" providerId="ADAL" clId="{18F17342-8D5E-4244-AB27-F614E92C6838}" dt="2025-10-08T06:18:54.045" v="2107" actId="20577"/>
          <ac:spMkLst>
            <pc:docMk/>
            <pc:sldMk cId="3927265849" sldId="275"/>
            <ac:spMk id="16" creationId="{74686934-F0DE-AA47-F7C2-161587EB43DA}"/>
          </ac:spMkLst>
        </pc:spChg>
        <pc:spChg chg="add mod">
          <ac:chgData name="Line Sheila Dyreborg" userId="de62237f-d88c-4642-812b-538761b62345" providerId="ADAL" clId="{18F17342-8D5E-4244-AB27-F614E92C6838}" dt="2025-10-08T06:18:56.452" v="2111" actId="20577"/>
          <ac:spMkLst>
            <pc:docMk/>
            <pc:sldMk cId="3927265849" sldId="275"/>
            <ac:spMk id="17" creationId="{EEC0EA40-4A29-5F7C-8256-12D13E47F4AD}"/>
          </ac:spMkLst>
        </pc:spChg>
        <pc:spChg chg="add mod">
          <ac:chgData name="Line Sheila Dyreborg" userId="de62237f-d88c-4642-812b-538761b62345" providerId="ADAL" clId="{18F17342-8D5E-4244-AB27-F614E92C6838}" dt="2025-10-08T06:19:10.521" v="2121" actId="20577"/>
          <ac:spMkLst>
            <pc:docMk/>
            <pc:sldMk cId="3927265849" sldId="275"/>
            <ac:spMk id="18" creationId="{60C6B2A1-1EDD-5740-5727-AF284C81DFAF}"/>
          </ac:spMkLst>
        </pc:spChg>
        <pc:spChg chg="add mod">
          <ac:chgData name="Line Sheila Dyreborg" userId="de62237f-d88c-4642-812b-538761b62345" providerId="ADAL" clId="{18F17342-8D5E-4244-AB27-F614E92C6838}" dt="2025-10-08T06:19:19.533" v="2125" actId="20577"/>
          <ac:spMkLst>
            <pc:docMk/>
            <pc:sldMk cId="3927265849" sldId="275"/>
            <ac:spMk id="19" creationId="{A03D52F2-35B8-C32D-0022-AFF83DA38CA3}"/>
          </ac:spMkLst>
        </pc:spChg>
        <pc:spChg chg="add mod">
          <ac:chgData name="Line Sheila Dyreborg" userId="de62237f-d88c-4642-812b-538761b62345" providerId="ADAL" clId="{18F17342-8D5E-4244-AB27-F614E92C6838}" dt="2025-10-08T06:19:06.822" v="2115" actId="20577"/>
          <ac:spMkLst>
            <pc:docMk/>
            <pc:sldMk cId="3927265849" sldId="275"/>
            <ac:spMk id="20" creationId="{6694A543-BBB5-440F-5DEE-DC437C4BDB62}"/>
          </ac:spMkLst>
        </pc:spChg>
        <pc:spChg chg="add mod">
          <ac:chgData name="Line Sheila Dyreborg" userId="de62237f-d88c-4642-812b-538761b62345" providerId="ADAL" clId="{18F17342-8D5E-4244-AB27-F614E92C6838}" dt="2025-10-08T06:19:22.230" v="2129" actId="20577"/>
          <ac:spMkLst>
            <pc:docMk/>
            <pc:sldMk cId="3927265849" sldId="275"/>
            <ac:spMk id="21" creationId="{384DBBD3-135B-9696-2BD4-2E3098BD2253}"/>
          </ac:spMkLst>
        </pc:spChg>
        <pc:spChg chg="add mod">
          <ac:chgData name="Line Sheila Dyreborg" userId="de62237f-d88c-4642-812b-538761b62345" providerId="ADAL" clId="{18F17342-8D5E-4244-AB27-F614E92C6838}" dt="2025-10-08T06:19:29.298" v="2133" actId="20577"/>
          <ac:spMkLst>
            <pc:docMk/>
            <pc:sldMk cId="3927265849" sldId="275"/>
            <ac:spMk id="22" creationId="{E74E5DAE-29CB-7769-4199-78CE17125DE4}"/>
          </ac:spMkLst>
        </pc:spChg>
        <pc:spChg chg="add mod">
          <ac:chgData name="Line Sheila Dyreborg" userId="de62237f-d88c-4642-812b-538761b62345" providerId="ADAL" clId="{18F17342-8D5E-4244-AB27-F614E92C6838}" dt="2025-10-08T06:21:40.024" v="2161" actId="1076"/>
          <ac:spMkLst>
            <pc:docMk/>
            <pc:sldMk cId="3927265849" sldId="275"/>
            <ac:spMk id="23" creationId="{27F130C1-B10A-5122-613A-6831365C7897}"/>
          </ac:spMkLst>
        </pc:spChg>
        <pc:spChg chg="add mod">
          <ac:chgData name="Line Sheila Dyreborg" userId="de62237f-d88c-4642-812b-538761b62345" providerId="ADAL" clId="{18F17342-8D5E-4244-AB27-F614E92C6838}" dt="2025-10-08T06:21:50.395" v="2163" actId="1076"/>
          <ac:spMkLst>
            <pc:docMk/>
            <pc:sldMk cId="3927265849" sldId="275"/>
            <ac:spMk id="25" creationId="{E1F19AAE-D681-0082-7B84-72E4E4387897}"/>
          </ac:spMkLst>
        </pc:spChg>
        <pc:spChg chg="add mod">
          <ac:chgData name="Line Sheila Dyreborg" userId="de62237f-d88c-4642-812b-538761b62345" providerId="ADAL" clId="{18F17342-8D5E-4244-AB27-F614E92C6838}" dt="2025-10-08T06:22:06.233" v="2164" actId="255"/>
          <ac:spMkLst>
            <pc:docMk/>
            <pc:sldMk cId="3927265849" sldId="275"/>
            <ac:spMk id="26" creationId="{3BB9D192-B299-BBF9-DB1F-31C1E1B2EE37}"/>
          </ac:spMkLst>
        </pc:spChg>
        <pc:spChg chg="add mod">
          <ac:chgData name="Line Sheila Dyreborg" userId="de62237f-d88c-4642-812b-538761b62345" providerId="ADAL" clId="{18F17342-8D5E-4244-AB27-F614E92C6838}" dt="2025-10-08T06:22:12.647" v="2165" actId="255"/>
          <ac:spMkLst>
            <pc:docMk/>
            <pc:sldMk cId="3927265849" sldId="275"/>
            <ac:spMk id="27" creationId="{D5B1C023-9C1F-218B-7F0A-2E0331784214}"/>
          </ac:spMkLst>
        </pc:spChg>
        <pc:spChg chg="add mod">
          <ac:chgData name="Line Sheila Dyreborg" userId="de62237f-d88c-4642-812b-538761b62345" providerId="ADAL" clId="{18F17342-8D5E-4244-AB27-F614E92C6838}" dt="2025-10-08T06:22:29.771" v="2169" actId="1076"/>
          <ac:spMkLst>
            <pc:docMk/>
            <pc:sldMk cId="3927265849" sldId="275"/>
            <ac:spMk id="28" creationId="{56C722ED-FF5C-661E-2EA6-54C507B48933}"/>
          </ac:spMkLst>
        </pc:spChg>
        <pc:spChg chg="add mod">
          <ac:chgData name="Line Sheila Dyreborg" userId="de62237f-d88c-4642-812b-538761b62345" providerId="ADAL" clId="{18F17342-8D5E-4244-AB27-F614E92C6838}" dt="2025-10-08T06:21:30.247" v="2159" actId="1076"/>
          <ac:spMkLst>
            <pc:docMk/>
            <pc:sldMk cId="3927265849" sldId="275"/>
            <ac:spMk id="29" creationId="{116878B1-512A-B7E5-9663-A299F2F7DE98}"/>
          </ac:spMkLst>
        </pc:spChg>
        <pc:spChg chg="add mod">
          <ac:chgData name="Line Sheila Dyreborg" userId="de62237f-d88c-4642-812b-538761b62345" providerId="ADAL" clId="{18F17342-8D5E-4244-AB27-F614E92C6838}" dt="2025-10-08T06:22:57.810" v="2178" actId="1037"/>
          <ac:spMkLst>
            <pc:docMk/>
            <pc:sldMk cId="3927265849" sldId="275"/>
            <ac:spMk id="30" creationId="{257DE81D-5284-EB81-8E7D-021D8A334865}"/>
          </ac:spMkLst>
        </pc:spChg>
        <pc:spChg chg="add mod">
          <ac:chgData name="Line Sheila Dyreborg" userId="de62237f-d88c-4642-812b-538761b62345" providerId="ADAL" clId="{18F17342-8D5E-4244-AB27-F614E92C6838}" dt="2025-10-08T06:23:10.970" v="2181" actId="1076"/>
          <ac:spMkLst>
            <pc:docMk/>
            <pc:sldMk cId="3927265849" sldId="275"/>
            <ac:spMk id="32" creationId="{ABA3D475-DEB2-D238-D762-707213E7C604}"/>
          </ac:spMkLst>
        </pc:spChg>
        <pc:picChg chg="add mod">
          <ac:chgData name="Line Sheila Dyreborg" userId="de62237f-d88c-4642-812b-538761b62345" providerId="ADAL" clId="{18F17342-8D5E-4244-AB27-F614E92C6838}" dt="2025-10-08T06:12:34.437" v="2015" actId="1076"/>
          <ac:picMkLst>
            <pc:docMk/>
            <pc:sldMk cId="3927265849" sldId="275"/>
            <ac:picMk id="4" creationId="{AFDFD4C9-2D32-6B12-A410-C83589A45142}"/>
          </ac:picMkLst>
        </pc:picChg>
      </pc:sldChg>
      <pc:sldChg chg="addSp modSp new del mod">
        <pc:chgData name="Line Sheila Dyreborg" userId="de62237f-d88c-4642-812b-538761b62345" providerId="ADAL" clId="{18F17342-8D5E-4244-AB27-F614E92C6838}" dt="2025-10-08T06:00:42.146" v="1422" actId="47"/>
        <pc:sldMkLst>
          <pc:docMk/>
          <pc:sldMk cId="2141165958" sldId="276"/>
        </pc:sldMkLst>
      </pc:sldChg>
      <pc:sldChg chg="addSp delSp modSp new mod">
        <pc:chgData name="Line Sheila Dyreborg" userId="de62237f-d88c-4642-812b-538761b62345" providerId="ADAL" clId="{18F17342-8D5E-4244-AB27-F614E92C6838}" dt="2025-10-09T12:33:48.765" v="2828" actId="20577"/>
        <pc:sldMkLst>
          <pc:docMk/>
          <pc:sldMk cId="2373903416" sldId="277"/>
        </pc:sldMkLst>
        <pc:spChg chg="mod">
          <ac:chgData name="Line Sheila Dyreborg" userId="de62237f-d88c-4642-812b-538761b62345" providerId="ADAL" clId="{18F17342-8D5E-4244-AB27-F614E92C6838}" dt="2025-10-08T05:45:59.591" v="610" actId="20577"/>
          <ac:spMkLst>
            <pc:docMk/>
            <pc:sldMk cId="2373903416" sldId="277"/>
            <ac:spMk id="2" creationId="{F96AAA97-0330-5D62-4512-912726CC94B9}"/>
          </ac:spMkLst>
        </pc:spChg>
        <pc:spChg chg="mod">
          <ac:chgData name="Line Sheila Dyreborg" userId="de62237f-d88c-4642-812b-538761b62345" providerId="ADAL" clId="{18F17342-8D5E-4244-AB27-F614E92C6838}" dt="2025-10-09T12:33:48.765" v="2828" actId="20577"/>
          <ac:spMkLst>
            <pc:docMk/>
            <pc:sldMk cId="2373903416" sldId="277"/>
            <ac:spMk id="4" creationId="{3F821CF7-638B-14DF-B2A8-82C9DF39CC8F}"/>
          </ac:spMkLst>
        </pc:spChg>
        <pc:graphicFrameChg chg="add mod">
          <ac:chgData name="Line Sheila Dyreborg" userId="de62237f-d88c-4642-812b-538761b62345" providerId="ADAL" clId="{18F17342-8D5E-4244-AB27-F614E92C6838}" dt="2025-10-08T05:46:02.306" v="612"/>
          <ac:graphicFrameMkLst>
            <pc:docMk/>
            <pc:sldMk cId="2373903416" sldId="277"/>
            <ac:graphicFrameMk id="5" creationId="{3DA613ED-3C72-262C-42F9-88B1070C1035}"/>
          </ac:graphicFrameMkLst>
        </pc:graphicFrameChg>
      </pc:sldChg>
      <pc:sldChg chg="delSp modSp add del mod">
        <pc:chgData name="Line Sheila Dyreborg" userId="de62237f-d88c-4642-812b-538761b62345" providerId="ADAL" clId="{18F17342-8D5E-4244-AB27-F614E92C6838}" dt="2025-10-08T06:07:09.324" v="1574" actId="47"/>
        <pc:sldMkLst>
          <pc:docMk/>
          <pc:sldMk cId="3162913177" sldId="278"/>
        </pc:sldMkLst>
      </pc:sldChg>
      <pc:sldChg chg="new del">
        <pc:chgData name="Line Sheila Dyreborg" userId="de62237f-d88c-4642-812b-538761b62345" providerId="ADAL" clId="{18F17342-8D5E-4244-AB27-F614E92C6838}" dt="2025-10-08T06:05:20.184" v="1467" actId="680"/>
        <pc:sldMkLst>
          <pc:docMk/>
          <pc:sldMk cId="318669724" sldId="279"/>
        </pc:sldMkLst>
      </pc:sldChg>
      <pc:sldChg chg="modSp new mod">
        <pc:chgData name="Line Sheila Dyreborg" userId="de62237f-d88c-4642-812b-538761b62345" providerId="ADAL" clId="{18F17342-8D5E-4244-AB27-F614E92C6838}" dt="2025-10-08T06:27:17.019" v="2425" actId="20577"/>
        <pc:sldMkLst>
          <pc:docMk/>
          <pc:sldMk cId="2965303869" sldId="279"/>
        </pc:sldMkLst>
        <pc:spChg chg="mod">
          <ac:chgData name="Line Sheila Dyreborg" userId="de62237f-d88c-4642-812b-538761b62345" providerId="ADAL" clId="{18F17342-8D5E-4244-AB27-F614E92C6838}" dt="2025-10-08T06:05:38.943" v="1492" actId="20577"/>
          <ac:spMkLst>
            <pc:docMk/>
            <pc:sldMk cId="2965303869" sldId="279"/>
            <ac:spMk id="2" creationId="{6F8C2036-5021-D806-03B7-4AD597E60E9E}"/>
          </ac:spMkLst>
        </pc:spChg>
        <pc:spChg chg="mod">
          <ac:chgData name="Line Sheila Dyreborg" userId="de62237f-d88c-4642-812b-538761b62345" providerId="ADAL" clId="{18F17342-8D5E-4244-AB27-F614E92C6838}" dt="2025-10-08T06:27:17.019" v="2425" actId="20577"/>
          <ac:spMkLst>
            <pc:docMk/>
            <pc:sldMk cId="2965303869" sldId="279"/>
            <ac:spMk id="3" creationId="{7F464EAB-ABFE-0883-A79D-6D7C64440D47}"/>
          </ac:spMkLst>
        </pc:spChg>
      </pc:sldChg>
      <pc:sldChg chg="modSp new mod">
        <pc:chgData name="Line Sheila Dyreborg" userId="de62237f-d88c-4642-812b-538761b62345" providerId="ADAL" clId="{18F17342-8D5E-4244-AB27-F614E92C6838}" dt="2025-10-08T06:26:07.788" v="2358" actId="20577"/>
        <pc:sldMkLst>
          <pc:docMk/>
          <pc:sldMk cId="3716405116" sldId="280"/>
        </pc:sldMkLst>
        <pc:spChg chg="mod">
          <ac:chgData name="Line Sheila Dyreborg" userId="de62237f-d88c-4642-812b-538761b62345" providerId="ADAL" clId="{18F17342-8D5E-4244-AB27-F614E92C6838}" dt="2025-10-08T06:06:03.019" v="1523" actId="20577"/>
          <ac:spMkLst>
            <pc:docMk/>
            <pc:sldMk cId="3716405116" sldId="280"/>
            <ac:spMk id="2" creationId="{4E6B77EB-C95C-1C9A-30FE-20890C748D95}"/>
          </ac:spMkLst>
        </pc:spChg>
        <pc:spChg chg="mod">
          <ac:chgData name="Line Sheila Dyreborg" userId="de62237f-d88c-4642-812b-538761b62345" providerId="ADAL" clId="{18F17342-8D5E-4244-AB27-F614E92C6838}" dt="2025-10-08T06:26:07.788" v="2358" actId="20577"/>
          <ac:spMkLst>
            <pc:docMk/>
            <pc:sldMk cId="3716405116" sldId="280"/>
            <ac:spMk id="3" creationId="{D7E5DAFF-E976-97A9-E2CE-1427989DA9DD}"/>
          </ac:spMkLst>
        </pc:spChg>
      </pc:sldChg>
      <pc:sldChg chg="modSp new del mod">
        <pc:chgData name="Line Sheila Dyreborg" userId="de62237f-d88c-4642-812b-538761b62345" providerId="ADAL" clId="{18F17342-8D5E-4244-AB27-F614E92C6838}" dt="2025-10-08T06:06:44.814" v="1548" actId="47"/>
        <pc:sldMkLst>
          <pc:docMk/>
          <pc:sldMk cId="3781701952" sldId="281"/>
        </pc:sldMkLst>
      </pc:sldChg>
      <pc:sldChg chg="modSp add mod">
        <pc:chgData name="Line Sheila Dyreborg" userId="de62237f-d88c-4642-812b-538761b62345" providerId="ADAL" clId="{18F17342-8D5E-4244-AB27-F614E92C6838}" dt="2025-10-08T06:06:54.099" v="1572" actId="6549"/>
        <pc:sldMkLst>
          <pc:docMk/>
          <pc:sldMk cId="1857045637" sldId="282"/>
        </pc:sldMkLst>
        <pc:spChg chg="mod">
          <ac:chgData name="Line Sheila Dyreborg" userId="de62237f-d88c-4642-812b-538761b62345" providerId="ADAL" clId="{18F17342-8D5E-4244-AB27-F614E92C6838}" dt="2025-10-08T06:06:54.099" v="1572" actId="6549"/>
          <ac:spMkLst>
            <pc:docMk/>
            <pc:sldMk cId="1857045637" sldId="282"/>
            <ac:spMk id="2" creationId="{3EF0A404-540A-E56D-B4AA-28F3DA9CFEE8}"/>
          </ac:spMkLst>
        </pc:spChg>
      </pc:sldChg>
      <pc:sldChg chg="modSp add mod">
        <pc:chgData name="Line Sheila Dyreborg" userId="de62237f-d88c-4642-812b-538761b62345" providerId="ADAL" clId="{18F17342-8D5E-4244-AB27-F614E92C6838}" dt="2025-10-09T12:50:37.912" v="3277" actId="21"/>
        <pc:sldMkLst>
          <pc:docMk/>
          <pc:sldMk cId="4235917121" sldId="283"/>
        </pc:sldMkLst>
        <pc:spChg chg="mod">
          <ac:chgData name="Line Sheila Dyreborg" userId="de62237f-d88c-4642-812b-538761b62345" providerId="ADAL" clId="{18F17342-8D5E-4244-AB27-F614E92C6838}" dt="2025-10-09T12:50:37.912" v="3277" actId="21"/>
          <ac:spMkLst>
            <pc:docMk/>
            <pc:sldMk cId="4235917121" sldId="283"/>
            <ac:spMk id="3" creationId="{A9966078-7512-C0C6-84CF-58E1E8F78398}"/>
          </ac:spMkLst>
        </pc:spChg>
      </pc:sldChg>
      <pc:sldChg chg="modSp new del mod">
        <pc:chgData name="Line Sheila Dyreborg" userId="de62237f-d88c-4642-812b-538761b62345" providerId="ADAL" clId="{18F17342-8D5E-4244-AB27-F614E92C6838}" dt="2025-10-08T06:17:47.194" v="2087" actId="47"/>
        <pc:sldMkLst>
          <pc:docMk/>
          <pc:sldMk cId="2662511063" sldId="284"/>
        </pc:sldMkLst>
      </pc:sldChg>
      <pc:sldChg chg="addSp delSp modSp new mod">
        <pc:chgData name="Line Sheila Dyreborg" userId="de62237f-d88c-4642-812b-538761b62345" providerId="ADAL" clId="{18F17342-8D5E-4244-AB27-F614E92C6838}" dt="2025-10-08T06:16:44.267" v="2071" actId="20577"/>
        <pc:sldMkLst>
          <pc:docMk/>
          <pc:sldMk cId="2431850844" sldId="285"/>
        </pc:sldMkLst>
        <pc:spChg chg="mod">
          <ac:chgData name="Line Sheila Dyreborg" userId="de62237f-d88c-4642-812b-538761b62345" providerId="ADAL" clId="{18F17342-8D5E-4244-AB27-F614E92C6838}" dt="2025-10-08T06:13:14.616" v="2037" actId="20577"/>
          <ac:spMkLst>
            <pc:docMk/>
            <pc:sldMk cId="2431850844" sldId="285"/>
            <ac:spMk id="2" creationId="{8D6C2334-A958-DC75-1666-C35468C17478}"/>
          </ac:spMkLst>
        </pc:spChg>
        <pc:spChg chg="mod">
          <ac:chgData name="Line Sheila Dyreborg" userId="de62237f-d88c-4642-812b-538761b62345" providerId="ADAL" clId="{18F17342-8D5E-4244-AB27-F614E92C6838}" dt="2025-10-08T06:16:44.267" v="2071" actId="20577"/>
          <ac:spMkLst>
            <pc:docMk/>
            <pc:sldMk cId="2431850844" sldId="285"/>
            <ac:spMk id="3" creationId="{14C4289D-63AF-21F3-01EB-E92BF557CADE}"/>
          </ac:spMkLst>
        </pc:spChg>
      </pc:sldChg>
      <pc:sldChg chg="add del ord modNotes">
        <pc:chgData name="Line Sheila Dyreborg" userId="de62237f-d88c-4642-812b-538761b62345" providerId="ADAL" clId="{18F17342-8D5E-4244-AB27-F614E92C6838}" dt="2025-10-08T06:17:28.785" v="2084" actId="47"/>
        <pc:sldMkLst>
          <pc:docMk/>
          <pc:sldMk cId="0" sldId="286"/>
        </pc:sldMkLst>
      </pc:sldChg>
      <pc:sldChg chg="addSp delSp modSp add mod ord">
        <pc:chgData name="Line Sheila Dyreborg" userId="de62237f-d88c-4642-812b-538761b62345" providerId="ADAL" clId="{18F17342-8D5E-4244-AB27-F614E92C6838}" dt="2025-10-08T06:17:33.077" v="2086"/>
        <pc:sldMkLst>
          <pc:docMk/>
          <pc:sldMk cId="1170646175" sldId="287"/>
        </pc:sldMkLst>
        <pc:picChg chg="add mod">
          <ac:chgData name="Line Sheila Dyreborg" userId="de62237f-d88c-4642-812b-538761b62345" providerId="ADAL" clId="{18F17342-8D5E-4244-AB27-F614E92C6838}" dt="2025-10-08T06:17:17.075" v="2081" actId="14100"/>
          <ac:picMkLst>
            <pc:docMk/>
            <pc:sldMk cId="1170646175" sldId="287"/>
            <ac:picMk id="4" creationId="{2119E819-1163-7940-D75A-E6B60E276E9C}"/>
          </ac:picMkLst>
        </pc:picChg>
        <pc:picChg chg="add mod">
          <ac:chgData name="Line Sheila Dyreborg" userId="de62237f-d88c-4642-812b-538761b62345" providerId="ADAL" clId="{18F17342-8D5E-4244-AB27-F614E92C6838}" dt="2025-10-08T06:17:27.314" v="2083" actId="1076"/>
          <ac:picMkLst>
            <pc:docMk/>
            <pc:sldMk cId="1170646175" sldId="287"/>
            <ac:picMk id="5" creationId="{B0BC628E-2349-1416-9278-5D4DF8AF7791}"/>
          </ac:picMkLst>
        </pc:picChg>
      </pc:sldChg>
      <pc:sldChg chg="addSp delSp modSp new mod">
        <pc:chgData name="Line Sheila Dyreborg" userId="de62237f-d88c-4642-812b-538761b62345" providerId="ADAL" clId="{18F17342-8D5E-4244-AB27-F614E92C6838}" dt="2025-10-08T06:49:11.190" v="2568" actId="1076"/>
        <pc:sldMkLst>
          <pc:docMk/>
          <pc:sldMk cId="3129990237" sldId="288"/>
        </pc:sldMkLst>
        <pc:spChg chg="mod">
          <ac:chgData name="Line Sheila Dyreborg" userId="de62237f-d88c-4642-812b-538761b62345" providerId="ADAL" clId="{18F17342-8D5E-4244-AB27-F614E92C6838}" dt="2025-10-08T06:30:08.852" v="2444" actId="20577"/>
          <ac:spMkLst>
            <pc:docMk/>
            <pc:sldMk cId="3129990237" sldId="288"/>
            <ac:spMk id="2" creationId="{EF04DB14-A24D-5AB5-3CD0-09D9DEE2A3B0}"/>
          </ac:spMkLst>
        </pc:spChg>
        <pc:spChg chg="mod">
          <ac:chgData name="Line Sheila Dyreborg" userId="de62237f-d88c-4642-812b-538761b62345" providerId="ADAL" clId="{18F17342-8D5E-4244-AB27-F614E92C6838}" dt="2025-10-08T06:32:41.018" v="2476" actId="14100"/>
          <ac:spMkLst>
            <pc:docMk/>
            <pc:sldMk cId="3129990237" sldId="288"/>
            <ac:spMk id="3" creationId="{6F163B19-4243-C119-A9CC-FC621A95DE12}"/>
          </ac:spMkLst>
        </pc:spChg>
        <pc:spChg chg="add mod">
          <ac:chgData name="Line Sheila Dyreborg" userId="de62237f-d88c-4642-812b-538761b62345" providerId="ADAL" clId="{18F17342-8D5E-4244-AB27-F614E92C6838}" dt="2025-10-08T06:33:02.919" v="2487" actId="20577"/>
          <ac:spMkLst>
            <pc:docMk/>
            <pc:sldMk cId="3129990237" sldId="288"/>
            <ac:spMk id="4" creationId="{B9BA329A-20AC-E0DF-B31B-AB1EF977C40C}"/>
          </ac:spMkLst>
        </pc:spChg>
        <pc:spChg chg="add mod">
          <ac:chgData name="Line Sheila Dyreborg" userId="de62237f-d88c-4642-812b-538761b62345" providerId="ADAL" clId="{18F17342-8D5E-4244-AB27-F614E92C6838}" dt="2025-10-08T06:47:22.517" v="2512" actId="1582"/>
          <ac:spMkLst>
            <pc:docMk/>
            <pc:sldMk cId="3129990237" sldId="288"/>
            <ac:spMk id="9" creationId="{2593D30F-811D-BAAF-8C06-269B78B6452D}"/>
          </ac:spMkLst>
        </pc:spChg>
        <pc:spChg chg="add mod">
          <ac:chgData name="Line Sheila Dyreborg" userId="de62237f-d88c-4642-812b-538761b62345" providerId="ADAL" clId="{18F17342-8D5E-4244-AB27-F614E92C6838}" dt="2025-10-08T06:49:11.190" v="2568" actId="1076"/>
          <ac:spMkLst>
            <pc:docMk/>
            <pc:sldMk cId="3129990237" sldId="288"/>
            <ac:spMk id="10" creationId="{EDA5E989-C3A0-69A9-C923-C98DE4F2DF84}"/>
          </ac:spMkLst>
        </pc:spChg>
        <pc:picChg chg="add mod">
          <ac:chgData name="Line Sheila Dyreborg" userId="de62237f-d88c-4642-812b-538761b62345" providerId="ADAL" clId="{18F17342-8D5E-4244-AB27-F614E92C6838}" dt="2025-10-08T06:46:31.749" v="2502" actId="1076"/>
          <ac:picMkLst>
            <pc:docMk/>
            <pc:sldMk cId="3129990237" sldId="288"/>
            <ac:picMk id="6" creationId="{9D219E36-5985-0B8F-6421-9764300D6CC2}"/>
          </ac:picMkLst>
        </pc:picChg>
        <pc:picChg chg="add mod">
          <ac:chgData name="Line Sheila Dyreborg" userId="de62237f-d88c-4642-812b-538761b62345" providerId="ADAL" clId="{18F17342-8D5E-4244-AB27-F614E92C6838}" dt="2025-10-08T06:46:51.043" v="2505" actId="1076"/>
          <ac:picMkLst>
            <pc:docMk/>
            <pc:sldMk cId="3129990237" sldId="288"/>
            <ac:picMk id="8" creationId="{836566E4-8064-9443-627F-169C55ACAE14}"/>
          </ac:picMkLst>
        </pc:picChg>
        <pc:picChg chg="add mod">
          <ac:chgData name="Line Sheila Dyreborg" userId="de62237f-d88c-4642-812b-538761b62345" providerId="ADAL" clId="{18F17342-8D5E-4244-AB27-F614E92C6838}" dt="2025-10-08T06:46:34.849" v="2503" actId="1076"/>
          <ac:picMkLst>
            <pc:docMk/>
            <pc:sldMk cId="3129990237" sldId="288"/>
            <ac:picMk id="4098" creationId="{7C743FCF-E646-18D9-14AE-12F17781B533}"/>
          </ac:picMkLst>
        </pc:picChg>
      </pc:sldChg>
      <pc:sldChg chg="addSp delSp modSp new del mod ord">
        <pc:chgData name="Line Sheila Dyreborg" userId="de62237f-d88c-4642-812b-538761b62345" providerId="ADAL" clId="{18F17342-8D5E-4244-AB27-F614E92C6838}" dt="2025-10-09T12:35:25.051" v="2850" actId="47"/>
        <pc:sldMkLst>
          <pc:docMk/>
          <pc:sldMk cId="2434304261" sldId="289"/>
        </pc:sldMkLst>
      </pc:sldChg>
      <pc:sldChg chg="addSp delSp modSp add mod modAnim">
        <pc:chgData name="Line Sheila Dyreborg" userId="de62237f-d88c-4642-812b-538761b62345" providerId="ADAL" clId="{18F17342-8D5E-4244-AB27-F614E92C6838}" dt="2025-10-09T12:52:04.257" v="3310" actId="1076"/>
        <pc:sldMkLst>
          <pc:docMk/>
          <pc:sldMk cId="1020880054" sldId="290"/>
        </pc:sldMkLst>
        <pc:spChg chg="add mod">
          <ac:chgData name="Line Sheila Dyreborg" userId="de62237f-d88c-4642-812b-538761b62345" providerId="ADAL" clId="{18F17342-8D5E-4244-AB27-F614E92C6838}" dt="2025-10-09T12:51:38.478" v="3293" actId="14100"/>
          <ac:spMkLst>
            <pc:docMk/>
            <pc:sldMk cId="1020880054" sldId="290"/>
            <ac:spMk id="5" creationId="{3B0B7712-6940-8B0B-227D-F7922191355D}"/>
          </ac:spMkLst>
        </pc:spChg>
        <pc:spChg chg="add mod">
          <ac:chgData name="Line Sheila Dyreborg" userId="de62237f-d88c-4642-812b-538761b62345" providerId="ADAL" clId="{18F17342-8D5E-4244-AB27-F614E92C6838}" dt="2025-10-09T12:51:51.729" v="3300" actId="1076"/>
          <ac:spMkLst>
            <pc:docMk/>
            <pc:sldMk cId="1020880054" sldId="290"/>
            <ac:spMk id="6" creationId="{00F70BF3-B54A-04AA-3C07-DF7A8D66266C}"/>
          </ac:spMkLst>
        </pc:spChg>
        <pc:spChg chg="add mod">
          <ac:chgData name="Line Sheila Dyreborg" userId="de62237f-d88c-4642-812b-538761b62345" providerId="ADAL" clId="{18F17342-8D5E-4244-AB27-F614E92C6838}" dt="2025-10-09T12:52:04.257" v="3310" actId="1076"/>
          <ac:spMkLst>
            <pc:docMk/>
            <pc:sldMk cId="1020880054" sldId="290"/>
            <ac:spMk id="7" creationId="{DED99C2C-6DA2-3A68-D263-12B9F3A3FB89}"/>
          </ac:spMkLst>
        </pc:spChg>
        <pc:picChg chg="add mod">
          <ac:chgData name="Line Sheila Dyreborg" userId="de62237f-d88c-4642-812b-538761b62345" providerId="ADAL" clId="{18F17342-8D5E-4244-AB27-F614E92C6838}" dt="2025-10-09T12:35:20.776" v="2848" actId="1076"/>
          <ac:picMkLst>
            <pc:docMk/>
            <pc:sldMk cId="1020880054" sldId="290"/>
            <ac:picMk id="3084" creationId="{A0ED445D-3022-888D-5708-3BC94E082F40}"/>
          </ac:picMkLst>
        </pc:picChg>
      </pc:sldChg>
      <pc:sldChg chg="addSp delSp modSp new mod">
        <pc:chgData name="Line Sheila Dyreborg" userId="de62237f-d88c-4642-812b-538761b62345" providerId="ADAL" clId="{18F17342-8D5E-4244-AB27-F614E92C6838}" dt="2025-10-20T06:38:55.900" v="4872" actId="20577"/>
        <pc:sldMkLst>
          <pc:docMk/>
          <pc:sldMk cId="3555365742" sldId="291"/>
        </pc:sldMkLst>
        <pc:spChg chg="mod">
          <ac:chgData name="Line Sheila Dyreborg" userId="de62237f-d88c-4642-812b-538761b62345" providerId="ADAL" clId="{18F17342-8D5E-4244-AB27-F614E92C6838}" dt="2025-10-09T12:34:39.495" v="2832"/>
          <ac:spMkLst>
            <pc:docMk/>
            <pc:sldMk cId="3555365742" sldId="291"/>
            <ac:spMk id="2" creationId="{C282A0B1-5875-72CF-61D4-EDEDBB98D684}"/>
          </ac:spMkLst>
        </pc:spChg>
        <pc:spChg chg="mod">
          <ac:chgData name="Line Sheila Dyreborg" userId="de62237f-d88c-4642-812b-538761b62345" providerId="ADAL" clId="{18F17342-8D5E-4244-AB27-F614E92C6838}" dt="2025-10-20T06:38:55.900" v="4872" actId="20577"/>
          <ac:spMkLst>
            <pc:docMk/>
            <pc:sldMk cId="3555365742" sldId="291"/>
            <ac:spMk id="3" creationId="{AA0040E2-1864-B6B0-9C84-B10F86CA26D8}"/>
          </ac:spMkLst>
        </pc:spChg>
        <pc:picChg chg="add mod">
          <ac:chgData name="Line Sheila Dyreborg" userId="de62237f-d88c-4642-812b-538761b62345" providerId="ADAL" clId="{18F17342-8D5E-4244-AB27-F614E92C6838}" dt="2025-10-09T12:35:01.432" v="2841" actId="1076"/>
          <ac:picMkLst>
            <pc:docMk/>
            <pc:sldMk cId="3555365742" sldId="291"/>
            <ac:picMk id="1040" creationId="{68A1515E-43A7-DF76-6F0D-2B5243CEE472}"/>
          </ac:picMkLst>
        </pc:picChg>
        <pc:picChg chg="add mod">
          <ac:chgData name="Line Sheila Dyreborg" userId="de62237f-d88c-4642-812b-538761b62345" providerId="ADAL" clId="{18F17342-8D5E-4244-AB27-F614E92C6838}" dt="2025-10-09T12:34:50.673" v="2836" actId="1076"/>
          <ac:picMkLst>
            <pc:docMk/>
            <pc:sldMk cId="3555365742" sldId="291"/>
            <ac:picMk id="2062" creationId="{39D17456-8191-49D0-E744-77EFFC01FAA7}"/>
          </ac:picMkLst>
        </pc:picChg>
      </pc:sldChg>
      <pc:sldChg chg="addSp delSp modSp new del">
        <pc:chgData name="Line Sheila Dyreborg" userId="de62237f-d88c-4642-812b-538761b62345" providerId="ADAL" clId="{18F17342-8D5E-4244-AB27-F614E92C6838}" dt="2025-10-08T11:50:42.169" v="2770" actId="47"/>
        <pc:sldMkLst>
          <pc:docMk/>
          <pc:sldMk cId="3573146955" sldId="291"/>
        </pc:sldMkLst>
      </pc:sldChg>
      <pc:sldChg chg="addSp modSp new del mod">
        <pc:chgData name="Line Sheila Dyreborg" userId="de62237f-d88c-4642-812b-538761b62345" providerId="ADAL" clId="{18F17342-8D5E-4244-AB27-F614E92C6838}" dt="2025-10-19T15:12:55.516" v="3440" actId="47"/>
        <pc:sldMkLst>
          <pc:docMk/>
          <pc:sldMk cId="1155350121" sldId="292"/>
        </pc:sldMkLst>
      </pc:sldChg>
      <pc:sldChg chg="addSp delSp modSp new mod ord setBg">
        <pc:chgData name="Line Sheila Dyreborg" userId="de62237f-d88c-4642-812b-538761b62345" providerId="ADAL" clId="{18F17342-8D5E-4244-AB27-F614E92C6838}" dt="2025-10-27T16:02:58.533" v="7841" actId="1076"/>
        <pc:sldMkLst>
          <pc:docMk/>
          <pc:sldMk cId="3478359424" sldId="293"/>
        </pc:sldMkLst>
        <pc:spChg chg="mod">
          <ac:chgData name="Line Sheila Dyreborg" userId="de62237f-d88c-4642-812b-538761b62345" providerId="ADAL" clId="{18F17342-8D5E-4244-AB27-F614E92C6838}" dt="2025-10-19T15:28:06.070" v="4310" actId="26606"/>
          <ac:spMkLst>
            <pc:docMk/>
            <pc:sldMk cId="3478359424" sldId="293"/>
            <ac:spMk id="2" creationId="{D48667DF-F788-A933-C3D1-096804A24EE7}"/>
          </ac:spMkLst>
        </pc:spChg>
        <pc:spChg chg="mod">
          <ac:chgData name="Line Sheila Dyreborg" userId="de62237f-d88c-4642-812b-538761b62345" providerId="ADAL" clId="{18F17342-8D5E-4244-AB27-F614E92C6838}" dt="2025-10-19T15:34:57.002" v="4355" actId="14100"/>
          <ac:spMkLst>
            <pc:docMk/>
            <pc:sldMk cId="3478359424" sldId="293"/>
            <ac:spMk id="3" creationId="{964B6FD5-FDB0-FCE0-1546-47B2DC2B198B}"/>
          </ac:spMkLst>
        </pc:spChg>
        <pc:picChg chg="add mod">
          <ac:chgData name="Line Sheila Dyreborg" userId="de62237f-d88c-4642-812b-538761b62345" providerId="ADAL" clId="{18F17342-8D5E-4244-AB27-F614E92C6838}" dt="2025-10-19T15:34:42.444" v="4352" actId="1076"/>
          <ac:picMkLst>
            <pc:docMk/>
            <pc:sldMk cId="3478359424" sldId="293"/>
            <ac:picMk id="8" creationId="{ABDE3340-9297-BA0B-78A4-9A70B2FF3D8E}"/>
          </ac:picMkLst>
        </pc:picChg>
        <pc:picChg chg="add mod">
          <ac:chgData name="Line Sheila Dyreborg" userId="de62237f-d88c-4642-812b-538761b62345" providerId="ADAL" clId="{18F17342-8D5E-4244-AB27-F614E92C6838}" dt="2025-10-27T16:02:58.533" v="7841" actId="1076"/>
          <ac:picMkLst>
            <pc:docMk/>
            <pc:sldMk cId="3478359424" sldId="293"/>
            <ac:picMk id="9" creationId="{10F6037E-77BB-FBC7-DFA3-5F460AA5E7D6}"/>
          </ac:picMkLst>
        </pc:picChg>
        <pc:picChg chg="add mod">
          <ac:chgData name="Line Sheila Dyreborg" userId="de62237f-d88c-4642-812b-538761b62345" providerId="ADAL" clId="{18F17342-8D5E-4244-AB27-F614E92C6838}" dt="2025-10-19T15:33:19.209" v="4339" actId="1076"/>
          <ac:picMkLst>
            <pc:docMk/>
            <pc:sldMk cId="3478359424" sldId="293"/>
            <ac:picMk id="11" creationId="{3BDC3B58-35EA-2F47-C705-EBD582E5574A}"/>
          </ac:picMkLst>
        </pc:picChg>
      </pc:sldChg>
      <pc:sldChg chg="addSp delSp modSp new add del mod delAnim modAnim">
        <pc:chgData name="Line Sheila Dyreborg" userId="de62237f-d88c-4642-812b-538761b62345" providerId="ADAL" clId="{18F17342-8D5E-4244-AB27-F614E92C6838}" dt="2025-10-19T15:45:53.557" v="4851" actId="47"/>
        <pc:sldMkLst>
          <pc:docMk/>
          <pc:sldMk cId="3693676109" sldId="294"/>
        </pc:sldMkLst>
      </pc:sldChg>
      <pc:sldChg chg="addSp delSp modSp add del mod modAnim">
        <pc:chgData name="Line Sheila Dyreborg" userId="de62237f-d88c-4642-812b-538761b62345" providerId="ADAL" clId="{18F17342-8D5E-4244-AB27-F614E92C6838}" dt="2025-10-20T06:45:38.191" v="4880" actId="1076"/>
        <pc:sldMkLst>
          <pc:docMk/>
          <pc:sldMk cId="1425194918" sldId="295"/>
        </pc:sldMkLst>
        <pc:spChg chg="mod">
          <ac:chgData name="Line Sheila Dyreborg" userId="de62237f-d88c-4642-812b-538761b62345" providerId="ADAL" clId="{18F17342-8D5E-4244-AB27-F614E92C6838}" dt="2025-10-19T15:43:34.765" v="4832" actId="20577"/>
          <ac:spMkLst>
            <pc:docMk/>
            <pc:sldMk cId="1425194918" sldId="295"/>
            <ac:spMk id="3" creationId="{4FB599CF-9CAE-C269-25E8-66C9CB6E019B}"/>
          </ac:spMkLst>
        </pc:spChg>
        <pc:picChg chg="add mod">
          <ac:chgData name="Line Sheila Dyreborg" userId="de62237f-d88c-4642-812b-538761b62345" providerId="ADAL" clId="{18F17342-8D5E-4244-AB27-F614E92C6838}" dt="2025-10-20T06:45:38.191" v="4880" actId="1076"/>
          <ac:picMkLst>
            <pc:docMk/>
            <pc:sldMk cId="1425194918" sldId="295"/>
            <ac:picMk id="8" creationId="{C822F195-FCE7-293A-D17A-DF05B47905E1}"/>
          </ac:picMkLst>
        </pc:picChg>
        <pc:picChg chg="add mod">
          <ac:chgData name="Line Sheila Dyreborg" userId="de62237f-d88c-4642-812b-538761b62345" providerId="ADAL" clId="{18F17342-8D5E-4244-AB27-F614E92C6838}" dt="2025-10-19T15:43:51.223" v="4833" actId="1076"/>
          <ac:picMkLst>
            <pc:docMk/>
            <pc:sldMk cId="1425194918" sldId="295"/>
            <ac:picMk id="10" creationId="{56676E74-5757-A195-28B0-09EE01351D99}"/>
          </ac:picMkLst>
        </pc:picChg>
      </pc:sldChg>
      <pc:sldChg chg="modSp add mod">
        <pc:chgData name="Line Sheila Dyreborg" userId="de62237f-d88c-4642-812b-538761b62345" providerId="ADAL" clId="{18F17342-8D5E-4244-AB27-F614E92C6838}" dt="2025-10-19T15:16:08.379" v="3483" actId="20577"/>
        <pc:sldMkLst>
          <pc:docMk/>
          <pc:sldMk cId="681254032" sldId="296"/>
        </pc:sldMkLst>
        <pc:spChg chg="mod">
          <ac:chgData name="Line Sheila Dyreborg" userId="de62237f-d88c-4642-812b-538761b62345" providerId="ADAL" clId="{18F17342-8D5E-4244-AB27-F614E92C6838}" dt="2025-10-19T15:16:08.379" v="3483" actId="20577"/>
          <ac:spMkLst>
            <pc:docMk/>
            <pc:sldMk cId="681254032" sldId="296"/>
            <ac:spMk id="2" creationId="{C72112D1-EDC9-619D-39E5-4B17B174A9E0}"/>
          </ac:spMkLst>
        </pc:spChg>
      </pc:sldChg>
      <pc:sldChg chg="modSp add mod">
        <pc:chgData name="Line Sheila Dyreborg" userId="de62237f-d88c-4642-812b-538761b62345" providerId="ADAL" clId="{18F17342-8D5E-4244-AB27-F614E92C6838}" dt="2025-10-19T15:16:58.209" v="3523" actId="20577"/>
        <pc:sldMkLst>
          <pc:docMk/>
          <pc:sldMk cId="1232392309" sldId="297"/>
        </pc:sldMkLst>
        <pc:spChg chg="mod">
          <ac:chgData name="Line Sheila Dyreborg" userId="de62237f-d88c-4642-812b-538761b62345" providerId="ADAL" clId="{18F17342-8D5E-4244-AB27-F614E92C6838}" dt="2025-10-19T15:16:58.209" v="3523" actId="20577"/>
          <ac:spMkLst>
            <pc:docMk/>
            <pc:sldMk cId="1232392309" sldId="297"/>
            <ac:spMk id="2" creationId="{41EAD042-F7E6-E6E3-C672-AE55CEAA70B3}"/>
          </ac:spMkLst>
        </pc:spChg>
      </pc:sldChg>
      <pc:sldChg chg="addSp delSp modSp add mod modAnim">
        <pc:chgData name="Line Sheila Dyreborg" userId="de62237f-d88c-4642-812b-538761b62345" providerId="ADAL" clId="{18F17342-8D5E-4244-AB27-F614E92C6838}" dt="2025-10-19T15:47:20.541" v="4869" actId="11529"/>
        <pc:sldMkLst>
          <pc:docMk/>
          <pc:sldMk cId="624813000" sldId="298"/>
        </pc:sldMkLst>
        <pc:spChg chg="add">
          <ac:chgData name="Line Sheila Dyreborg" userId="de62237f-d88c-4642-812b-538761b62345" providerId="ADAL" clId="{18F17342-8D5E-4244-AB27-F614E92C6838}" dt="2025-10-19T15:47:20.541" v="4869" actId="11529"/>
          <ac:spMkLst>
            <pc:docMk/>
            <pc:sldMk cId="624813000" sldId="298"/>
            <ac:spMk id="7" creationId="{E13AF2C8-5B8E-47C8-FB0A-A7F89B78B5FA}"/>
          </ac:spMkLst>
        </pc:spChg>
        <pc:picChg chg="add mod modCrop">
          <ac:chgData name="Line Sheila Dyreborg" userId="de62237f-d88c-4642-812b-538761b62345" providerId="ADAL" clId="{18F17342-8D5E-4244-AB27-F614E92C6838}" dt="2025-10-19T15:47:02.717" v="4868" actId="1076"/>
          <ac:picMkLst>
            <pc:docMk/>
            <pc:sldMk cId="624813000" sldId="298"/>
            <ac:picMk id="6" creationId="{286FC649-6728-5631-C294-F08B45EF2B84}"/>
          </ac:picMkLst>
        </pc:picChg>
        <pc:picChg chg="mod modCrop">
          <ac:chgData name="Line Sheila Dyreborg" userId="de62237f-d88c-4642-812b-538761b62345" providerId="ADAL" clId="{18F17342-8D5E-4244-AB27-F614E92C6838}" dt="2025-10-19T15:46:52.435" v="4865" actId="1076"/>
          <ac:picMkLst>
            <pc:docMk/>
            <pc:sldMk cId="624813000" sldId="298"/>
            <ac:picMk id="11" creationId="{2AD16A59-EC3F-EDCA-AC80-E69B2240CC7E}"/>
          </ac:picMkLst>
        </pc:picChg>
      </pc:sldChg>
      <pc:sldChg chg="addSp modSp new mod">
        <pc:chgData name="Line Sheila Dyreborg" userId="de62237f-d88c-4642-812b-538761b62345" providerId="ADAL" clId="{18F17342-8D5E-4244-AB27-F614E92C6838}" dt="2025-10-26T10:49:47.589" v="7200" actId="20577"/>
        <pc:sldMkLst>
          <pc:docMk/>
          <pc:sldMk cId="1772878044" sldId="299"/>
        </pc:sldMkLst>
        <pc:spChg chg="mod">
          <ac:chgData name="Line Sheila Dyreborg" userId="de62237f-d88c-4642-812b-538761b62345" providerId="ADAL" clId="{18F17342-8D5E-4244-AB27-F614E92C6838}" dt="2025-10-22T08:37:07.394" v="4914" actId="20577"/>
          <ac:spMkLst>
            <pc:docMk/>
            <pc:sldMk cId="1772878044" sldId="299"/>
            <ac:spMk id="2" creationId="{DDB71A5A-3E99-D16B-6F1A-1F56D31CA1FD}"/>
          </ac:spMkLst>
        </pc:spChg>
        <pc:spChg chg="mod">
          <ac:chgData name="Line Sheila Dyreborg" userId="de62237f-d88c-4642-812b-538761b62345" providerId="ADAL" clId="{18F17342-8D5E-4244-AB27-F614E92C6838}" dt="2025-10-26T10:49:47.589" v="7200" actId="20577"/>
          <ac:spMkLst>
            <pc:docMk/>
            <pc:sldMk cId="1772878044" sldId="299"/>
            <ac:spMk id="3" creationId="{93BD10DD-A7F5-64E7-3DC8-87C543BE10A2}"/>
          </ac:spMkLst>
        </pc:spChg>
        <pc:picChg chg="add mod modCrop">
          <ac:chgData name="Line Sheila Dyreborg" userId="de62237f-d88c-4642-812b-538761b62345" providerId="ADAL" clId="{18F17342-8D5E-4244-AB27-F614E92C6838}" dt="2025-10-22T13:55:04.926" v="7199" actId="1076"/>
          <ac:picMkLst>
            <pc:docMk/>
            <pc:sldMk cId="1772878044" sldId="299"/>
            <ac:picMk id="7" creationId="{64E6AFE8-B44C-72F7-F41B-46844A2F9BA9}"/>
          </ac:picMkLst>
        </pc:picChg>
        <pc:inkChg chg="add mod">
          <ac:chgData name="Line Sheila Dyreborg" userId="de62237f-d88c-4642-812b-538761b62345" providerId="ADAL" clId="{18F17342-8D5E-4244-AB27-F614E92C6838}" dt="2025-10-22T13:52:16.403" v="7103" actId="14100"/>
          <ac:inkMkLst>
            <pc:docMk/>
            <pc:sldMk cId="1772878044" sldId="299"/>
            <ac:inkMk id="4" creationId="{7F151184-03CD-AF3A-5867-043BB88967C8}"/>
          </ac:inkMkLst>
        </pc:inkChg>
        <pc:inkChg chg="add mod">
          <ac:chgData name="Line Sheila Dyreborg" userId="de62237f-d88c-4642-812b-538761b62345" providerId="ADAL" clId="{18F17342-8D5E-4244-AB27-F614E92C6838}" dt="2025-10-22T13:52:25.806" v="7104" actId="14100"/>
          <ac:inkMkLst>
            <pc:docMk/>
            <pc:sldMk cId="1772878044" sldId="299"/>
            <ac:inkMk id="5" creationId="{7690D986-4381-3F3F-386F-47770C89E9D7}"/>
          </ac:inkMkLst>
        </pc:inkChg>
        <pc:inkChg chg="add mod">
          <ac:chgData name="Line Sheila Dyreborg" userId="de62237f-d88c-4642-812b-538761b62345" providerId="ADAL" clId="{18F17342-8D5E-4244-AB27-F614E92C6838}" dt="2025-10-22T13:52:30.189" v="7105" actId="14100"/>
          <ac:inkMkLst>
            <pc:docMk/>
            <pc:sldMk cId="1772878044" sldId="299"/>
            <ac:inkMk id="6" creationId="{1F3766B4-5988-5D18-8038-30A934AC957A}"/>
          </ac:inkMkLst>
        </pc:inkChg>
      </pc:sldChg>
      <pc:sldChg chg="addSp delSp modSp new mod">
        <pc:chgData name="Line Sheila Dyreborg" userId="de62237f-d88c-4642-812b-538761b62345" providerId="ADAL" clId="{18F17342-8D5E-4244-AB27-F614E92C6838}" dt="2025-10-26T10:50:51.649" v="7208" actId="20577"/>
        <pc:sldMkLst>
          <pc:docMk/>
          <pc:sldMk cId="413602951" sldId="300"/>
        </pc:sldMkLst>
        <pc:spChg chg="mod">
          <ac:chgData name="Line Sheila Dyreborg" userId="de62237f-d88c-4642-812b-538761b62345" providerId="ADAL" clId="{18F17342-8D5E-4244-AB27-F614E92C6838}" dt="2025-10-22T08:37:18.540" v="4928" actId="20577"/>
          <ac:spMkLst>
            <pc:docMk/>
            <pc:sldMk cId="413602951" sldId="300"/>
            <ac:spMk id="2" creationId="{3641ED63-82D9-8291-AAB1-FF04441F8C35}"/>
          </ac:spMkLst>
        </pc:spChg>
        <pc:spChg chg="mod">
          <ac:chgData name="Line Sheila Dyreborg" userId="de62237f-d88c-4642-812b-538761b62345" providerId="ADAL" clId="{18F17342-8D5E-4244-AB27-F614E92C6838}" dt="2025-10-26T10:50:51.649" v="7208" actId="20577"/>
          <ac:spMkLst>
            <pc:docMk/>
            <pc:sldMk cId="413602951" sldId="300"/>
            <ac:spMk id="3" creationId="{E175D7F9-FE59-B60F-5FD8-2FD6E34EF510}"/>
          </ac:spMkLst>
        </pc:spChg>
        <pc:picChg chg="add mod">
          <ac:chgData name="Line Sheila Dyreborg" userId="de62237f-d88c-4642-812b-538761b62345" providerId="ADAL" clId="{18F17342-8D5E-4244-AB27-F614E92C6838}" dt="2025-10-22T09:11:35.308" v="5959" actId="1076"/>
          <ac:picMkLst>
            <pc:docMk/>
            <pc:sldMk cId="413602951" sldId="300"/>
            <ac:picMk id="1030" creationId="{8AA8D45A-859A-63C6-D3CE-A9DA884BB1B4}"/>
          </ac:picMkLst>
        </pc:picChg>
      </pc:sldChg>
      <pc:sldChg chg="addSp delSp modSp add mod">
        <pc:chgData name="Line Sheila Dyreborg" userId="de62237f-d88c-4642-812b-538761b62345" providerId="ADAL" clId="{18F17342-8D5E-4244-AB27-F614E92C6838}" dt="2025-10-22T11:22:06.192" v="6162" actId="20577"/>
        <pc:sldMkLst>
          <pc:docMk/>
          <pc:sldMk cId="3513762095" sldId="301"/>
        </pc:sldMkLst>
        <pc:spChg chg="mod">
          <ac:chgData name="Line Sheila Dyreborg" userId="de62237f-d88c-4642-812b-538761b62345" providerId="ADAL" clId="{18F17342-8D5E-4244-AB27-F614E92C6838}" dt="2025-10-22T11:22:06.192" v="6162" actId="20577"/>
          <ac:spMkLst>
            <pc:docMk/>
            <pc:sldMk cId="3513762095" sldId="301"/>
            <ac:spMk id="3" creationId="{5C4AC1FA-470C-0589-5C9B-E415D53B0217}"/>
          </ac:spMkLst>
        </pc:spChg>
        <pc:picChg chg="add mod">
          <ac:chgData name="Line Sheila Dyreborg" userId="de62237f-d88c-4642-812b-538761b62345" providerId="ADAL" clId="{18F17342-8D5E-4244-AB27-F614E92C6838}" dt="2025-10-22T11:21:31.857" v="6156" actId="1076"/>
          <ac:picMkLst>
            <pc:docMk/>
            <pc:sldMk cId="3513762095" sldId="301"/>
            <ac:picMk id="3074" creationId="{5E49729A-6BBB-C98D-5ED0-67B5A27D5365}"/>
          </ac:picMkLst>
        </pc:picChg>
        <pc:picChg chg="add mod">
          <ac:chgData name="Line Sheila Dyreborg" userId="de62237f-d88c-4642-812b-538761b62345" providerId="ADAL" clId="{18F17342-8D5E-4244-AB27-F614E92C6838}" dt="2025-10-22T11:21:45.857" v="6159" actId="1076"/>
          <ac:picMkLst>
            <pc:docMk/>
            <pc:sldMk cId="3513762095" sldId="301"/>
            <ac:picMk id="3080" creationId="{EE28D763-DD4F-9549-1261-DD852BFFD2B4}"/>
          </ac:picMkLst>
        </pc:picChg>
      </pc:sldChg>
      <pc:sldChg chg="addSp delSp modSp add mod">
        <pc:chgData name="Line Sheila Dyreborg" userId="de62237f-d88c-4642-812b-538761b62345" providerId="ADAL" clId="{18F17342-8D5E-4244-AB27-F614E92C6838}" dt="2025-10-26T18:54:22.915" v="7840" actId="1076"/>
        <pc:sldMkLst>
          <pc:docMk/>
          <pc:sldMk cId="2600577206" sldId="302"/>
        </pc:sldMkLst>
        <pc:picChg chg="mod modCrop">
          <ac:chgData name="Line Sheila Dyreborg" userId="de62237f-d88c-4642-812b-538761b62345" providerId="ADAL" clId="{18F17342-8D5E-4244-AB27-F614E92C6838}" dt="2025-10-26T18:54:22.915" v="7840" actId="1076"/>
          <ac:picMkLst>
            <pc:docMk/>
            <pc:sldMk cId="2600577206" sldId="302"/>
            <ac:picMk id="5" creationId="{B0136BD3-0B9A-22F9-9E2C-CF9CEE14CC3C}"/>
          </ac:picMkLst>
        </pc:picChg>
      </pc:sldChg>
      <pc:sldChg chg="addSp delSp modSp new mod">
        <pc:chgData name="Line Sheila Dyreborg" userId="de62237f-d88c-4642-812b-538761b62345" providerId="ADAL" clId="{18F17342-8D5E-4244-AB27-F614E92C6838}" dt="2025-10-22T11:29:41.568" v="6170" actId="14100"/>
        <pc:sldMkLst>
          <pc:docMk/>
          <pc:sldMk cId="1794326308" sldId="303"/>
        </pc:sldMkLst>
        <pc:picChg chg="add mod">
          <ac:chgData name="Line Sheila Dyreborg" userId="de62237f-d88c-4642-812b-538761b62345" providerId="ADAL" clId="{18F17342-8D5E-4244-AB27-F614E92C6838}" dt="2025-10-22T11:29:33.949" v="6167" actId="1076"/>
          <ac:picMkLst>
            <pc:docMk/>
            <pc:sldMk cId="1794326308" sldId="303"/>
            <ac:picMk id="1026" creationId="{A81BBF94-BF10-7E2F-A771-B4DF6766364B}"/>
          </ac:picMkLst>
        </pc:picChg>
        <pc:picChg chg="add mod">
          <ac:chgData name="Line Sheila Dyreborg" userId="de62237f-d88c-4642-812b-538761b62345" providerId="ADAL" clId="{18F17342-8D5E-4244-AB27-F614E92C6838}" dt="2025-10-22T11:29:41.568" v="6170" actId="14100"/>
          <ac:picMkLst>
            <pc:docMk/>
            <pc:sldMk cId="1794326308" sldId="303"/>
            <ac:picMk id="1028" creationId="{7034C7E3-F75D-181F-EA34-9D9724DBB54F}"/>
          </ac:picMkLst>
        </pc:picChg>
      </pc:sldChg>
      <pc:sldChg chg="add del">
        <pc:chgData name="Line Sheila Dyreborg" userId="de62237f-d88c-4642-812b-538761b62345" providerId="ADAL" clId="{18F17342-8D5E-4244-AB27-F614E92C6838}" dt="2025-10-26T11:04:35.171" v="7698" actId="47"/>
        <pc:sldMkLst>
          <pc:docMk/>
          <pc:sldMk cId="0" sldId="304"/>
        </pc:sldMkLst>
      </pc:sldChg>
      <pc:sldChg chg="modSp new del mod">
        <pc:chgData name="Line Sheila Dyreborg" userId="de62237f-d88c-4642-812b-538761b62345" providerId="ADAL" clId="{18F17342-8D5E-4244-AB27-F614E92C6838}" dt="2025-11-04T20:29:35.861" v="7986" actId="47"/>
        <pc:sldMkLst>
          <pc:docMk/>
          <pc:sldMk cId="3214704138" sldId="304"/>
        </pc:sldMkLst>
      </pc:sldChg>
      <pc:sldChg chg="add del">
        <pc:chgData name="Line Sheila Dyreborg" userId="de62237f-d88c-4642-812b-538761b62345" providerId="ADAL" clId="{18F17342-8D5E-4244-AB27-F614E92C6838}" dt="2025-10-26T11:04:53.809" v="7712" actId="47"/>
        <pc:sldMkLst>
          <pc:docMk/>
          <pc:sldMk cId="0" sldId="305"/>
        </pc:sldMkLst>
      </pc:sldChg>
      <pc:sldChg chg="modSp add del">
        <pc:chgData name="Line Sheila Dyreborg" userId="de62237f-d88c-4642-812b-538761b62345" providerId="ADAL" clId="{18F17342-8D5E-4244-AB27-F614E92C6838}" dt="2025-11-04T20:28:49.868" v="7979" actId="47"/>
        <pc:sldMkLst>
          <pc:docMk/>
          <pc:sldMk cId="1180563769" sldId="305"/>
        </pc:sldMkLst>
      </pc:sldChg>
      <pc:sldChg chg="modSp add del mod">
        <pc:chgData name="Line Sheila Dyreborg" userId="de62237f-d88c-4642-812b-538761b62345" providerId="ADAL" clId="{18F17342-8D5E-4244-AB27-F614E92C6838}" dt="2025-10-26T11:08:36.375" v="7837" actId="47"/>
        <pc:sldMkLst>
          <pc:docMk/>
          <pc:sldMk cId="0" sldId="306"/>
        </pc:sldMkLst>
      </pc:sldChg>
      <pc:sldChg chg="addSp delSp modSp add mod">
        <pc:chgData name="Line Sheila Dyreborg" userId="de62237f-d88c-4642-812b-538761b62345" providerId="ADAL" clId="{18F17342-8D5E-4244-AB27-F614E92C6838}" dt="2025-11-04T20:46:27.722" v="8637" actId="1076"/>
        <pc:sldMkLst>
          <pc:docMk/>
          <pc:sldMk cId="632028800" sldId="306"/>
        </pc:sldMkLst>
        <pc:spChg chg="mod">
          <ac:chgData name="Line Sheila Dyreborg" userId="de62237f-d88c-4642-812b-538761b62345" providerId="ADAL" clId="{18F17342-8D5E-4244-AB27-F614E92C6838}" dt="2025-11-04T20:29:29.544" v="7985" actId="20577"/>
          <ac:spMkLst>
            <pc:docMk/>
            <pc:sldMk cId="632028800" sldId="306"/>
            <ac:spMk id="2" creationId="{35E4BDB5-1CB3-49FC-B167-65D0ECC4E32B}"/>
          </ac:spMkLst>
        </pc:spChg>
        <pc:spChg chg="add mod">
          <ac:chgData name="Line Sheila Dyreborg" userId="de62237f-d88c-4642-812b-538761b62345" providerId="ADAL" clId="{18F17342-8D5E-4244-AB27-F614E92C6838}" dt="2025-11-04T20:45:22.710" v="8629" actId="113"/>
          <ac:spMkLst>
            <pc:docMk/>
            <pc:sldMk cId="632028800" sldId="306"/>
            <ac:spMk id="7" creationId="{B0AF35C8-249C-1BBE-535B-73D4F4030E4D}"/>
          </ac:spMkLst>
        </pc:spChg>
        <pc:picChg chg="add mod">
          <ac:chgData name="Line Sheila Dyreborg" userId="de62237f-d88c-4642-812b-538761b62345" providerId="ADAL" clId="{18F17342-8D5E-4244-AB27-F614E92C6838}" dt="2025-11-04T20:46:22.102" v="8635" actId="1076"/>
          <ac:picMkLst>
            <pc:docMk/>
            <pc:sldMk cId="632028800" sldId="306"/>
            <ac:picMk id="2052" creationId="{016BA28A-1468-BBA8-23B4-033DC85D719A}"/>
          </ac:picMkLst>
        </pc:picChg>
        <pc:picChg chg="add mod">
          <ac:chgData name="Line Sheila Dyreborg" userId="de62237f-d88c-4642-812b-538761b62345" providerId="ADAL" clId="{18F17342-8D5E-4244-AB27-F614E92C6838}" dt="2025-11-04T20:46:27.722" v="8637" actId="1076"/>
          <ac:picMkLst>
            <pc:docMk/>
            <pc:sldMk cId="632028800" sldId="306"/>
            <ac:picMk id="2054" creationId="{8CAFFA01-4C7A-E2B2-CCBB-928201C7426D}"/>
          </ac:picMkLst>
        </pc:picChg>
      </pc:sldChg>
      <pc:sldChg chg="addSp delSp modSp add mod">
        <pc:chgData name="Line Sheila Dyreborg" userId="de62237f-d88c-4642-812b-538761b62345" providerId="ADAL" clId="{18F17342-8D5E-4244-AB27-F614E92C6838}" dt="2025-11-04T21:23:09.181" v="8725" actId="1076"/>
        <pc:sldMkLst>
          <pc:docMk/>
          <pc:sldMk cId="742359281" sldId="307"/>
        </pc:sldMkLst>
        <pc:spChg chg="mod">
          <ac:chgData name="Line Sheila Dyreborg" userId="de62237f-d88c-4642-812b-538761b62345" providerId="ADAL" clId="{18F17342-8D5E-4244-AB27-F614E92C6838}" dt="2025-11-04T20:25:18.461" v="7921" actId="6549"/>
          <ac:spMkLst>
            <pc:docMk/>
            <pc:sldMk cId="742359281" sldId="307"/>
            <ac:spMk id="2" creationId="{6BC730D4-D63F-C075-AD8C-3968C610C63E}"/>
          </ac:spMkLst>
        </pc:spChg>
        <pc:spChg chg="add mod">
          <ac:chgData name="Line Sheila Dyreborg" userId="de62237f-d88c-4642-812b-538761b62345" providerId="ADAL" clId="{18F17342-8D5E-4244-AB27-F614E92C6838}" dt="2025-11-04T20:46:38.405" v="8638" actId="113"/>
          <ac:spMkLst>
            <pc:docMk/>
            <pc:sldMk cId="742359281" sldId="307"/>
            <ac:spMk id="6" creationId="{49564B76-C185-4C07-5DDA-03E613E1EE26}"/>
          </ac:spMkLst>
        </pc:spChg>
        <pc:picChg chg="add mod">
          <ac:chgData name="Line Sheila Dyreborg" userId="de62237f-d88c-4642-812b-538761b62345" providerId="ADAL" clId="{18F17342-8D5E-4244-AB27-F614E92C6838}" dt="2025-11-04T21:23:09.181" v="8725" actId="1076"/>
          <ac:picMkLst>
            <pc:docMk/>
            <pc:sldMk cId="742359281" sldId="307"/>
            <ac:picMk id="3078" creationId="{2D4E2195-76AF-3B99-668F-D788B0976332}"/>
          </ac:picMkLst>
        </pc:picChg>
        <pc:picChg chg="mod">
          <ac:chgData name="Line Sheila Dyreborg" userId="de62237f-d88c-4642-812b-538761b62345" providerId="ADAL" clId="{18F17342-8D5E-4244-AB27-F614E92C6838}" dt="2025-11-04T21:21:36.156" v="8716" actId="1076"/>
          <ac:picMkLst>
            <pc:docMk/>
            <pc:sldMk cId="742359281" sldId="307"/>
            <ac:picMk id="8194" creationId="{AF208BAE-480E-2025-7C15-9DE80FA449A4}"/>
          </ac:picMkLst>
        </pc:picChg>
      </pc:sldChg>
      <pc:sldChg chg="modSp new del mod">
        <pc:chgData name="Line Sheila Dyreborg" userId="de62237f-d88c-4642-812b-538761b62345" providerId="ADAL" clId="{18F17342-8D5E-4244-AB27-F614E92C6838}" dt="2025-10-26T18:53:38.769" v="7839" actId="47"/>
        <pc:sldMkLst>
          <pc:docMk/>
          <pc:sldMk cId="1565731173" sldId="307"/>
        </pc:sldMkLst>
      </pc:sldChg>
      <pc:sldChg chg="addSp delSp modSp new mod">
        <pc:chgData name="Line Sheila Dyreborg" userId="de62237f-d88c-4642-812b-538761b62345" providerId="ADAL" clId="{18F17342-8D5E-4244-AB27-F614E92C6838}" dt="2025-11-04T20:47:27.272" v="8640" actId="478"/>
        <pc:sldMkLst>
          <pc:docMk/>
          <pc:sldMk cId="2302033372" sldId="308"/>
        </pc:sldMkLst>
        <pc:spChg chg="mod">
          <ac:chgData name="Line Sheila Dyreborg" userId="de62237f-d88c-4642-812b-538761b62345" providerId="ADAL" clId="{18F17342-8D5E-4244-AB27-F614E92C6838}" dt="2025-11-04T20:27:31.978" v="7961" actId="20577"/>
          <ac:spMkLst>
            <pc:docMk/>
            <pc:sldMk cId="2302033372" sldId="308"/>
            <ac:spMk id="2" creationId="{BBCCE3CB-BCF4-29CC-EBD2-BA3F91B4A178}"/>
          </ac:spMkLst>
        </pc:spChg>
        <pc:spChg chg="mod">
          <ac:chgData name="Line Sheila Dyreborg" userId="de62237f-d88c-4642-812b-538761b62345" providerId="ADAL" clId="{18F17342-8D5E-4244-AB27-F614E92C6838}" dt="2025-11-04T20:28:46.381" v="7978" actId="6549"/>
          <ac:spMkLst>
            <pc:docMk/>
            <pc:sldMk cId="2302033372" sldId="308"/>
            <ac:spMk id="3" creationId="{988B86FE-DEC4-5717-4327-3B26A3CF8CB9}"/>
          </ac:spMkLst>
        </pc:spChg>
        <pc:picChg chg="add mod">
          <ac:chgData name="Line Sheila Dyreborg" userId="de62237f-d88c-4642-812b-538761b62345" providerId="ADAL" clId="{18F17342-8D5E-4244-AB27-F614E92C6838}" dt="2025-11-04T20:28:38.343" v="7977" actId="1076"/>
          <ac:picMkLst>
            <pc:docMk/>
            <pc:sldMk cId="2302033372" sldId="308"/>
            <ac:picMk id="4" creationId="{F590C098-00C9-525C-9AE8-06C0BA176383}"/>
          </ac:picMkLst>
        </pc:picChg>
        <pc:picChg chg="add mod">
          <ac:chgData name="Line Sheila Dyreborg" userId="de62237f-d88c-4642-812b-538761b62345" providerId="ADAL" clId="{18F17342-8D5E-4244-AB27-F614E92C6838}" dt="2025-11-04T20:28:13.582" v="7970" actId="1076"/>
          <ac:picMkLst>
            <pc:docMk/>
            <pc:sldMk cId="2302033372" sldId="308"/>
            <ac:picMk id="5" creationId="{99180945-CF6E-E4AD-68BC-B2B0F0D63EEA}"/>
          </ac:picMkLst>
        </pc:picChg>
      </pc:sldChg>
      <pc:sldChg chg="modSp new del mod">
        <pc:chgData name="Line Sheila Dyreborg" userId="de62237f-d88c-4642-812b-538761b62345" providerId="ADAL" clId="{18F17342-8D5E-4244-AB27-F614E92C6838}" dt="2025-10-26T11:02:36.593" v="7653" actId="47"/>
        <pc:sldMkLst>
          <pc:docMk/>
          <pc:sldMk cId="2432315038" sldId="308"/>
        </pc:sldMkLst>
      </pc:sldChg>
      <pc:sldChg chg="modSp add mod">
        <pc:chgData name="Line Sheila Dyreborg" userId="de62237f-d88c-4642-812b-538761b62345" providerId="ADAL" clId="{18F17342-8D5E-4244-AB27-F614E92C6838}" dt="2025-11-04T21:19:46.583" v="8708" actId="20577"/>
        <pc:sldMkLst>
          <pc:docMk/>
          <pc:sldMk cId="2968300737" sldId="309"/>
        </pc:sldMkLst>
        <pc:spChg chg="mod">
          <ac:chgData name="Line Sheila Dyreborg" userId="de62237f-d88c-4642-812b-538761b62345" providerId="ADAL" clId="{18F17342-8D5E-4244-AB27-F614E92C6838}" dt="2025-11-04T21:19:46.583" v="8708" actId="20577"/>
          <ac:spMkLst>
            <pc:docMk/>
            <pc:sldMk cId="2968300737" sldId="309"/>
            <ac:spMk id="2" creationId="{24836BFD-57B0-3B2D-E518-53285ED31790}"/>
          </ac:spMkLst>
        </pc:spChg>
      </pc:sldChg>
      <pc:sldChg chg="modSp new del mod">
        <pc:chgData name="Line Sheila Dyreborg" userId="de62237f-d88c-4642-812b-538761b62345" providerId="ADAL" clId="{18F17342-8D5E-4244-AB27-F614E92C6838}" dt="2025-10-26T11:04:02.166" v="7684" actId="47"/>
        <pc:sldMkLst>
          <pc:docMk/>
          <pc:sldMk cId="3602672737" sldId="309"/>
        </pc:sldMkLst>
      </pc:sldChg>
      <pc:sldChg chg="addSp delSp modSp new mod">
        <pc:chgData name="Line Sheila Dyreborg" userId="de62237f-d88c-4642-812b-538761b62345" providerId="ADAL" clId="{18F17342-8D5E-4244-AB27-F614E92C6838}" dt="2025-11-05T06:41:56.460" v="8880" actId="1076"/>
        <pc:sldMkLst>
          <pc:docMk/>
          <pc:sldMk cId="1862230959" sldId="310"/>
        </pc:sldMkLst>
        <pc:spChg chg="mod">
          <ac:chgData name="Line Sheila Dyreborg" userId="de62237f-d88c-4642-812b-538761b62345" providerId="ADAL" clId="{18F17342-8D5E-4244-AB27-F614E92C6838}" dt="2025-11-04T21:28:05.754" v="8805" actId="20577"/>
          <ac:spMkLst>
            <pc:docMk/>
            <pc:sldMk cId="1862230959" sldId="310"/>
            <ac:spMk id="2" creationId="{C119AC55-4215-CCF5-18DC-91F34115A0CA}"/>
          </ac:spMkLst>
        </pc:spChg>
        <pc:picChg chg="add mod modCrop">
          <ac:chgData name="Line Sheila Dyreborg" userId="de62237f-d88c-4642-812b-538761b62345" providerId="ADAL" clId="{18F17342-8D5E-4244-AB27-F614E92C6838}" dt="2025-11-05T06:41:43.808" v="8878" actId="1076"/>
          <ac:picMkLst>
            <pc:docMk/>
            <pc:sldMk cId="1862230959" sldId="310"/>
            <ac:picMk id="5" creationId="{F58B94BA-AAF7-A464-91BC-677E88BF16D1}"/>
          </ac:picMkLst>
        </pc:picChg>
        <pc:picChg chg="add mod">
          <ac:chgData name="Line Sheila Dyreborg" userId="de62237f-d88c-4642-812b-538761b62345" providerId="ADAL" clId="{18F17342-8D5E-4244-AB27-F614E92C6838}" dt="2025-11-05T06:41:56.460" v="8880" actId="1076"/>
          <ac:picMkLst>
            <pc:docMk/>
            <pc:sldMk cId="1862230959" sldId="310"/>
            <ac:picMk id="4100" creationId="{B8DBA79F-3B57-F11C-5CF8-FDB20373DE94}"/>
          </ac:picMkLst>
        </pc:picChg>
      </pc:sldChg>
      <pc:sldChg chg="modSp new del mod">
        <pc:chgData name="Line Sheila Dyreborg" userId="de62237f-d88c-4642-812b-538761b62345" providerId="ADAL" clId="{18F17342-8D5E-4244-AB27-F614E92C6838}" dt="2025-10-26T11:02:14.905" v="7631" actId="47"/>
        <pc:sldMkLst>
          <pc:docMk/>
          <pc:sldMk cId="3000305147" sldId="310"/>
        </pc:sldMkLst>
      </pc:sldChg>
      <pc:sldChg chg="new del">
        <pc:chgData name="Line Sheila Dyreborg" userId="de62237f-d88c-4642-812b-538761b62345" providerId="ADAL" clId="{18F17342-8D5E-4244-AB27-F614E92C6838}" dt="2025-11-04T21:18:49.948" v="8693" actId="47"/>
        <pc:sldMkLst>
          <pc:docMk/>
          <pc:sldMk cId="876280588" sldId="311"/>
        </pc:sldMkLst>
      </pc:sldChg>
      <pc:sldChg chg="addSp delSp modSp new del mod">
        <pc:chgData name="Line Sheila Dyreborg" userId="de62237f-d88c-4642-812b-538761b62345" providerId="ADAL" clId="{18F17342-8D5E-4244-AB27-F614E92C6838}" dt="2025-11-04T20:21:23.800" v="7846" actId="47"/>
        <pc:sldMkLst>
          <pc:docMk/>
          <pc:sldMk cId="4236506833" sldId="311"/>
        </pc:sldMkLst>
      </pc:sldChg>
      <pc:sldChg chg="modSp add mod">
        <pc:chgData name="Line Sheila Dyreborg" userId="de62237f-d88c-4642-812b-538761b62345" providerId="ADAL" clId="{18F17342-8D5E-4244-AB27-F614E92C6838}" dt="2025-11-04T21:19:53.075" v="8715" actId="20577"/>
        <pc:sldMkLst>
          <pc:docMk/>
          <pc:sldMk cId="2850566291" sldId="312"/>
        </pc:sldMkLst>
        <pc:spChg chg="mod">
          <ac:chgData name="Line Sheila Dyreborg" userId="de62237f-d88c-4642-812b-538761b62345" providerId="ADAL" clId="{18F17342-8D5E-4244-AB27-F614E92C6838}" dt="2025-11-04T21:19:53.075" v="8715" actId="20577"/>
          <ac:spMkLst>
            <pc:docMk/>
            <pc:sldMk cId="2850566291" sldId="312"/>
            <ac:spMk id="2" creationId="{3BB3BB14-40B2-92C2-F4D2-1DB5B218051B}"/>
          </ac:spMkLst>
        </pc:spChg>
      </pc:sldChg>
      <pc:sldChg chg="addSp delSp modSp add del mod">
        <pc:chgData name="Line Sheila Dyreborg" userId="de62237f-d88c-4642-812b-538761b62345" providerId="ADAL" clId="{18F17342-8D5E-4244-AB27-F614E92C6838}" dt="2025-11-04T20:21:22.625" v="7845" actId="47"/>
        <pc:sldMkLst>
          <pc:docMk/>
          <pc:sldMk cId="3379211920" sldId="312"/>
        </pc:sldMkLst>
      </pc:sldChg>
      <pc:sldChg chg="addSp delSp modSp new mod">
        <pc:chgData name="Line Sheila Dyreborg" userId="de62237f-d88c-4642-812b-538761b62345" providerId="ADAL" clId="{18F17342-8D5E-4244-AB27-F614E92C6838}" dt="2025-11-05T06:20:39.384" v="8854" actId="1076"/>
        <pc:sldMkLst>
          <pc:docMk/>
          <pc:sldMk cId="314203386" sldId="313"/>
        </pc:sldMkLst>
        <pc:spChg chg="mod">
          <ac:chgData name="Line Sheila Dyreborg" userId="de62237f-d88c-4642-812b-538761b62345" providerId="ADAL" clId="{18F17342-8D5E-4244-AB27-F614E92C6838}" dt="2025-11-04T21:28:26.987" v="8835" actId="20577"/>
          <ac:spMkLst>
            <pc:docMk/>
            <pc:sldMk cId="314203386" sldId="313"/>
            <ac:spMk id="2" creationId="{F64173B2-207D-D830-B026-0D332D1F17F0}"/>
          </ac:spMkLst>
        </pc:spChg>
        <pc:picChg chg="add mod">
          <ac:chgData name="Line Sheila Dyreborg" userId="de62237f-d88c-4642-812b-538761b62345" providerId="ADAL" clId="{18F17342-8D5E-4244-AB27-F614E92C6838}" dt="2025-11-05T06:20:39.384" v="8854" actId="1076"/>
          <ac:picMkLst>
            <pc:docMk/>
            <pc:sldMk cId="314203386" sldId="313"/>
            <ac:picMk id="6146" creationId="{3B2D970E-58E9-E53B-2270-290A978186D7}"/>
          </ac:picMkLst>
        </pc:picChg>
        <pc:picChg chg="add mod">
          <ac:chgData name="Line Sheila Dyreborg" userId="de62237f-d88c-4642-812b-538761b62345" providerId="ADAL" clId="{18F17342-8D5E-4244-AB27-F614E92C6838}" dt="2025-11-05T06:20:35.866" v="8853" actId="1076"/>
          <ac:picMkLst>
            <pc:docMk/>
            <pc:sldMk cId="314203386" sldId="313"/>
            <ac:picMk id="6150" creationId="{557721F3-F3DD-63FD-0E0C-0BFC06F45E01}"/>
          </ac:picMkLst>
        </pc:picChg>
      </pc:sldChg>
      <pc:sldChg chg="modSp add del mod">
        <pc:chgData name="Line Sheila Dyreborg" userId="de62237f-d88c-4642-812b-538761b62345" providerId="ADAL" clId="{18F17342-8D5E-4244-AB27-F614E92C6838}" dt="2025-11-04T20:21:21.294" v="7844" actId="47"/>
        <pc:sldMkLst>
          <pc:docMk/>
          <pc:sldMk cId="1132602120" sldId="313"/>
        </pc:sldMkLst>
      </pc:sldChg>
      <pc:sldChg chg="addSp delSp modSp add del mod">
        <pc:chgData name="Line Sheila Dyreborg" userId="de62237f-d88c-4642-812b-538761b62345" providerId="ADAL" clId="{18F17342-8D5E-4244-AB27-F614E92C6838}" dt="2025-11-04T21:28:10.191" v="8807" actId="47"/>
        <pc:sldMkLst>
          <pc:docMk/>
          <pc:sldMk cId="2488846453" sldId="313"/>
        </pc:sldMkLst>
      </pc:sldChg>
      <pc:sldChg chg="add del">
        <pc:chgData name="Line Sheila Dyreborg" userId="de62237f-d88c-4642-812b-538761b62345" providerId="ADAL" clId="{18F17342-8D5E-4244-AB27-F614E92C6838}" dt="2025-10-26T11:04:42.937" v="7700"/>
        <pc:sldMkLst>
          <pc:docMk/>
          <pc:sldMk cId="83485728" sldId="314"/>
        </pc:sldMkLst>
      </pc:sldChg>
      <pc:sldChg chg="new del">
        <pc:chgData name="Line Sheila Dyreborg" userId="de62237f-d88c-4642-812b-538761b62345" providerId="ADAL" clId="{18F17342-8D5E-4244-AB27-F614E92C6838}" dt="2025-11-11T15:18:27.410" v="8906" actId="47"/>
        <pc:sldMkLst>
          <pc:docMk/>
          <pc:sldMk cId="1810130556" sldId="314"/>
        </pc:sldMkLst>
      </pc:sldChg>
      <pc:sldChg chg="modSp add del mod">
        <pc:chgData name="Line Sheila Dyreborg" userId="de62237f-d88c-4642-812b-538761b62345" providerId="ADAL" clId="{18F17342-8D5E-4244-AB27-F614E92C6838}" dt="2025-11-04T20:21:19.632" v="7843" actId="47"/>
        <pc:sldMkLst>
          <pc:docMk/>
          <pc:sldMk cId="3606564661" sldId="314"/>
        </pc:sldMkLst>
      </pc:sldChg>
      <pc:sldChg chg="modSp add mod">
        <pc:chgData name="Line Sheila Dyreborg" userId="de62237f-d88c-4642-812b-538761b62345" providerId="ADAL" clId="{18F17342-8D5E-4244-AB27-F614E92C6838}" dt="2025-11-11T14:32:40.943" v="8904" actId="20577"/>
        <pc:sldMkLst>
          <pc:docMk/>
          <pc:sldMk cId="1004890338" sldId="315"/>
        </pc:sldMkLst>
        <pc:spChg chg="mod">
          <ac:chgData name="Line Sheila Dyreborg" userId="de62237f-d88c-4642-812b-538761b62345" providerId="ADAL" clId="{18F17342-8D5E-4244-AB27-F614E92C6838}" dt="2025-11-11T14:32:40.943" v="8904" actId="20577"/>
          <ac:spMkLst>
            <pc:docMk/>
            <pc:sldMk cId="1004890338" sldId="315"/>
            <ac:spMk id="2" creationId="{5532EF5E-008A-7747-21D6-5B4F9E9B1EDC}"/>
          </ac:spMkLst>
        </pc:spChg>
      </pc:sldChg>
      <pc:sldChg chg="addSp modSp add del mod">
        <pc:chgData name="Line Sheila Dyreborg" userId="de62237f-d88c-4642-812b-538761b62345" providerId="ADAL" clId="{18F17342-8D5E-4244-AB27-F614E92C6838}" dt="2025-11-04T20:21:18.460" v="7842" actId="47"/>
        <pc:sldMkLst>
          <pc:docMk/>
          <pc:sldMk cId="1633702527" sldId="315"/>
        </pc:sldMkLst>
      </pc:sldChg>
      <pc:sldChg chg="add del">
        <pc:chgData name="Line Sheila Dyreborg" userId="de62237f-d88c-4642-812b-538761b62345" providerId="ADAL" clId="{18F17342-8D5E-4244-AB27-F614E92C6838}" dt="2025-11-11T15:20:45.326" v="8955" actId="47"/>
        <pc:sldMkLst>
          <pc:docMk/>
          <pc:sldMk cId="396934147" sldId="316"/>
        </pc:sldMkLst>
      </pc:sldChg>
      <pc:sldChg chg="addSp delSp modSp new mod">
        <pc:chgData name="Line Sheila Dyreborg" userId="de62237f-d88c-4642-812b-538761b62345" providerId="ADAL" clId="{18F17342-8D5E-4244-AB27-F614E92C6838}" dt="2025-11-11T15:24:20.675" v="8969" actId="478"/>
        <pc:sldMkLst>
          <pc:docMk/>
          <pc:sldMk cId="541016343" sldId="317"/>
        </pc:sldMkLst>
        <pc:spChg chg="mod">
          <ac:chgData name="Line Sheila Dyreborg" userId="de62237f-d88c-4642-812b-538761b62345" providerId="ADAL" clId="{18F17342-8D5E-4244-AB27-F614E92C6838}" dt="2025-11-11T15:18:43.583" v="8931" actId="20577"/>
          <ac:spMkLst>
            <pc:docMk/>
            <pc:sldMk cId="541016343" sldId="317"/>
            <ac:spMk id="2" creationId="{10B4D9AB-123A-9250-6122-3D48436A7E45}"/>
          </ac:spMkLst>
        </pc:spChg>
        <pc:spChg chg="del">
          <ac:chgData name="Line Sheila Dyreborg" userId="de62237f-d88c-4642-812b-538761b62345" providerId="ADAL" clId="{18F17342-8D5E-4244-AB27-F614E92C6838}" dt="2025-11-11T15:18:58.971" v="8935" actId="478"/>
          <ac:spMkLst>
            <pc:docMk/>
            <pc:sldMk cId="541016343" sldId="317"/>
            <ac:spMk id="3" creationId="{1B41D8AE-5A3A-E06B-FBD3-18FAC66213DD}"/>
          </ac:spMkLst>
        </pc:spChg>
        <pc:spChg chg="add del mod">
          <ac:chgData name="Line Sheila Dyreborg" userId="de62237f-d88c-4642-812b-538761b62345" providerId="ADAL" clId="{18F17342-8D5E-4244-AB27-F614E92C6838}" dt="2025-11-11T15:24:19.648" v="8967" actId="478"/>
          <ac:spMkLst>
            <pc:docMk/>
            <pc:sldMk cId="541016343" sldId="317"/>
            <ac:spMk id="4" creationId="{26345F43-E9C5-ACD0-338D-C35D9DC48902}"/>
          </ac:spMkLst>
        </pc:spChg>
        <pc:picChg chg="add mod">
          <ac:chgData name="Line Sheila Dyreborg" userId="de62237f-d88c-4642-812b-538761b62345" providerId="ADAL" clId="{18F17342-8D5E-4244-AB27-F614E92C6838}" dt="2025-11-11T15:24:18.906" v="8966" actId="14100"/>
          <ac:picMkLst>
            <pc:docMk/>
            <pc:sldMk cId="541016343" sldId="317"/>
            <ac:picMk id="5" creationId="{C13D3DAF-E24D-BBBE-EA40-D44C38E34A54}"/>
          </ac:picMkLst>
        </pc:picChg>
        <pc:picChg chg="add del">
          <ac:chgData name="Line Sheila Dyreborg" userId="de62237f-d88c-4642-812b-538761b62345" providerId="ADAL" clId="{18F17342-8D5E-4244-AB27-F614E92C6838}" dt="2025-11-11T15:24:19.966" v="8968" actId="21"/>
          <ac:picMkLst>
            <pc:docMk/>
            <pc:sldMk cId="541016343" sldId="317"/>
            <ac:picMk id="2050" creationId="{C13D3DAF-E24D-BBBE-EA40-D44C38E34A54}"/>
          </ac:picMkLst>
        </pc:picChg>
        <pc:picChg chg="add del mod">
          <ac:chgData name="Line Sheila Dyreborg" userId="de62237f-d88c-4642-812b-538761b62345" providerId="ADAL" clId="{18F17342-8D5E-4244-AB27-F614E92C6838}" dt="2025-11-11T15:24:20.675" v="8969" actId="478"/>
          <ac:picMkLst>
            <pc:docMk/>
            <pc:sldMk cId="541016343" sldId="317"/>
            <ac:picMk id="3074" creationId="{E1F61ADD-9001-4A0F-85FD-F51F1CB31FF4}"/>
          </ac:picMkLst>
        </pc:picChg>
      </pc:sldChg>
      <pc:sldChg chg="addSp delSp modSp new mod ord">
        <pc:chgData name="Line Sheila Dyreborg" userId="de62237f-d88c-4642-812b-538761b62345" providerId="ADAL" clId="{18F17342-8D5E-4244-AB27-F614E92C6838}" dt="2025-11-12T07:01:41.913" v="10918" actId="14100"/>
        <pc:sldMkLst>
          <pc:docMk/>
          <pc:sldMk cId="470409030" sldId="318"/>
        </pc:sldMkLst>
        <pc:spChg chg="mod">
          <ac:chgData name="Line Sheila Dyreborg" userId="de62237f-d88c-4642-812b-538761b62345" providerId="ADAL" clId="{18F17342-8D5E-4244-AB27-F614E92C6838}" dt="2025-11-12T06:27:08.738" v="10193" actId="20577"/>
          <ac:spMkLst>
            <pc:docMk/>
            <pc:sldMk cId="470409030" sldId="318"/>
            <ac:spMk id="2" creationId="{94D79FFB-3095-2674-F34C-384D90BF89E4}"/>
          </ac:spMkLst>
        </pc:spChg>
        <pc:spChg chg="del">
          <ac:chgData name="Line Sheila Dyreborg" userId="de62237f-d88c-4642-812b-538761b62345" providerId="ADAL" clId="{18F17342-8D5E-4244-AB27-F614E92C6838}" dt="2025-11-11T15:20:35.671" v="8942" actId="478"/>
          <ac:spMkLst>
            <pc:docMk/>
            <pc:sldMk cId="470409030" sldId="318"/>
            <ac:spMk id="3" creationId="{9E2A5904-6EF4-CF7A-C461-2A9DF2DC8997}"/>
          </ac:spMkLst>
        </pc:spChg>
        <pc:picChg chg="add del mod">
          <ac:chgData name="Line Sheila Dyreborg" userId="de62237f-d88c-4642-812b-538761b62345" providerId="ADAL" clId="{18F17342-8D5E-4244-AB27-F614E92C6838}" dt="2025-11-11T20:10:44.420" v="9426" actId="478"/>
          <ac:picMkLst>
            <pc:docMk/>
            <pc:sldMk cId="470409030" sldId="318"/>
            <ac:picMk id="4" creationId="{69ABA1FD-EB01-D9D6-9187-FC024AC27484}"/>
          </ac:picMkLst>
        </pc:picChg>
        <pc:picChg chg="add mod">
          <ac:chgData name="Line Sheila Dyreborg" userId="de62237f-d88c-4642-812b-538761b62345" providerId="ADAL" clId="{18F17342-8D5E-4244-AB27-F614E92C6838}" dt="2025-11-12T06:18:27.747" v="10129" actId="14100"/>
          <ac:picMkLst>
            <pc:docMk/>
            <pc:sldMk cId="470409030" sldId="318"/>
            <ac:picMk id="5" creationId="{178CDC84-D326-8FEE-7958-07F2DE87C1B8}"/>
          </ac:picMkLst>
        </pc:picChg>
        <pc:picChg chg="add mod">
          <ac:chgData name="Line Sheila Dyreborg" userId="de62237f-d88c-4642-812b-538761b62345" providerId="ADAL" clId="{18F17342-8D5E-4244-AB27-F614E92C6838}" dt="2025-11-12T07:01:41.913" v="10918" actId="14100"/>
          <ac:picMkLst>
            <pc:docMk/>
            <pc:sldMk cId="470409030" sldId="318"/>
            <ac:picMk id="6146" creationId="{30C733FE-1107-29F7-0E51-F621D0D2ED79}"/>
          </ac:picMkLst>
        </pc:picChg>
      </pc:sldChg>
      <pc:sldChg chg="addSp delSp modSp new mod ord">
        <pc:chgData name="Line Sheila Dyreborg" userId="de62237f-d88c-4642-812b-538761b62345" providerId="ADAL" clId="{18F17342-8D5E-4244-AB27-F614E92C6838}" dt="2025-11-12T06:19:18.736" v="10145" actId="1076"/>
        <pc:sldMkLst>
          <pc:docMk/>
          <pc:sldMk cId="3942451594" sldId="319"/>
        </pc:sldMkLst>
        <pc:spChg chg="mod">
          <ac:chgData name="Line Sheila Dyreborg" userId="de62237f-d88c-4642-812b-538761b62345" providerId="ADAL" clId="{18F17342-8D5E-4244-AB27-F614E92C6838}" dt="2025-11-11T20:29:52.331" v="10112" actId="20577"/>
          <ac:spMkLst>
            <pc:docMk/>
            <pc:sldMk cId="3942451594" sldId="319"/>
            <ac:spMk id="2" creationId="{98B629C5-F1C5-CB31-1517-9F077C924106}"/>
          </ac:spMkLst>
        </pc:spChg>
        <pc:spChg chg="del">
          <ac:chgData name="Line Sheila Dyreborg" userId="de62237f-d88c-4642-812b-538761b62345" providerId="ADAL" clId="{18F17342-8D5E-4244-AB27-F614E92C6838}" dt="2025-11-11T19:45:18.299" v="8975" actId="478"/>
          <ac:spMkLst>
            <pc:docMk/>
            <pc:sldMk cId="3942451594" sldId="319"/>
            <ac:spMk id="3" creationId="{935E22D1-D8E8-58BE-699A-3DF3EE6FBEF7}"/>
          </ac:spMkLst>
        </pc:spChg>
        <pc:picChg chg="add mod">
          <ac:chgData name="Line Sheila Dyreborg" userId="de62237f-d88c-4642-812b-538761b62345" providerId="ADAL" clId="{18F17342-8D5E-4244-AB27-F614E92C6838}" dt="2025-11-12T06:19:18.736" v="10145" actId="1076"/>
          <ac:picMkLst>
            <pc:docMk/>
            <pc:sldMk cId="3942451594" sldId="319"/>
            <ac:picMk id="1026" creationId="{8E18BE2F-7FA8-DB48-8D3B-5725006E90D9}"/>
          </ac:picMkLst>
        </pc:picChg>
        <pc:picChg chg="add mod">
          <ac:chgData name="Line Sheila Dyreborg" userId="de62237f-d88c-4642-812b-538761b62345" providerId="ADAL" clId="{18F17342-8D5E-4244-AB27-F614E92C6838}" dt="2025-11-11T20:30:14.843" v="10119" actId="1076"/>
          <ac:picMkLst>
            <pc:docMk/>
            <pc:sldMk cId="3942451594" sldId="319"/>
            <ac:picMk id="1028" creationId="{CACCFB36-218F-EFAA-33DF-48E1E2805CBD}"/>
          </ac:picMkLst>
        </pc:picChg>
        <pc:picChg chg="add del mod">
          <ac:chgData name="Line Sheila Dyreborg" userId="de62237f-d88c-4642-812b-538761b62345" providerId="ADAL" clId="{18F17342-8D5E-4244-AB27-F614E92C6838}" dt="2025-11-12T06:19:16.957" v="10144" actId="21"/>
          <ac:picMkLst>
            <pc:docMk/>
            <pc:sldMk cId="3942451594" sldId="319"/>
            <ac:picMk id="1030" creationId="{F2624E64-79CA-D350-422F-DACF0C048C8E}"/>
          </ac:picMkLst>
        </pc:picChg>
      </pc:sldChg>
      <pc:sldChg chg="modSp add del mod">
        <pc:chgData name="Line Sheila Dyreborg" userId="de62237f-d88c-4642-812b-538761b62345" providerId="ADAL" clId="{18F17342-8D5E-4244-AB27-F614E92C6838}" dt="2025-11-11T20:24:48.230" v="10092" actId="47"/>
        <pc:sldMkLst>
          <pc:docMk/>
          <pc:sldMk cId="552084573" sldId="320"/>
        </pc:sldMkLst>
        <pc:spChg chg="mod">
          <ac:chgData name="Line Sheila Dyreborg" userId="de62237f-d88c-4642-812b-538761b62345" providerId="ADAL" clId="{18F17342-8D5E-4244-AB27-F614E92C6838}" dt="2025-11-11T20:23:45.838" v="10085" actId="20577"/>
          <ac:spMkLst>
            <pc:docMk/>
            <pc:sldMk cId="552084573" sldId="320"/>
            <ac:spMk id="2" creationId="{60371B69-68A2-45DE-9978-865BB667CB67}"/>
          </ac:spMkLst>
        </pc:spChg>
        <pc:spChg chg="mod">
          <ac:chgData name="Line Sheila Dyreborg" userId="de62237f-d88c-4642-812b-538761b62345" providerId="ADAL" clId="{18F17342-8D5E-4244-AB27-F614E92C6838}" dt="2025-11-11T20:24:14.260" v="10090" actId="14100"/>
          <ac:spMkLst>
            <pc:docMk/>
            <pc:sldMk cId="552084573" sldId="320"/>
            <ac:spMk id="3" creationId="{6864AF53-DB17-4F59-8B3B-08189175C3E8}"/>
          </ac:spMkLst>
        </pc:spChg>
        <pc:picChg chg="mod">
          <ac:chgData name="Line Sheila Dyreborg" userId="de62237f-d88c-4642-812b-538761b62345" providerId="ADAL" clId="{18F17342-8D5E-4244-AB27-F614E92C6838}" dt="2025-11-11T20:24:17.300" v="10091" actId="1076"/>
          <ac:picMkLst>
            <pc:docMk/>
            <pc:sldMk cId="552084573" sldId="320"/>
            <ac:picMk id="5" creationId="{089A2508-F53C-4A27-82C4-EFD0DB1AEA07}"/>
          </ac:picMkLst>
        </pc:picChg>
      </pc:sldChg>
      <pc:sldChg chg="addSp delSp modSp new mod">
        <pc:chgData name="Line Sheila Dyreborg" userId="de62237f-d88c-4642-812b-538761b62345" providerId="ADAL" clId="{18F17342-8D5E-4244-AB27-F614E92C6838}" dt="2025-11-12T07:25:06.682" v="11961" actId="20577"/>
        <pc:sldMkLst>
          <pc:docMk/>
          <pc:sldMk cId="817830456" sldId="320"/>
        </pc:sldMkLst>
        <pc:spChg chg="mod">
          <ac:chgData name="Line Sheila Dyreborg" userId="de62237f-d88c-4642-812b-538761b62345" providerId="ADAL" clId="{18F17342-8D5E-4244-AB27-F614E92C6838}" dt="2025-11-12T06:19:12.784" v="10143" actId="20577"/>
          <ac:spMkLst>
            <pc:docMk/>
            <pc:sldMk cId="817830456" sldId="320"/>
            <ac:spMk id="2" creationId="{0F491DF5-3A10-C002-1341-5DD4B216B166}"/>
          </ac:spMkLst>
        </pc:spChg>
        <pc:spChg chg="del">
          <ac:chgData name="Line Sheila Dyreborg" userId="de62237f-d88c-4642-812b-538761b62345" providerId="ADAL" clId="{18F17342-8D5E-4244-AB27-F614E92C6838}" dt="2025-11-12T06:19:22.838" v="10146" actId="478"/>
          <ac:spMkLst>
            <pc:docMk/>
            <pc:sldMk cId="817830456" sldId="320"/>
            <ac:spMk id="3" creationId="{9FBA7F5D-9B2F-2A8C-5C9A-D07F649B0AC3}"/>
          </ac:spMkLst>
        </pc:spChg>
        <pc:spChg chg="add mod">
          <ac:chgData name="Line Sheila Dyreborg" userId="de62237f-d88c-4642-812b-538761b62345" providerId="ADAL" clId="{18F17342-8D5E-4244-AB27-F614E92C6838}" dt="2025-11-12T07:25:06.682" v="11961" actId="20577"/>
          <ac:spMkLst>
            <pc:docMk/>
            <pc:sldMk cId="817830456" sldId="320"/>
            <ac:spMk id="6" creationId="{9C9E7CB9-0292-BF18-D0AD-6B5521D4E500}"/>
          </ac:spMkLst>
        </pc:spChg>
        <pc:picChg chg="add mod">
          <ac:chgData name="Line Sheila Dyreborg" userId="de62237f-d88c-4642-812b-538761b62345" providerId="ADAL" clId="{18F17342-8D5E-4244-AB27-F614E92C6838}" dt="2025-11-12T07:23:06.490" v="11896" actId="1076"/>
          <ac:picMkLst>
            <pc:docMk/>
            <pc:sldMk cId="817830456" sldId="320"/>
            <ac:picMk id="4" creationId="{5CB6BDD5-96DE-2F90-8399-C7F10A4A6397}"/>
          </ac:picMkLst>
        </pc:picChg>
        <pc:picChg chg="add mod">
          <ac:chgData name="Line Sheila Dyreborg" userId="de62237f-d88c-4642-812b-538761b62345" providerId="ADAL" clId="{18F17342-8D5E-4244-AB27-F614E92C6838}" dt="2025-11-12T07:23:07.716" v="11897" actId="1076"/>
          <ac:picMkLst>
            <pc:docMk/>
            <pc:sldMk cId="817830456" sldId="320"/>
            <ac:picMk id="1030" creationId="{F2624E64-79CA-D350-422F-DACF0C048C8E}"/>
          </ac:picMkLst>
        </pc:picChg>
      </pc:sldChg>
      <pc:sldChg chg="delSp add del">
        <pc:chgData name="Line Sheila Dyreborg" userId="de62237f-d88c-4642-812b-538761b62345" providerId="ADAL" clId="{18F17342-8D5E-4244-AB27-F614E92C6838}" dt="2025-11-11T19:59:53.117" v="9195" actId="47"/>
        <pc:sldMkLst>
          <pc:docMk/>
          <pc:sldMk cId="931147430" sldId="320"/>
        </pc:sldMkLst>
        <pc:picChg chg="del">
          <ac:chgData name="Line Sheila Dyreborg" userId="de62237f-d88c-4642-812b-538761b62345" providerId="ADAL" clId="{18F17342-8D5E-4244-AB27-F614E92C6838}" dt="2025-11-11T19:58:52.199" v="9104" actId="21"/>
          <ac:picMkLst>
            <pc:docMk/>
            <pc:sldMk cId="931147430" sldId="320"/>
            <ac:picMk id="4100" creationId="{9BD24A76-146F-349E-7F29-389FA1D83CE9}"/>
          </ac:picMkLst>
        </pc:picChg>
      </pc:sldChg>
      <pc:sldChg chg="addSp delSp modSp add mod">
        <pc:chgData name="Line Sheila Dyreborg" userId="de62237f-d88c-4642-812b-538761b62345" providerId="ADAL" clId="{18F17342-8D5E-4244-AB27-F614E92C6838}" dt="2025-11-12T06:57:54.142" v="10911" actId="27636"/>
        <pc:sldMkLst>
          <pc:docMk/>
          <pc:sldMk cId="895563486" sldId="321"/>
        </pc:sldMkLst>
        <pc:spChg chg="mod">
          <ac:chgData name="Line Sheila Dyreborg" userId="de62237f-d88c-4642-812b-538761b62345" providerId="ADAL" clId="{18F17342-8D5E-4244-AB27-F614E92C6838}" dt="2025-11-12T06:57:54.142" v="10911" actId="27636"/>
          <ac:spMkLst>
            <pc:docMk/>
            <pc:sldMk cId="895563486" sldId="321"/>
            <ac:spMk id="3" creationId="{487F8479-A86D-13FC-7BF2-787E11F8E997}"/>
          </ac:spMkLst>
        </pc:spChg>
        <pc:spChg chg="mod">
          <ac:chgData name="Line Sheila Dyreborg" userId="de62237f-d88c-4642-812b-538761b62345" providerId="ADAL" clId="{18F17342-8D5E-4244-AB27-F614E92C6838}" dt="2025-11-12T06:30:23.703" v="10214" actId="20577"/>
          <ac:spMkLst>
            <pc:docMk/>
            <pc:sldMk cId="895563486" sldId="321"/>
            <ac:spMk id="5" creationId="{24A8979F-7B5A-3AE4-B4E0-6FA1680F633E}"/>
          </ac:spMkLst>
        </pc:spChg>
        <pc:picChg chg="del">
          <ac:chgData name="Line Sheila Dyreborg" userId="de62237f-d88c-4642-812b-538761b62345" providerId="ADAL" clId="{18F17342-8D5E-4244-AB27-F614E92C6838}" dt="2025-11-12T06:32:02.475" v="10353" actId="478"/>
          <ac:picMkLst>
            <pc:docMk/>
            <pc:sldMk cId="895563486" sldId="321"/>
            <ac:picMk id="2" creationId="{02209A01-96E4-7B7E-78AF-B30AE82376F1}"/>
          </ac:picMkLst>
        </pc:picChg>
        <pc:picChg chg="add mod">
          <ac:chgData name="Line Sheila Dyreborg" userId="de62237f-d88c-4642-812b-538761b62345" providerId="ADAL" clId="{18F17342-8D5E-4244-AB27-F614E92C6838}" dt="2025-11-12T06:57:32.991" v="10902" actId="1076"/>
          <ac:picMkLst>
            <pc:docMk/>
            <pc:sldMk cId="895563486" sldId="321"/>
            <ac:picMk id="6" creationId="{089A2508-F53C-4A27-82C4-EFD0DB1AEA07}"/>
          </ac:picMkLst>
        </pc:picChg>
        <pc:picChg chg="add del mod">
          <ac:chgData name="Line Sheila Dyreborg" userId="de62237f-d88c-4642-812b-538761b62345" providerId="ADAL" clId="{18F17342-8D5E-4244-AB27-F614E92C6838}" dt="2025-11-12T06:57:24.553" v="10899" actId="478"/>
          <ac:picMkLst>
            <pc:docMk/>
            <pc:sldMk cId="895563486" sldId="321"/>
            <ac:picMk id="4100" creationId="{20D15558-0E1D-4954-9900-BFC6D2500087}"/>
          </ac:picMkLst>
        </pc:picChg>
      </pc:sldChg>
      <pc:sldChg chg="addSp delSp modSp add del mod">
        <pc:chgData name="Line Sheila Dyreborg" userId="de62237f-d88c-4642-812b-538761b62345" providerId="ADAL" clId="{18F17342-8D5E-4244-AB27-F614E92C6838}" dt="2025-11-11T20:01:03.224" v="9231" actId="47"/>
        <pc:sldMkLst>
          <pc:docMk/>
          <pc:sldMk cId="1984939905" sldId="321"/>
        </pc:sldMkLst>
        <pc:spChg chg="mod">
          <ac:chgData name="Line Sheila Dyreborg" userId="de62237f-d88c-4642-812b-538761b62345" providerId="ADAL" clId="{18F17342-8D5E-4244-AB27-F614E92C6838}" dt="2025-11-11T19:59:48.417" v="9194" actId="20577"/>
          <ac:spMkLst>
            <pc:docMk/>
            <pc:sldMk cId="1984939905" sldId="321"/>
            <ac:spMk id="5" creationId="{946C3548-50D6-EE51-1331-2304793CACC8}"/>
          </ac:spMkLst>
        </pc:spChg>
        <pc:picChg chg="del">
          <ac:chgData name="Line Sheila Dyreborg" userId="de62237f-d88c-4642-812b-538761b62345" providerId="ADAL" clId="{18F17342-8D5E-4244-AB27-F614E92C6838}" dt="2025-11-11T19:58:59.865" v="9107" actId="478"/>
          <ac:picMkLst>
            <pc:docMk/>
            <pc:sldMk cId="1984939905" sldId="321"/>
            <ac:picMk id="7" creationId="{C849169B-8703-1494-35AE-CB918F12EF8A}"/>
          </ac:picMkLst>
        </pc:picChg>
        <pc:picChg chg="add del mod">
          <ac:chgData name="Line Sheila Dyreborg" userId="de62237f-d88c-4642-812b-538761b62345" providerId="ADAL" clId="{18F17342-8D5E-4244-AB27-F614E92C6838}" dt="2025-11-11T20:00:20.153" v="9197" actId="21"/>
          <ac:picMkLst>
            <pc:docMk/>
            <pc:sldMk cId="1984939905" sldId="321"/>
            <ac:picMk id="4100" creationId="{9BD24A76-146F-349E-7F29-389FA1D83CE9}"/>
          </ac:picMkLst>
        </pc:picChg>
      </pc:sldChg>
      <pc:sldChg chg="addSp delSp modSp add del mod">
        <pc:chgData name="Line Sheila Dyreborg" userId="de62237f-d88c-4642-812b-538761b62345" providerId="ADAL" clId="{18F17342-8D5E-4244-AB27-F614E92C6838}" dt="2025-11-12T06:58:07.987" v="10914" actId="2696"/>
        <pc:sldMkLst>
          <pc:docMk/>
          <pc:sldMk cId="552084573" sldId="322"/>
        </pc:sldMkLst>
        <pc:picChg chg="add mod">
          <ac:chgData name="Line Sheila Dyreborg" userId="de62237f-d88c-4642-812b-538761b62345" providerId="ADAL" clId="{18F17342-8D5E-4244-AB27-F614E92C6838}" dt="2025-11-12T06:58:04.148" v="10913" actId="1076"/>
          <ac:picMkLst>
            <pc:docMk/>
            <pc:sldMk cId="552084573" sldId="322"/>
            <ac:picMk id="4" creationId="{83608783-205F-B38D-7841-2CBCBD9A1DC2}"/>
          </ac:picMkLst>
        </pc:picChg>
        <pc:picChg chg="del">
          <ac:chgData name="Line Sheila Dyreborg" userId="de62237f-d88c-4642-812b-538761b62345" providerId="ADAL" clId="{18F17342-8D5E-4244-AB27-F614E92C6838}" dt="2025-11-12T06:57:27.911" v="10900" actId="21"/>
          <ac:picMkLst>
            <pc:docMk/>
            <pc:sldMk cId="552084573" sldId="322"/>
            <ac:picMk id="5" creationId="{089A2508-F53C-4A27-82C4-EFD0DB1AEA07}"/>
          </ac:picMkLst>
        </pc:picChg>
      </pc:sldChg>
      <pc:sldChg chg="modSp add mod ord">
        <pc:chgData name="Line Sheila Dyreborg" userId="de62237f-d88c-4642-812b-538761b62345" providerId="ADAL" clId="{18F17342-8D5E-4244-AB27-F614E92C6838}" dt="2025-11-12T07:20:50.466" v="11890" actId="113"/>
        <pc:sldMkLst>
          <pc:docMk/>
          <pc:sldMk cId="1171234469" sldId="322"/>
        </pc:sldMkLst>
        <pc:spChg chg="mod">
          <ac:chgData name="Line Sheila Dyreborg" userId="de62237f-d88c-4642-812b-538761b62345" providerId="ADAL" clId="{18F17342-8D5E-4244-AB27-F614E92C6838}" dt="2025-11-12T07:05:55.036" v="10960" actId="20577"/>
          <ac:spMkLst>
            <pc:docMk/>
            <pc:sldMk cId="1171234469" sldId="322"/>
            <ac:spMk id="2" creationId="{60371B69-68A2-45DE-9978-865BB667CB67}"/>
          </ac:spMkLst>
        </pc:spChg>
        <pc:spChg chg="mod">
          <ac:chgData name="Line Sheila Dyreborg" userId="de62237f-d88c-4642-812b-538761b62345" providerId="ADAL" clId="{18F17342-8D5E-4244-AB27-F614E92C6838}" dt="2025-11-12T07:20:50.466" v="11890" actId="113"/>
          <ac:spMkLst>
            <pc:docMk/>
            <pc:sldMk cId="1171234469" sldId="322"/>
            <ac:spMk id="3" creationId="{6864AF53-DB17-4F59-8B3B-08189175C3E8}"/>
          </ac:spMkLst>
        </pc:spChg>
        <pc:picChg chg="mod">
          <ac:chgData name="Line Sheila Dyreborg" userId="de62237f-d88c-4642-812b-538761b62345" providerId="ADAL" clId="{18F17342-8D5E-4244-AB27-F614E92C6838}" dt="2025-11-12T07:20:42.174" v="11887" actId="1076"/>
          <ac:picMkLst>
            <pc:docMk/>
            <pc:sldMk cId="1171234469" sldId="322"/>
            <ac:picMk id="4" creationId="{83608783-205F-B38D-7841-2CBCBD9A1DC2}"/>
          </ac:picMkLst>
        </pc:picChg>
      </pc:sldChg>
      <pc:sldMasterChg chg="delSldLayout">
        <pc:chgData name="Line Sheila Dyreborg" userId="de62237f-d88c-4642-812b-538761b62345" providerId="ADAL" clId="{18F17342-8D5E-4244-AB27-F614E92C6838}" dt="2025-11-04T20:21:26.033" v="7847" actId="47"/>
        <pc:sldMasterMkLst>
          <pc:docMk/>
          <pc:sldMasterMk cId="3704914449" sldId="2147483648"/>
        </pc:sldMasterMkLst>
        <pc:sldLayoutChg chg="del">
          <pc:chgData name="Line Sheila Dyreborg" userId="de62237f-d88c-4642-812b-538761b62345" providerId="ADAL" clId="{18F17342-8D5E-4244-AB27-F614E92C6838}" dt="2025-11-04T20:21:26.033" v="7847" actId="47"/>
          <pc:sldLayoutMkLst>
            <pc:docMk/>
            <pc:sldMasterMk cId="3704914449" sldId="2147483648"/>
            <pc:sldLayoutMk cId="3560788380" sldId="2147483660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13:50:47.9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1,'1047'0,"-1037"0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13:51:07.3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1 564,'0'-547,"0"531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13:51:13.3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1,'0'672,"0"-654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37724-34BA-4A91-A8F5-51656D80E7EA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6BB53-BE61-4A1E-896E-B5038EFDA7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181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I=</a:t>
            </a:r>
            <a:r>
              <a:rPr lang="da-DK" dirty="0" err="1"/>
              <a:t>isoagglutinogen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4F8F7-48B5-4D0F-9C1A-67F1E004D29E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233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A36D9-1D6B-92A4-64A5-42DDDADF8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F6F3914-96B3-2C17-0E20-312C2884A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657C7D-52AB-B429-ED0F-F54FBC152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1E9C-8AB8-45FD-B732-AB79583EEDA8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47B6AFE-A2EF-08BD-C9BE-1881F144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8EFCDC-F80A-9777-790F-5B73ED7A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10CA-242B-45AC-8535-498EF8CFBA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90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20C14-997D-704F-0278-2C869B3B2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EFD6CD7-47E5-0E24-499A-81F1AACEA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C27637-3C5C-BF84-750D-7E2B6D9A0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1E9C-8AB8-45FD-B732-AB79583EEDA8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1A9EA7-0DD2-D66B-B489-4C704FA0D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71B232-2431-42F4-6631-DCF8E8D8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10CA-242B-45AC-8535-498EF8CFBA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412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5EC09C2-042E-9D01-D4BF-C56326E29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E107D94-7206-1545-C9C6-923678FD0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ABBF884-329D-CEA2-4355-7126A806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1E9C-8AB8-45FD-B732-AB79583EEDA8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9AAD96E-0ED0-E546-1CA9-4ABE8F9D4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0AC0C3B-1BE1-0EA2-C656-E128FA04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10CA-242B-45AC-8535-498EF8CFBA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196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475A9-DB48-E65D-D199-055D2566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2F9346-A0F3-2F32-30A5-3D2744012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33FCC7-6473-C16B-C81A-EE785B1D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1E9C-8AB8-45FD-B732-AB79583EEDA8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E4964F-8C28-E176-F4A2-C6358A8C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9EEF9F-841A-026A-A60C-2AD69D20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10CA-242B-45AC-8535-498EF8CFBA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05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F0562-D314-0FD9-8CF9-F55D416D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5A0ACE-202B-8669-20C3-F5E249BCA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CAA3391-2739-E52F-2494-55AB9B7A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1E9C-8AB8-45FD-B732-AB79583EEDA8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81152B3-913E-E53B-5E67-E521735E1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1BE1D1E-461C-A70B-08CA-BCDF5855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10CA-242B-45AC-8535-498EF8CFBA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401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93725-C263-7B68-82F9-CC6FD075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3D4ADF-B538-7993-C662-928979FFE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0EC153C-ABD3-BD48-AACE-48DB2114A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9A439EA-467D-F279-BB93-075A8855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1E9C-8AB8-45FD-B732-AB79583EEDA8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4FCA6CC-E39E-F7A2-F5AF-8374C625C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CF430F9-A584-D46E-F995-0B0F04CA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10CA-242B-45AC-8535-498EF8CFBA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154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BAEEA-9858-3360-AFAF-3C2C0B04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4BFCB9-0446-E83B-3E17-0B37F5E43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B1EDABB-B9F6-2783-A42C-1AF96944B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57321D3-14E6-1E02-AF37-225A71986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9FCA524-B768-AEA7-98EF-6F3B9985F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A54084B-C8DB-1EC1-A2CA-CB0E7B73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1E9C-8AB8-45FD-B732-AB79583EEDA8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A2B65DB-168B-094C-F021-C8698DD90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3900663-C0ED-1767-99C4-515FB9BF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10CA-242B-45AC-8535-498EF8CFBA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FBEC7-FDC0-9EE1-69A1-EF0D4AC9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1F11E74-069B-D173-0EC4-9645F76E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1E9C-8AB8-45FD-B732-AB79583EEDA8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F68626F-0C8C-7715-7A01-F543FAED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D174F7F-A17B-9AD6-A1BE-107655BF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10CA-242B-45AC-8535-498EF8CFBA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552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4D0DA91-8052-5861-F658-AFBFD6F67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1E9C-8AB8-45FD-B732-AB79583EEDA8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F6670D0-0259-BD21-8129-1AF985351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3AC845A-298B-4733-5955-E7B613F6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10CA-242B-45AC-8535-498EF8CFBA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60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0ABB5-511C-B8E1-AA0F-54E96629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28A36DC-52E3-A8D1-3D9B-7BC9181C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3D8C9BA-6469-3401-1AAC-619FAD4FF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2312D23-047B-F2C7-47AA-A24BDB98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1E9C-8AB8-45FD-B732-AB79583EEDA8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2A293E3-1B5F-DB80-1596-D4E779818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29BD689-EADF-9783-D798-E3D64D9D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10CA-242B-45AC-8535-498EF8CFBA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935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4ED5E-D35B-28B7-A391-39EFF11D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CBB52BD-4A94-4B66-EC1F-E41C3C44F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028F63C-F540-FBF9-577B-643B42D40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FB11A94-D332-3E42-EFE5-25DBD314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1E9C-8AB8-45FD-B732-AB79583EEDA8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4303C0C-B819-4BE5-266E-B9B1D29F7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D0FB40E-0812-5431-4D03-132765B1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10CA-242B-45AC-8535-498EF8CFBA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74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93AC151-552A-24EA-CCB0-D03885BA9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D8AD184-6CA7-24E2-1EE3-49D967EE7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BE357B-29A8-93D1-318F-C9008ADB4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41E9C-8AB8-45FD-B732-AB79583EEDA8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B8895CC-97FC-16D5-8935-2500CF941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AEBEBC-803E-CA7C-61AA-6A81D33B9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210CA-242B-45AC-8535-498EF8CFBA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491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3.png"/><Relationship Id="rId4" Type="http://schemas.openxmlformats.org/officeDocument/2006/relationships/customXml" Target="../ink/ink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E574C-1CCA-5F93-F295-EC181E13D3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Genetik og genteknologi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8761FB2-E83B-A027-8C70-87160269F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3g-BI3 2025/26</a:t>
            </a:r>
          </a:p>
        </p:txBody>
      </p:sp>
    </p:spTree>
    <p:extLst>
      <p:ext uri="{BB962C8B-B14F-4D97-AF65-F5344CB8AC3E}">
        <p14:creationId xmlns:p14="http://schemas.microsoft.com/office/powerpoint/2010/main" val="3023827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54331-529B-9AF2-FE29-7473B53E2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0A404-540A-E56D-B4AA-28F3DA9CFE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Analyse af stamtræer</a:t>
            </a:r>
          </a:p>
        </p:txBody>
      </p:sp>
    </p:spTree>
    <p:extLst>
      <p:ext uri="{BB962C8B-B14F-4D97-AF65-F5344CB8AC3E}">
        <p14:creationId xmlns:p14="http://schemas.microsoft.com/office/powerpoint/2010/main" val="185704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C2334-A958-DC75-1666-C35468C1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Analyse af stamtræer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C4289D-63AF-21F3-01EB-E92BF557C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051559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/>
              <a:t>En meget anvendt måde at analysere nedarvningen af en given egenskab er at opstille et stamtræ.</a:t>
            </a:r>
          </a:p>
          <a:p>
            <a:pPr marL="0" indent="0">
              <a:buNone/>
            </a:pPr>
            <a:r>
              <a:rPr lang="da-DK" dirty="0"/>
              <a:t>Egenskaben kodes for af et gen - men hvilken form for gen? Det har betydning for nedarvningsmønsteret i stamtræet, om genet sidder på autosomerne (kromosompar 1-22) eller på kønskromosomerne (kromosompar 23). Og det har betydning for nedarvningsmønsteret, om genet er recessivt eller dominant. Det giver fire nedarvningsmønstre, der kan forklare nedarvning i et stamtræ:</a:t>
            </a:r>
          </a:p>
          <a:p>
            <a:pPr lvl="0"/>
            <a:r>
              <a:rPr lang="da-DK" dirty="0"/>
              <a:t>Autosomal dominant</a:t>
            </a:r>
          </a:p>
          <a:p>
            <a:pPr lvl="0"/>
            <a:r>
              <a:rPr lang="da-DK" dirty="0"/>
              <a:t>Autosomal recessiv</a:t>
            </a:r>
          </a:p>
          <a:p>
            <a:pPr lvl="0"/>
            <a:r>
              <a:rPr lang="da-DK" dirty="0"/>
              <a:t>Kønsbunden dominant</a:t>
            </a:r>
          </a:p>
          <a:p>
            <a:pPr lvl="0"/>
            <a:r>
              <a:rPr lang="da-DK" dirty="0"/>
              <a:t>Kønsbunden recessiv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1850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7F959-6C36-331A-CD0C-29C6777D0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28D5B-9A80-AA40-A02C-51A88C02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Analyse af stamtræer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119E819-1163-7940-D75A-E6B60E276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29" y="2328669"/>
            <a:ext cx="6516248" cy="324239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0BC628E-2349-1416-9278-5D4DF8AF77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352" t="27482" r="17127" b="26741"/>
          <a:stretch/>
        </p:blipFill>
        <p:spPr>
          <a:xfrm>
            <a:off x="8562900" y="2705268"/>
            <a:ext cx="2916361" cy="248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46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C2036-5021-D806-03B7-4AD597E6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Analyse af stamtræer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464EAB-ABFE-0883-A79D-6D7C6444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Når et stamtræ skal analyseres, skal man først afklare, om egenskaben er </a:t>
            </a:r>
            <a:r>
              <a:rPr lang="da-DK" b="1" dirty="0"/>
              <a:t>dominant eller recessiv</a:t>
            </a:r>
            <a:r>
              <a:rPr lang="da-DK" dirty="0"/>
              <a:t>. </a:t>
            </a:r>
          </a:p>
          <a:p>
            <a:r>
              <a:rPr lang="da-DK" dirty="0"/>
              <a:t>Hvis der er mange individer med egenskaben, og de findes i alle generationer i stamtræet, indikerer det, at der er tale om en dominant egenskab. Få individer med egenskaben, samt generationer uden individer med egenskaben indikerer, at egenskaben er recessiv. </a:t>
            </a:r>
          </a:p>
          <a:p>
            <a:r>
              <a:rPr lang="da-DK" dirty="0"/>
              <a:t>Specifikt kan man lede efter to fænotypisk ens forældre, der får et barn med en anden fænotype. </a:t>
            </a:r>
          </a:p>
          <a:p>
            <a:r>
              <a:rPr lang="da-DK" dirty="0"/>
              <a:t>Lav altid et krydsningsskema, der tester din hypotese.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5303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26D85-1AA2-0A71-04B1-F9D792676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10E4B0-67F1-B617-2B85-48DCC3D64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Analyse af stamtræer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966078-7512-C0C6-84CF-58E1E8F78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Dernæst skal man afklare, om egenskaben er </a:t>
            </a:r>
            <a:r>
              <a:rPr lang="da-DK" b="1" dirty="0"/>
              <a:t>autosomal eller kønsbunden</a:t>
            </a:r>
            <a:r>
              <a:rPr lang="da-DK" dirty="0"/>
              <a:t>. </a:t>
            </a:r>
          </a:p>
          <a:p>
            <a:r>
              <a:rPr lang="da-DK" dirty="0"/>
              <a:t>Hvis begge køn lige hyppigt har egenskaben i et stamtræ, indikerer det, at egenskaben er autosomal. Hvis det hovedsageligt er et køn, der har egenskaben, indikerer det, at egenskaben er kønsbunden.</a:t>
            </a:r>
          </a:p>
          <a:p>
            <a:r>
              <a:rPr lang="da-DK" dirty="0"/>
              <a:t>Specifikt kan man lede efter en forælder, hvis barn af modsatte køn, har den modsatte fænotype.</a:t>
            </a:r>
          </a:p>
          <a:p>
            <a:r>
              <a:rPr lang="da-DK" dirty="0"/>
              <a:t>Lav altid et krydsningsskema, der tester din hypotese.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5917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6500B-FDBA-505E-D76B-8F2530BF2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Analyse af stamtræer</a:t>
            </a:r>
          </a:p>
        </p:txBody>
      </p:sp>
      <p:pic>
        <p:nvPicPr>
          <p:cNvPr id="4" name="Billede 3" descr="Et billede, der indeholder tekst, skærmbillede, software, Computerikon&#10;&#10;Indhold genereret af kunstig intelligens kan være forkert.">
            <a:extLst>
              <a:ext uri="{FF2B5EF4-FFF2-40B4-BE49-F238E27FC236}">
                <a16:creationId xmlns:a16="http://schemas.microsoft.com/office/drawing/2014/main" id="{AFDFD4C9-2D32-6B12-A410-C83589A45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7" t="29805" r="2117" b="33275"/>
          <a:stretch/>
        </p:blipFill>
        <p:spPr bwMode="auto">
          <a:xfrm>
            <a:off x="587695" y="2226203"/>
            <a:ext cx="11016610" cy="3192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B46B753F-342D-32C5-C520-0EB66150F32B}"/>
              </a:ext>
            </a:extLst>
          </p:cNvPr>
          <p:cNvSpPr txBox="1"/>
          <p:nvPr/>
        </p:nvSpPr>
        <p:spPr>
          <a:xfrm>
            <a:off x="838200" y="3031066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Aa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74686934-F0DE-AA47-F7C2-161587EB43DA}"/>
              </a:ext>
            </a:extLst>
          </p:cNvPr>
          <p:cNvSpPr txBox="1"/>
          <p:nvPr/>
        </p:nvSpPr>
        <p:spPr>
          <a:xfrm>
            <a:off x="2065866" y="3031065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err="1"/>
              <a:t>aa</a:t>
            </a:r>
            <a:endParaRPr lang="da-DK" sz="32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EEC0EA40-4A29-5F7C-8256-12D13E47F4AD}"/>
              </a:ext>
            </a:extLst>
          </p:cNvPr>
          <p:cNvSpPr txBox="1"/>
          <p:nvPr/>
        </p:nvSpPr>
        <p:spPr>
          <a:xfrm>
            <a:off x="838200" y="4420704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err="1"/>
              <a:t>aa</a:t>
            </a:r>
            <a:endParaRPr lang="da-DK" sz="3200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60C6B2A1-1EDD-5740-5727-AF284C81DFAF}"/>
              </a:ext>
            </a:extLst>
          </p:cNvPr>
          <p:cNvSpPr txBox="1"/>
          <p:nvPr/>
        </p:nvSpPr>
        <p:spPr>
          <a:xfrm>
            <a:off x="3776132" y="3031064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err="1"/>
              <a:t>aa</a:t>
            </a:r>
            <a:endParaRPr lang="da-DK" sz="3200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A03D52F2-35B8-C32D-0022-AFF83DA38CA3}"/>
              </a:ext>
            </a:extLst>
          </p:cNvPr>
          <p:cNvSpPr txBox="1"/>
          <p:nvPr/>
        </p:nvSpPr>
        <p:spPr>
          <a:xfrm>
            <a:off x="4938552" y="303106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Aa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6694A543-BBB5-440F-5DEE-DC437C4BDB62}"/>
              </a:ext>
            </a:extLst>
          </p:cNvPr>
          <p:cNvSpPr txBox="1"/>
          <p:nvPr/>
        </p:nvSpPr>
        <p:spPr>
          <a:xfrm>
            <a:off x="2065866" y="4420704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Aa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384DBBD3-135B-9696-2BD4-2E3098BD2253}"/>
              </a:ext>
            </a:extLst>
          </p:cNvPr>
          <p:cNvSpPr txBox="1"/>
          <p:nvPr/>
        </p:nvSpPr>
        <p:spPr>
          <a:xfrm>
            <a:off x="3762188" y="4420700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Aa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E74E5DAE-29CB-7769-4199-78CE17125DE4}"/>
              </a:ext>
            </a:extLst>
          </p:cNvPr>
          <p:cNvSpPr txBox="1"/>
          <p:nvPr/>
        </p:nvSpPr>
        <p:spPr>
          <a:xfrm>
            <a:off x="4989854" y="4420698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err="1"/>
              <a:t>aa</a:t>
            </a:r>
            <a:endParaRPr lang="da-DK" sz="3200" dirty="0"/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27F130C1-B10A-5122-613A-6831365C7897}"/>
              </a:ext>
            </a:extLst>
          </p:cNvPr>
          <p:cNvSpPr txBox="1"/>
          <p:nvPr/>
        </p:nvSpPr>
        <p:spPr>
          <a:xfrm>
            <a:off x="6605746" y="3061834"/>
            <a:ext cx="73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X</a:t>
            </a:r>
            <a:r>
              <a:rPr lang="da-DK" sz="2800" baseline="30000" dirty="0"/>
              <a:t>A</a:t>
            </a:r>
            <a:r>
              <a:rPr lang="da-DK" sz="2800" dirty="0"/>
              <a:t>Y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E1F19AAE-D681-0082-7B84-72E4E4387897}"/>
              </a:ext>
            </a:extLst>
          </p:cNvPr>
          <p:cNvSpPr txBox="1"/>
          <p:nvPr/>
        </p:nvSpPr>
        <p:spPr>
          <a:xfrm>
            <a:off x="6571150" y="4482253"/>
            <a:ext cx="73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/>
              <a:t>X</a:t>
            </a:r>
            <a:r>
              <a:rPr lang="da-DK" sz="2800" baseline="30000" dirty="0" err="1"/>
              <a:t>a</a:t>
            </a:r>
            <a:r>
              <a:rPr lang="da-DK" sz="2800" dirty="0" err="1"/>
              <a:t>Y</a:t>
            </a:r>
            <a:endParaRPr lang="da-DK" sz="2800" dirty="0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3BB9D192-B299-BBF9-DB1F-31C1E1B2EE37}"/>
              </a:ext>
            </a:extLst>
          </p:cNvPr>
          <p:cNvSpPr txBox="1"/>
          <p:nvPr/>
        </p:nvSpPr>
        <p:spPr>
          <a:xfrm>
            <a:off x="9480182" y="3031057"/>
            <a:ext cx="73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/>
              <a:t>X</a:t>
            </a:r>
            <a:r>
              <a:rPr lang="da-DK" sz="2800" baseline="30000" dirty="0" err="1"/>
              <a:t>a</a:t>
            </a:r>
            <a:r>
              <a:rPr lang="da-DK" sz="2800" dirty="0" err="1"/>
              <a:t>Y</a:t>
            </a:r>
            <a:endParaRPr lang="da-DK" sz="2800" dirty="0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D5B1C023-9C1F-218B-7F0A-2E0331784214}"/>
              </a:ext>
            </a:extLst>
          </p:cNvPr>
          <p:cNvSpPr txBox="1"/>
          <p:nvPr/>
        </p:nvSpPr>
        <p:spPr>
          <a:xfrm>
            <a:off x="9495138" y="4420698"/>
            <a:ext cx="73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X</a:t>
            </a:r>
            <a:r>
              <a:rPr lang="da-DK" sz="2800" baseline="30000" dirty="0"/>
              <a:t>A</a:t>
            </a:r>
            <a:r>
              <a:rPr lang="da-DK" sz="2800" dirty="0"/>
              <a:t>Y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56C722ED-FF5C-661E-2EA6-54C507B48933}"/>
              </a:ext>
            </a:extLst>
          </p:cNvPr>
          <p:cNvSpPr txBox="1"/>
          <p:nvPr/>
        </p:nvSpPr>
        <p:spPr>
          <a:xfrm>
            <a:off x="7718614" y="4451475"/>
            <a:ext cx="98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/>
              <a:t>X</a:t>
            </a:r>
            <a:r>
              <a:rPr lang="da-DK" sz="2800" baseline="30000" dirty="0" err="1"/>
              <a:t>A</a:t>
            </a:r>
            <a:r>
              <a:rPr lang="da-DK" sz="2800" dirty="0" err="1"/>
              <a:t>X</a:t>
            </a:r>
            <a:r>
              <a:rPr lang="da-DK" sz="2800" baseline="30000" dirty="0" err="1"/>
              <a:t>a</a:t>
            </a:r>
            <a:endParaRPr lang="da-DK" sz="2800" dirty="0"/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116878B1-512A-B7E5-9663-A299F2F7DE98}"/>
              </a:ext>
            </a:extLst>
          </p:cNvPr>
          <p:cNvSpPr txBox="1"/>
          <p:nvPr/>
        </p:nvSpPr>
        <p:spPr>
          <a:xfrm>
            <a:off x="7769916" y="3061834"/>
            <a:ext cx="98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/>
              <a:t>X</a:t>
            </a:r>
            <a:r>
              <a:rPr lang="da-DK" sz="2800" baseline="30000" dirty="0" err="1"/>
              <a:t>a</a:t>
            </a:r>
            <a:r>
              <a:rPr lang="da-DK" sz="2800" dirty="0" err="1"/>
              <a:t>X</a:t>
            </a:r>
            <a:r>
              <a:rPr lang="da-DK" sz="2800" baseline="30000" dirty="0" err="1"/>
              <a:t>a</a:t>
            </a:r>
            <a:endParaRPr lang="da-DK" sz="2800" dirty="0"/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257DE81D-5284-EB81-8E7D-021D8A334865}"/>
              </a:ext>
            </a:extLst>
          </p:cNvPr>
          <p:cNvSpPr txBox="1"/>
          <p:nvPr/>
        </p:nvSpPr>
        <p:spPr>
          <a:xfrm>
            <a:off x="10660807" y="4451475"/>
            <a:ext cx="98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/>
              <a:t>X</a:t>
            </a:r>
            <a:r>
              <a:rPr lang="da-DK" sz="2800" baseline="30000" dirty="0" err="1"/>
              <a:t>a</a:t>
            </a:r>
            <a:r>
              <a:rPr lang="da-DK" sz="2800" dirty="0" err="1"/>
              <a:t>X</a:t>
            </a:r>
            <a:r>
              <a:rPr lang="da-DK" sz="2800" baseline="30000" dirty="0" err="1"/>
              <a:t>a</a:t>
            </a:r>
            <a:endParaRPr lang="da-DK" sz="2800" dirty="0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ABA3D475-DEB2-D238-D762-707213E7C604}"/>
              </a:ext>
            </a:extLst>
          </p:cNvPr>
          <p:cNvSpPr txBox="1"/>
          <p:nvPr/>
        </p:nvSpPr>
        <p:spPr>
          <a:xfrm>
            <a:off x="10660807" y="3031057"/>
            <a:ext cx="98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/>
              <a:t>X</a:t>
            </a:r>
            <a:r>
              <a:rPr lang="da-DK" sz="2800" baseline="30000" dirty="0" err="1"/>
              <a:t>A</a:t>
            </a:r>
            <a:r>
              <a:rPr lang="da-DK" sz="2800" dirty="0" err="1"/>
              <a:t>X</a:t>
            </a:r>
            <a:r>
              <a:rPr lang="da-DK" sz="2800" baseline="30000" dirty="0" err="1"/>
              <a:t>a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927265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D66D2-5968-1A46-C3DA-A403F7379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112D1-EDC9-619D-39E5-4B17B174A9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Mutationer og genetiske sygdomme</a:t>
            </a:r>
          </a:p>
        </p:txBody>
      </p:sp>
    </p:spTree>
    <p:extLst>
      <p:ext uri="{BB962C8B-B14F-4D97-AF65-F5344CB8AC3E}">
        <p14:creationId xmlns:p14="http://schemas.microsoft.com/office/powerpoint/2010/main" val="681254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04DB14-A24D-5AB5-3CD0-09D9DEE2A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Genmutationer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163B19-4243-C119-A9CC-FC621A95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82519" cy="434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Punktmutationer</a:t>
            </a:r>
          </a:p>
        </p:txBody>
      </p:sp>
      <p:pic>
        <p:nvPicPr>
          <p:cNvPr id="4098" name="Picture 2" descr="Evolution blandt bakterier - Biotech Academy">
            <a:extLst>
              <a:ext uri="{FF2B5EF4-FFF2-40B4-BE49-F238E27FC236}">
                <a16:creationId xmlns:a16="http://schemas.microsoft.com/office/drawing/2014/main" id="{7C743FCF-E646-18D9-14AE-12F17781B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3101" b="4268"/>
          <a:stretch/>
        </p:blipFill>
        <p:spPr bwMode="auto">
          <a:xfrm>
            <a:off x="838200" y="2395537"/>
            <a:ext cx="4253628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B9BA329A-20AC-E0DF-B31B-AB1EF977C40C}"/>
              </a:ext>
            </a:extLst>
          </p:cNvPr>
          <p:cNvSpPr txBox="1">
            <a:spLocks/>
          </p:cNvSpPr>
          <p:nvPr/>
        </p:nvSpPr>
        <p:spPr>
          <a:xfrm>
            <a:off x="5720719" y="1825624"/>
            <a:ext cx="4882519" cy="434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Længdemutationer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D219E36-5985-0B8F-6421-9764300D6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19" y="2496076"/>
            <a:ext cx="5235223" cy="2582334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836566E4-8064-9443-627F-169C55ACA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719" y="5060941"/>
            <a:ext cx="4964584" cy="129489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593D30F-811D-BAAF-8C06-269B78B6452D}"/>
              </a:ext>
            </a:extLst>
          </p:cNvPr>
          <p:cNvSpPr/>
          <p:nvPr/>
        </p:nvSpPr>
        <p:spPr>
          <a:xfrm>
            <a:off x="5604933" y="2395535"/>
            <a:ext cx="5351009" cy="258233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EDA5E989-C3A0-69A9-C923-C98DE4F2DF84}"/>
              </a:ext>
            </a:extLst>
          </p:cNvPr>
          <p:cNvSpPr txBox="1"/>
          <p:nvPr/>
        </p:nvSpPr>
        <p:spPr>
          <a:xfrm>
            <a:off x="9803433" y="2059276"/>
            <a:ext cx="176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Frameshift</a:t>
            </a:r>
          </a:p>
        </p:txBody>
      </p:sp>
    </p:spTree>
    <p:extLst>
      <p:ext uri="{BB962C8B-B14F-4D97-AF65-F5344CB8AC3E}">
        <p14:creationId xmlns:p14="http://schemas.microsoft.com/office/powerpoint/2010/main" val="3129990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667DF-F788-A933-C3D1-096804A24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Seglcelleanæmi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4B6FD5-FDB0-FCE0-1546-47B2DC2B1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73323" cy="4351338"/>
          </a:xfrm>
        </p:spPr>
        <p:txBody>
          <a:bodyPr>
            <a:normAutofit fontScale="77500" lnSpcReduction="20000"/>
          </a:bodyPr>
          <a:lstStyle/>
          <a:p>
            <a:r>
              <a:rPr lang="da-DK" dirty="0"/>
              <a:t>Seglcelleanæmi er en genetisk sygdom, der nedarves </a:t>
            </a:r>
            <a:r>
              <a:rPr lang="da-DK" dirty="0" err="1"/>
              <a:t>autosomalt</a:t>
            </a:r>
            <a:r>
              <a:rPr lang="da-DK" dirty="0"/>
              <a:t> recessivt. </a:t>
            </a:r>
          </a:p>
          <a:p>
            <a:r>
              <a:rPr lang="da-DK" dirty="0"/>
              <a:t>De røde blodlegemer får en unormal seglform i stedet for den normale dobbelt bikonkave form.</a:t>
            </a:r>
          </a:p>
          <a:p>
            <a:r>
              <a:rPr lang="da-DK" dirty="0"/>
              <a:t>Seglformen skyldes en mutation i en af underenhederne (b-kæden) i hæmoglobin – mutationen får hæmoglobin til at klumpe sammen og danne lange strenge</a:t>
            </a:r>
          </a:p>
          <a:p>
            <a:r>
              <a:rPr lang="da-DK" dirty="0"/>
              <a:t>Det gør blodcellerne stive, får dem til at klumpe sammen og klæbe sig til blodkarrenes inderside. </a:t>
            </a:r>
          </a:p>
          <a:p>
            <a:r>
              <a:rPr lang="da-DK" dirty="0"/>
              <a:t>Sygdommen medfører iltmangel i vævene, blodpropper, organskader, træthed og anæmi (blodmangel).</a:t>
            </a:r>
          </a:p>
        </p:txBody>
      </p:sp>
      <p:pic>
        <p:nvPicPr>
          <p:cNvPr id="8" name="Billede 7" descr="Et billede, der indeholder tekst, skærmbillede, logo, cirkel&#10;&#10;Indhold genereret af kunstig intelligens kan være forkert.">
            <a:extLst>
              <a:ext uri="{FF2B5EF4-FFF2-40B4-BE49-F238E27FC236}">
                <a16:creationId xmlns:a16="http://schemas.microsoft.com/office/drawing/2014/main" id="{ABDE3340-9297-BA0B-78A4-9A70B2FF3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04" y="300420"/>
            <a:ext cx="3702915" cy="278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8" descr="Et billede, der indeholder tekst, skærmbillede, diagram, cirkel&#10;&#10;Indhold genereret af kunstig intelligens kan være forkert.">
            <a:extLst>
              <a:ext uri="{FF2B5EF4-FFF2-40B4-BE49-F238E27FC236}">
                <a16:creationId xmlns:a16="http://schemas.microsoft.com/office/drawing/2014/main" id="{10F6037E-77BB-FBC7-DFA3-5F460AA5E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701" y="3356813"/>
            <a:ext cx="1983920" cy="313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3BDC3B58-35EA-2F47-C705-EBD582E55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0664">
            <a:off x="154171" y="-98389"/>
            <a:ext cx="853806" cy="203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59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2AAB6-49DE-2E61-EA51-4538A3CC7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AD042-F7E6-E6E3-C672-AE55CEAA70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Genteknologiske metoder</a:t>
            </a:r>
          </a:p>
        </p:txBody>
      </p:sp>
    </p:spTree>
    <p:extLst>
      <p:ext uri="{BB962C8B-B14F-4D97-AF65-F5344CB8AC3E}">
        <p14:creationId xmlns:p14="http://schemas.microsoft.com/office/powerpoint/2010/main" val="123239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A054A-59A2-BEF3-9E76-3666E9BB4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EC3906-A3AC-462D-E2FB-14F975384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257801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dirty="0"/>
              <a:t>Menneskets kønsceller er </a:t>
            </a:r>
            <a:r>
              <a:rPr lang="da-DK" b="1" dirty="0"/>
              <a:t>haploide</a:t>
            </a:r>
            <a:r>
              <a:rPr lang="da-DK" dirty="0"/>
              <a:t>. Det betyder, at der kun er ET af hvert kromosom, dvs. 23 kromosomer i alt.</a:t>
            </a:r>
          </a:p>
          <a:p>
            <a:pPr marL="0" indent="0">
              <a:buNone/>
            </a:pPr>
            <a:r>
              <a:rPr lang="da-DK" dirty="0"/>
              <a:t>Alle andre celler (somatiske celler) er </a:t>
            </a:r>
            <a:r>
              <a:rPr lang="da-DK" b="1" dirty="0"/>
              <a:t>diploide</a:t>
            </a:r>
            <a:r>
              <a:rPr lang="da-DK" dirty="0"/>
              <a:t>. Det betyder, at de har TO af hvert kromosom, dvs. 46 kromosomer i alt.</a:t>
            </a:r>
          </a:p>
          <a:p>
            <a:pPr marL="0" indent="0">
              <a:buNone/>
            </a:pPr>
            <a:r>
              <a:rPr lang="da-DK" dirty="0"/>
              <a:t>Det ene kromosom i et kromosompar kommer fra din mor, og det andet kommer fra din far. </a:t>
            </a:r>
          </a:p>
          <a:p>
            <a:pPr marL="0" indent="0">
              <a:buNone/>
            </a:pPr>
            <a:r>
              <a:rPr lang="da-DK" dirty="0"/>
              <a:t>Med to forskellige udgaver af hvert kromosom har alle personer også to kopier af alle gener – et helt sæt gener fra sin mor og et helt sæt gener fra sin far. </a:t>
            </a:r>
          </a:p>
          <a:p>
            <a:pPr marL="0" indent="0">
              <a:buNone/>
            </a:pPr>
            <a:r>
              <a:rPr lang="da-DK" dirty="0"/>
              <a:t>Alle mennesker bærer derfor på to udgaver af samme gen. Disse to udgaver af samme gen bliver kaldt </a:t>
            </a:r>
            <a:r>
              <a:rPr lang="da-DK" b="1" dirty="0"/>
              <a:t>alleler</a:t>
            </a:r>
            <a:r>
              <a:rPr lang="da-DK" dirty="0"/>
              <a:t>.</a:t>
            </a:r>
          </a:p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1026" name="Picture 2" descr="Haploid - Biotech Academy">
            <a:extLst>
              <a:ext uri="{FF2B5EF4-FFF2-40B4-BE49-F238E27FC236}">
                <a16:creationId xmlns:a16="http://schemas.microsoft.com/office/drawing/2014/main" id="{01E82C81-729F-08E4-B35A-8C5D8E34E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845986" cy="38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713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2A0B1-5875-72CF-61D4-EDEDBB98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PCR: polymerase </a:t>
            </a:r>
            <a:r>
              <a:rPr lang="da-DK" dirty="0" err="1"/>
              <a:t>chain</a:t>
            </a:r>
            <a:r>
              <a:rPr lang="da-DK" dirty="0"/>
              <a:t> </a:t>
            </a:r>
            <a:r>
              <a:rPr lang="da-DK" dirty="0" err="1"/>
              <a:t>reaction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0040E2-1864-B6B0-9C84-B10F86CA26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PCR er en bioteknologisk metode, hvor et ønsket stykke DNA opformeres til mange millioner kopier. </a:t>
            </a:r>
          </a:p>
          <a:p>
            <a:r>
              <a:rPr lang="da-DK" dirty="0"/>
              <a:t>Metoden minder om cellens egen DNA-replikation.</a:t>
            </a:r>
          </a:p>
          <a:p>
            <a:r>
              <a:rPr lang="da-DK" dirty="0"/>
              <a:t>Metoden bruges fx til:</a:t>
            </a:r>
          </a:p>
          <a:p>
            <a:pPr lvl="1"/>
            <a:r>
              <a:rPr lang="da-DK" dirty="0"/>
              <a:t>at danne DNA, der skal indsættes i en organisme, som gensplejses, </a:t>
            </a:r>
          </a:p>
          <a:p>
            <a:pPr lvl="1"/>
            <a:r>
              <a:rPr lang="da-DK" dirty="0"/>
              <a:t>at påvise mikroorganismer (fx </a:t>
            </a:r>
            <a:r>
              <a:rPr lang="da-DK" dirty="0" err="1"/>
              <a:t>coronatest</a:t>
            </a:r>
            <a:r>
              <a:rPr lang="da-DK" dirty="0"/>
              <a:t>)</a:t>
            </a:r>
          </a:p>
          <a:p>
            <a:pPr lvl="1"/>
            <a:r>
              <a:rPr lang="da-DK" dirty="0"/>
              <a:t>at påvise ændringer i generne</a:t>
            </a:r>
          </a:p>
          <a:p>
            <a:pPr lvl="1"/>
            <a:r>
              <a:rPr lang="da-DK" dirty="0"/>
              <a:t>retsmedicinske undersøgelse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2062" name="Picture 14" descr="Edvocycler - PCR maskine">
            <a:extLst>
              <a:ext uri="{FF2B5EF4-FFF2-40B4-BE49-F238E27FC236}">
                <a16:creationId xmlns:a16="http://schemas.microsoft.com/office/drawing/2014/main" id="{39D17456-8191-49D0-E744-77EFFC01F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6543" r="12222" b="5324"/>
          <a:stretch/>
        </p:blipFill>
        <p:spPr bwMode="auto">
          <a:xfrm>
            <a:off x="6883400" y="1690688"/>
            <a:ext cx="3996890" cy="473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est dit eget DNA med PCR">
            <a:extLst>
              <a:ext uri="{FF2B5EF4-FFF2-40B4-BE49-F238E27FC236}">
                <a16:creationId xmlns:a16="http://schemas.microsoft.com/office/drawing/2014/main" id="{68A1515E-43A7-DF76-6F0D-2B5243CEE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199" y="1303866"/>
            <a:ext cx="1890601" cy="154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365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1A33-2568-AAD9-A843-CF8A303C6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FE901-D24A-9118-51C3-A925C764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PCR: polymerase </a:t>
            </a:r>
            <a:r>
              <a:rPr lang="da-DK" dirty="0" err="1"/>
              <a:t>chain</a:t>
            </a:r>
            <a:r>
              <a:rPr lang="da-DK" dirty="0"/>
              <a:t> </a:t>
            </a:r>
            <a:r>
              <a:rPr lang="da-DK" dirty="0" err="1"/>
              <a:t>reaction</a:t>
            </a:r>
            <a:endParaRPr lang="da-DK" dirty="0"/>
          </a:p>
        </p:txBody>
      </p:sp>
      <p:pic>
        <p:nvPicPr>
          <p:cNvPr id="3084" name="Picture 12" descr="Polymerase chain reaction - Wikipedia">
            <a:extLst>
              <a:ext uri="{FF2B5EF4-FFF2-40B4-BE49-F238E27FC236}">
                <a16:creationId xmlns:a16="http://schemas.microsoft.com/office/drawing/2014/main" id="{A0ED445D-3022-888D-5708-3BC94E082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47" y="1775355"/>
            <a:ext cx="10429906" cy="447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B0B7712-6940-8B0B-227D-F7922191355D}"/>
              </a:ext>
            </a:extLst>
          </p:cNvPr>
          <p:cNvSpPr txBox="1"/>
          <p:nvPr/>
        </p:nvSpPr>
        <p:spPr>
          <a:xfrm>
            <a:off x="2929951" y="2454031"/>
            <a:ext cx="786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90-94 °C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0F70BF3-B54A-04AA-3C07-DF7A8D66266C}"/>
              </a:ext>
            </a:extLst>
          </p:cNvPr>
          <p:cNvSpPr txBox="1"/>
          <p:nvPr/>
        </p:nvSpPr>
        <p:spPr>
          <a:xfrm>
            <a:off x="4420085" y="2454031"/>
            <a:ext cx="947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50-60 °C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ED99C2C-6DA2-3A68-D263-12B9F3A3FB89}"/>
              </a:ext>
            </a:extLst>
          </p:cNvPr>
          <p:cNvSpPr txBox="1"/>
          <p:nvPr/>
        </p:nvSpPr>
        <p:spPr>
          <a:xfrm>
            <a:off x="6096000" y="2454031"/>
            <a:ext cx="947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72 °C</a:t>
            </a:r>
          </a:p>
        </p:txBody>
      </p:sp>
    </p:spTree>
    <p:extLst>
      <p:ext uri="{BB962C8B-B14F-4D97-AF65-F5344CB8AC3E}">
        <p14:creationId xmlns:p14="http://schemas.microsoft.com/office/powerpoint/2010/main" val="1020880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74062-C529-BDA2-70CC-61F23E42F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Gelelektroforese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B599CF-9CAE-C269-25E8-66C9CB6E0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67" y="1810534"/>
            <a:ext cx="5578534" cy="44481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/>
              <a:t>Gelelektroforese er en fælles betegnelse for metoder, hvor DNA, RNA eller proteiner undersøges ved hjælp af en gel.</a:t>
            </a:r>
          </a:p>
          <a:p>
            <a:pPr marL="0" indent="0">
              <a:buNone/>
            </a:pPr>
            <a:r>
              <a:rPr lang="da-DK" dirty="0"/>
              <a:t>En gel er en plade støbt af et geleagtigt porøst materiale, fx agarose.</a:t>
            </a:r>
          </a:p>
          <a:p>
            <a:pPr marL="0" indent="0">
              <a:buNone/>
            </a:pPr>
            <a:r>
              <a:rPr lang="da-DK" dirty="0"/>
              <a:t>DNA er negativt ladet. Derfor vil DNA-fragmenter vandre mod den positive pol, når der tilsættes strøm. De længste fragmenter vil bevæge sig kortest og omvendt. Efter noget tid er DNA-fragmenterne adskilt i gelen efter størrelse.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56676E74-5757-A195-28B0-09EE01351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156" y="1172895"/>
            <a:ext cx="5334744" cy="5039428"/>
          </a:xfrm>
          <a:prstGeom prst="rect">
            <a:avLst/>
          </a:prstGeom>
        </p:spPr>
      </p:pic>
      <p:pic>
        <p:nvPicPr>
          <p:cNvPr id="8" name="Picture 2" descr="Choosing The Right Agarose Percentage For Gel, 56% OFF">
            <a:extLst>
              <a:ext uri="{FF2B5EF4-FFF2-40B4-BE49-F238E27FC236}">
                <a16:creationId xmlns:a16="http://schemas.microsoft.com/office/drawing/2014/main" id="{C822F195-FCE7-293A-D17A-DF05B4790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68"/>
          <a:stretch/>
        </p:blipFill>
        <p:spPr bwMode="auto">
          <a:xfrm>
            <a:off x="7443747" y="2236614"/>
            <a:ext cx="3323562" cy="29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9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3BF49-6671-DFD7-C0A3-95DCA31EB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8C8E1-4886-B5DF-2B32-7B24AA1F2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Gelelektroforese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AD16A59-EC3F-EDCA-AC80-E69B2240C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r="2600" b="49625"/>
          <a:stretch/>
        </p:blipFill>
        <p:spPr bwMode="auto">
          <a:xfrm>
            <a:off x="707146" y="1985052"/>
            <a:ext cx="4665473" cy="31387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86FC649-6728-5631-C294-F08B45EF2B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t="48466" r="2600" b="4040"/>
          <a:stretch/>
        </p:blipFill>
        <p:spPr bwMode="auto">
          <a:xfrm>
            <a:off x="6509769" y="2143733"/>
            <a:ext cx="4665473" cy="29592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il: højre 6">
            <a:extLst>
              <a:ext uri="{FF2B5EF4-FFF2-40B4-BE49-F238E27FC236}">
                <a16:creationId xmlns:a16="http://schemas.microsoft.com/office/drawing/2014/main" id="{E13AF2C8-5B8E-47C8-FB0A-A7F89B78B5FA}"/>
              </a:ext>
            </a:extLst>
          </p:cNvPr>
          <p:cNvSpPr/>
          <p:nvPr/>
        </p:nvSpPr>
        <p:spPr>
          <a:xfrm>
            <a:off x="4995512" y="3234088"/>
            <a:ext cx="1212783" cy="3272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813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71A5A-3E99-D16B-6F1A-1F56D31C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Diagnosticering af seglcelleanæmi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BD10DD-A7F5-64E7-3DC8-87C543BE1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sz="1900" dirty="0"/>
              <a:t>Opg. 1: Allel 1 er dominant (HbB), allel 2 er recessiv (HbS)</a:t>
            </a:r>
          </a:p>
          <a:p>
            <a:pPr marL="0" indent="0">
              <a:buNone/>
            </a:pPr>
            <a:r>
              <a:rPr lang="da-DK" sz="1900" dirty="0"/>
              <a:t>Opg. 2: Restriktionsenzymet </a:t>
            </a:r>
            <a:r>
              <a:rPr lang="da-DK" sz="1900" i="1" dirty="0" err="1"/>
              <a:t>mst</a:t>
            </a:r>
            <a:r>
              <a:rPr lang="da-DK" sz="1900" dirty="0" err="1"/>
              <a:t>II</a:t>
            </a:r>
            <a:r>
              <a:rPr lang="da-DK" sz="1900" dirty="0"/>
              <a:t> genkender sekvensen CCTGAGG i den raske allel (HbB)</a:t>
            </a:r>
          </a:p>
          <a:p>
            <a:pPr marL="0" indent="0">
              <a:buNone/>
            </a:pPr>
            <a:r>
              <a:rPr lang="da-DK" sz="1900" dirty="0"/>
              <a:t>Opg. 3: Allel 1 klippes over i to stykker; et stykke på 14 bp, et stykke på 70 bp. Allel 2 klippes ikke, da mutationen gør, at </a:t>
            </a:r>
            <a:r>
              <a:rPr lang="da-DK" sz="1900" i="1" dirty="0" err="1"/>
              <a:t>mst</a:t>
            </a:r>
            <a:r>
              <a:rPr lang="da-DK" sz="1900" dirty="0" err="1"/>
              <a:t>II</a:t>
            </a:r>
            <a:r>
              <a:rPr lang="da-DK" sz="1900" dirty="0"/>
              <a:t> ikke har nogen genkendelsessekvens. Derfor bliver der et langt stykke på 84 bp.</a:t>
            </a:r>
          </a:p>
          <a:p>
            <a:pPr marL="0" indent="0">
              <a:buNone/>
            </a:pPr>
            <a:r>
              <a:rPr lang="da-DK" sz="1900" dirty="0"/>
              <a:t>Opg. 4: AA: to bånd. Aa: tre bånd. </a:t>
            </a:r>
            <a:r>
              <a:rPr lang="da-DK" sz="1900" dirty="0" err="1"/>
              <a:t>aa</a:t>
            </a:r>
            <a:r>
              <a:rPr lang="da-DK" sz="1900" dirty="0"/>
              <a:t>: et bånd.</a:t>
            </a:r>
          </a:p>
          <a:p>
            <a:pPr marL="0" indent="0">
              <a:buNone/>
            </a:pPr>
            <a:r>
              <a:rPr lang="da-DK" sz="1900" dirty="0"/>
              <a:t>Opg 5: Moren (D) har tre bånd, dvs. hun er heterozygot og har både HbB- og HbS-allelen. Det samme gælder faren (F). Fosteret (E) har kun et bånd, hvilket indikerer, at fosteret er homozygot for HbS-allelen og dermed har seglcelleanæmi.</a:t>
            </a:r>
          </a:p>
          <a:p>
            <a:pPr marL="0" indent="0">
              <a:buNone/>
            </a:pPr>
            <a:r>
              <a:rPr lang="da-DK" sz="1900" dirty="0"/>
              <a:t>Opg. 6: Kontrolprøver for hhv. syg (A), bærer (B) og rask (C)</a:t>
            </a:r>
          </a:p>
          <a:p>
            <a:pPr marL="0" indent="0">
              <a:buNone/>
            </a:pPr>
            <a:endParaRPr lang="da-DK" sz="1900" dirty="0"/>
          </a:p>
          <a:p>
            <a:pPr marL="0" indent="0">
              <a:buNone/>
            </a:pPr>
            <a:r>
              <a:rPr lang="da-DK" sz="1900" dirty="0"/>
              <a:t>Allel #1: HbB</a:t>
            </a:r>
          </a:p>
          <a:p>
            <a:pPr marL="0" indent="0">
              <a:buNone/>
            </a:pPr>
            <a:r>
              <a:rPr lang="da-DK" sz="1900" dirty="0"/>
              <a:t>GTGCACCTGACT</a:t>
            </a:r>
            <a:r>
              <a:rPr lang="da-DK" sz="1900" dirty="0">
                <a:highlight>
                  <a:srgbClr val="FFFF00"/>
                </a:highlight>
              </a:rPr>
              <a:t>CCTG</a:t>
            </a:r>
            <a:r>
              <a:rPr lang="da-DK" sz="1900" dirty="0">
                <a:solidFill>
                  <a:srgbClr val="00B050"/>
                </a:solidFill>
                <a:highlight>
                  <a:srgbClr val="FFFF00"/>
                </a:highlight>
              </a:rPr>
              <a:t>A</a:t>
            </a:r>
            <a:r>
              <a:rPr lang="da-DK" sz="1900" dirty="0">
                <a:highlight>
                  <a:srgbClr val="FFFF00"/>
                </a:highlight>
              </a:rPr>
              <a:t>GG</a:t>
            </a:r>
            <a:r>
              <a:rPr lang="da-DK" sz="1900" dirty="0"/>
              <a:t>AGAAGTCTGCCGTTACTGCCCTGTGGGGCAAGCTGAACGTGGATGAAGTTGGTGGTGAGGCCCTG</a:t>
            </a:r>
          </a:p>
          <a:p>
            <a:pPr marL="0" indent="0">
              <a:buNone/>
            </a:pPr>
            <a:r>
              <a:rPr lang="da-DK" sz="1900" dirty="0"/>
              <a:t>CACGTGGACTGA</a:t>
            </a:r>
            <a:r>
              <a:rPr lang="da-DK" sz="1900" dirty="0">
                <a:highlight>
                  <a:srgbClr val="FFFF00"/>
                </a:highlight>
              </a:rPr>
              <a:t>GGAC</a:t>
            </a:r>
            <a:r>
              <a:rPr lang="da-DK" sz="1900" dirty="0">
                <a:solidFill>
                  <a:srgbClr val="00B050"/>
                </a:solidFill>
                <a:highlight>
                  <a:srgbClr val="FFFF00"/>
                </a:highlight>
              </a:rPr>
              <a:t>T</a:t>
            </a:r>
            <a:r>
              <a:rPr lang="da-DK" sz="1900" dirty="0">
                <a:highlight>
                  <a:srgbClr val="FFFF00"/>
                </a:highlight>
              </a:rPr>
              <a:t>CC</a:t>
            </a:r>
            <a:r>
              <a:rPr lang="da-DK" sz="1900" dirty="0"/>
              <a:t>TCTTCAGACGGCAATGACGGGACACCCCGTTCGACTTGCACCTACTTCAACCACCACTCCGGGAC</a:t>
            </a:r>
          </a:p>
          <a:p>
            <a:pPr marL="0" indent="0">
              <a:buNone/>
            </a:pPr>
            <a:r>
              <a:rPr lang="da-DK" sz="1900" u="sng" dirty="0"/>
              <a:t>      </a:t>
            </a:r>
            <a:endParaRPr lang="da-DK" sz="1900" dirty="0"/>
          </a:p>
          <a:p>
            <a:pPr marL="0" indent="0">
              <a:buNone/>
            </a:pPr>
            <a:r>
              <a:rPr lang="da-DK" sz="1900" dirty="0"/>
              <a:t>Allel #2: HbS</a:t>
            </a:r>
          </a:p>
          <a:p>
            <a:pPr marL="0" indent="0">
              <a:buNone/>
            </a:pPr>
            <a:r>
              <a:rPr lang="da-DK" sz="1900" dirty="0"/>
              <a:t>GTGCACCTGACTCCTG</a:t>
            </a:r>
            <a:r>
              <a:rPr lang="da-DK" sz="1900" dirty="0">
                <a:solidFill>
                  <a:srgbClr val="00B050"/>
                </a:solidFill>
              </a:rPr>
              <a:t>T</a:t>
            </a:r>
            <a:r>
              <a:rPr lang="da-DK" sz="1900" dirty="0"/>
              <a:t>GGAGAAGTCTGCCGTTACTGCCCTGTGGGGCAAGCTGAACGTGGATGAAGTTGGTGGTGAGGCCCTG</a:t>
            </a:r>
          </a:p>
          <a:p>
            <a:pPr marL="0" indent="0">
              <a:buNone/>
            </a:pPr>
            <a:r>
              <a:rPr lang="da-DK" sz="1900" dirty="0"/>
              <a:t>CACGTGGACTGAGGAC</a:t>
            </a:r>
            <a:r>
              <a:rPr lang="da-DK" sz="1900" dirty="0">
                <a:solidFill>
                  <a:srgbClr val="00B050"/>
                </a:solidFill>
              </a:rPr>
              <a:t>A</a:t>
            </a:r>
            <a:r>
              <a:rPr lang="da-DK" sz="1900" dirty="0"/>
              <a:t>CCTCTTCAGACGGCAATGACGGGACACCCCGTTCGACTTGCACCTACTTCAACCACCACTCCGGGAC</a:t>
            </a:r>
          </a:p>
          <a:p>
            <a:pPr marL="0" indent="0">
              <a:buNone/>
            </a:pPr>
            <a:endParaRPr lang="da-DK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7F151184-03CD-AF3A-5867-043BB88967C8}"/>
                  </a:ext>
                </a:extLst>
              </p14:cNvPr>
              <p14:cNvContentPartPr/>
              <p14:nvPr/>
            </p14:nvContentPartPr>
            <p14:xfrm>
              <a:off x="2372835" y="4675870"/>
              <a:ext cx="380532" cy="3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7F151184-03CD-AF3A-5867-043BB88967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3843" y="4667230"/>
                <a:ext cx="398156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7690D986-4381-3F3F-386F-47770C89E9D7}"/>
                  </a:ext>
                </a:extLst>
              </p14:cNvPr>
              <p14:cNvContentPartPr/>
              <p14:nvPr/>
            </p14:nvContentPartPr>
            <p14:xfrm>
              <a:off x="2372835" y="4463902"/>
              <a:ext cx="360" cy="202968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7690D986-4381-3F3F-386F-47770C89E9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4195" y="4455265"/>
                <a:ext cx="18000" cy="220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1F3766B4-5988-5D18-8038-30A934AC957A}"/>
                  </a:ext>
                </a:extLst>
              </p14:cNvPr>
              <p14:cNvContentPartPr/>
              <p14:nvPr/>
            </p14:nvContentPartPr>
            <p14:xfrm>
              <a:off x="2754807" y="4675870"/>
              <a:ext cx="360" cy="248703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1F3766B4-5988-5D18-8038-30A934AC95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45807" y="4666872"/>
                <a:ext cx="18000" cy="266339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Billede 6" descr="Et billede, der indeholder skærmbillede, vand/blågrøn, blå/nedtrykt&#10;&#10;Indhold genereret af kunstig intelligens kan være forkert.">
            <a:extLst>
              <a:ext uri="{FF2B5EF4-FFF2-40B4-BE49-F238E27FC236}">
                <a16:creationId xmlns:a16="http://schemas.microsoft.com/office/drawing/2014/main" id="{64E6AFE8-B44C-72F7-F41B-46844A2F9BA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26165"/>
          <a:stretch/>
        </p:blipFill>
        <p:spPr>
          <a:xfrm>
            <a:off x="8838884" y="115093"/>
            <a:ext cx="3183782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78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1ED63-82D9-8291-AAB1-FF04441F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CRISPR-cas9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75D7F9-FE59-B60F-5FD8-2FD6E34E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da-DK" dirty="0"/>
              <a:t>Et forsvarssystem i bakterier, der beskytter dem mod virusangreb (bakteriofager)</a:t>
            </a:r>
          </a:p>
          <a:p>
            <a:r>
              <a:rPr lang="da-DK" dirty="0"/>
              <a:t>Blev tilfældigt opdaget i 1987 af japansk forskergruppe</a:t>
            </a:r>
          </a:p>
          <a:p>
            <a:r>
              <a:rPr lang="da-DK" dirty="0"/>
              <a:t>I 2012 fandt Emmanuelle Charpentier og Jennifer </a:t>
            </a:r>
            <a:r>
              <a:rPr lang="da-DK" dirty="0" err="1"/>
              <a:t>Doudna</a:t>
            </a:r>
            <a:r>
              <a:rPr lang="da-DK" dirty="0"/>
              <a:t> ud af, hvordan man kan bruge CRISPR-cas9 til at redigere DNA (nobelprisen i 2020)</a:t>
            </a:r>
          </a:p>
          <a:p>
            <a:endParaRPr lang="da-DK" dirty="0"/>
          </a:p>
        </p:txBody>
      </p:sp>
      <p:pic>
        <p:nvPicPr>
          <p:cNvPr id="1030" name="Picture 6" descr="Phage therapy | Summary">
            <a:extLst>
              <a:ext uri="{FF2B5EF4-FFF2-40B4-BE49-F238E27FC236}">
                <a16:creationId xmlns:a16="http://schemas.microsoft.com/office/drawing/2014/main" id="{8AA8D45A-859A-63C6-D3CE-A9DA884BB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53"/>
          <a:stretch/>
        </p:blipFill>
        <p:spPr bwMode="auto">
          <a:xfrm>
            <a:off x="6096000" y="1969940"/>
            <a:ext cx="5689240" cy="36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02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F7BBA-8FE4-F242-FD38-A4F7A6FC3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B414B-774E-9B40-8A69-C59E056E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CRISPR-cas9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C4AC1FA-470C-0589-5C9B-E415D53B0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b="1" dirty="0"/>
              <a:t>CRISPR: </a:t>
            </a:r>
            <a:r>
              <a:rPr lang="da-DK" b="1" dirty="0" err="1"/>
              <a:t>C</a:t>
            </a:r>
            <a:r>
              <a:rPr lang="da-DK" dirty="0" err="1"/>
              <a:t>lustered</a:t>
            </a:r>
            <a:r>
              <a:rPr lang="da-DK" dirty="0"/>
              <a:t> </a:t>
            </a:r>
            <a:r>
              <a:rPr lang="da-DK" b="1" dirty="0" err="1"/>
              <a:t>R</a:t>
            </a:r>
            <a:r>
              <a:rPr lang="da-DK" dirty="0" err="1"/>
              <a:t>egularly</a:t>
            </a:r>
            <a:r>
              <a:rPr lang="da-DK" dirty="0"/>
              <a:t> </a:t>
            </a:r>
            <a:r>
              <a:rPr lang="da-DK" b="1" dirty="0" err="1"/>
              <a:t>I</a:t>
            </a:r>
            <a:r>
              <a:rPr lang="da-DK" dirty="0" err="1"/>
              <a:t>nterspaced</a:t>
            </a:r>
            <a:r>
              <a:rPr lang="da-DK" dirty="0"/>
              <a:t> </a:t>
            </a:r>
            <a:r>
              <a:rPr lang="da-DK" b="1" dirty="0" err="1"/>
              <a:t>P</a:t>
            </a:r>
            <a:r>
              <a:rPr lang="da-DK" dirty="0" err="1"/>
              <a:t>alindromic</a:t>
            </a:r>
            <a:r>
              <a:rPr lang="da-DK" dirty="0"/>
              <a:t> </a:t>
            </a:r>
            <a:r>
              <a:rPr lang="da-DK" b="1" dirty="0" err="1"/>
              <a:t>R</a:t>
            </a:r>
            <a:r>
              <a:rPr lang="da-DK" dirty="0" err="1"/>
              <a:t>epeats</a:t>
            </a:r>
            <a:r>
              <a:rPr lang="da-DK" dirty="0"/>
              <a:t>, er en region i bakteriers arvemateriale. Den består af skiftevis:  </a:t>
            </a:r>
          </a:p>
          <a:p>
            <a:pPr lvl="1"/>
            <a:r>
              <a:rPr lang="da-DK" dirty="0"/>
              <a:t>Spacers: DNA fra tidligere infektioner på ca. 35 bp. Bruges til at lave guide-RNA (</a:t>
            </a:r>
            <a:r>
              <a:rPr lang="da-DK" dirty="0" err="1"/>
              <a:t>gRNA</a:t>
            </a:r>
            <a:r>
              <a:rPr lang="da-DK" dirty="0"/>
              <a:t>)</a:t>
            </a:r>
          </a:p>
          <a:p>
            <a:pPr lvl="1"/>
            <a:r>
              <a:rPr lang="da-DK" dirty="0" err="1"/>
              <a:t>Repeats</a:t>
            </a:r>
            <a:r>
              <a:rPr lang="da-DK" dirty="0"/>
              <a:t>: </a:t>
            </a:r>
            <a:r>
              <a:rPr lang="da-DK" dirty="0" err="1"/>
              <a:t>Palindromiske</a:t>
            </a:r>
            <a:r>
              <a:rPr lang="da-DK" dirty="0"/>
              <a:t> sekvenser på 32 bp</a:t>
            </a:r>
          </a:p>
          <a:p>
            <a:pPr marL="0" indent="0">
              <a:buNone/>
            </a:pPr>
            <a:r>
              <a:rPr lang="da-DK" b="1" dirty="0"/>
              <a:t>Cas9: </a:t>
            </a:r>
            <a:r>
              <a:rPr lang="da-DK" dirty="0"/>
              <a:t>Funktionelle proteiner, der vha. </a:t>
            </a:r>
            <a:r>
              <a:rPr lang="da-DK" dirty="0" err="1"/>
              <a:t>gRNA</a:t>
            </a:r>
            <a:r>
              <a:rPr lang="da-DK" dirty="0"/>
              <a:t>, ledes hen til den indtrængte virus, og klipper dens DNA i stykker, så viruspartiklen uskadeliggøres.</a:t>
            </a:r>
            <a:endParaRPr lang="da-DK" b="1" dirty="0"/>
          </a:p>
        </p:txBody>
      </p:sp>
      <p:pic>
        <p:nvPicPr>
          <p:cNvPr id="3074" name="Picture 2" descr="What is CRISPR/Cas9? | ADC Education &amp; Practice Edition">
            <a:extLst>
              <a:ext uri="{FF2B5EF4-FFF2-40B4-BE49-F238E27FC236}">
                <a16:creationId xmlns:a16="http://schemas.microsoft.com/office/drawing/2014/main" id="{5E49729A-6BBB-C98D-5ED0-67B5A27D5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29" y="3709449"/>
            <a:ext cx="4598871" cy="257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RISPR-Cas Teaching Resources">
            <a:extLst>
              <a:ext uri="{FF2B5EF4-FFF2-40B4-BE49-F238E27FC236}">
                <a16:creationId xmlns:a16="http://schemas.microsoft.com/office/drawing/2014/main" id="{EE28D763-DD4F-9549-1261-DD852BFFD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8542" r="6381" b="26603"/>
          <a:stretch/>
        </p:blipFill>
        <p:spPr bwMode="auto">
          <a:xfrm>
            <a:off x="6373929" y="1690687"/>
            <a:ext cx="4787660" cy="145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762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ISPR-Cas Gene Editing Teaching Resources | Bio-Rad">
            <a:extLst>
              <a:ext uri="{FF2B5EF4-FFF2-40B4-BE49-F238E27FC236}">
                <a16:creationId xmlns:a16="http://schemas.microsoft.com/office/drawing/2014/main" id="{A81BBF94-BF10-7E2F-A771-B4DF67663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11" y="877060"/>
            <a:ext cx="4606505" cy="474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ISPR-Cas Gene Editing Teaching Resources | Bio-Rad">
            <a:extLst>
              <a:ext uri="{FF2B5EF4-FFF2-40B4-BE49-F238E27FC236}">
                <a16:creationId xmlns:a16="http://schemas.microsoft.com/office/drawing/2014/main" id="{7034C7E3-F75D-181F-EA34-9D9724DBB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877060"/>
            <a:ext cx="4606506" cy="474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26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69A80-C04F-DC6A-762B-8E9824327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E7369-35D9-B007-51D9-933A0947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CRISPR-cas9</a:t>
            </a:r>
          </a:p>
        </p:txBody>
      </p:sp>
      <p:pic>
        <p:nvPicPr>
          <p:cNvPr id="5" name="Google Shape;75;p16">
            <a:extLst>
              <a:ext uri="{FF2B5EF4-FFF2-40B4-BE49-F238E27FC236}">
                <a16:creationId xmlns:a16="http://schemas.microsoft.com/office/drawing/2014/main" id="{B0136BD3-0B9A-22F9-9E2C-CF9CEE14CC3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rcRect t="27249"/>
          <a:stretch/>
        </p:blipFill>
        <p:spPr>
          <a:xfrm>
            <a:off x="2294934" y="1466066"/>
            <a:ext cx="7602131" cy="5241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577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012E1-4DA7-DADF-2E3C-9BC36D2EF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36BFD-57B0-3B2D-E518-53285ED317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Mendelsk arvegang</a:t>
            </a:r>
          </a:p>
        </p:txBody>
      </p:sp>
    </p:spTree>
    <p:extLst>
      <p:ext uri="{BB962C8B-B14F-4D97-AF65-F5344CB8AC3E}">
        <p14:creationId xmlns:p14="http://schemas.microsoft.com/office/powerpoint/2010/main" val="296830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B77EB-C95C-1C9A-30FE-20890C74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Vigtige begreber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E5DAFF-E976-97A9-E2CE-1427989DA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Allel</a:t>
            </a:r>
          </a:p>
          <a:p>
            <a:r>
              <a:rPr lang="da-DK" dirty="0"/>
              <a:t>Dominant og recessiv</a:t>
            </a:r>
          </a:p>
          <a:p>
            <a:r>
              <a:rPr lang="da-DK" dirty="0"/>
              <a:t>Genotype og fænotype</a:t>
            </a:r>
          </a:p>
          <a:p>
            <a:r>
              <a:rPr lang="da-DK" dirty="0"/>
              <a:t>Homozygot og heterozygot</a:t>
            </a:r>
          </a:p>
          <a:p>
            <a:r>
              <a:rPr lang="da-DK" dirty="0"/>
              <a:t>Monohybrid krydsning</a:t>
            </a:r>
          </a:p>
          <a:p>
            <a:r>
              <a:rPr lang="da-DK" dirty="0"/>
              <a:t>Krydsningsskema</a:t>
            </a:r>
          </a:p>
          <a:p>
            <a:r>
              <a:rPr lang="da-DK" dirty="0"/>
              <a:t>Genotypisk og fænotypisk udspaltningsforhold</a:t>
            </a:r>
          </a:p>
        </p:txBody>
      </p:sp>
    </p:spTree>
    <p:extLst>
      <p:ext uri="{BB962C8B-B14F-4D97-AF65-F5344CB8AC3E}">
        <p14:creationId xmlns:p14="http://schemas.microsoft.com/office/powerpoint/2010/main" val="3716405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CCE3CB-BCF4-29CC-EBD2-BA3F91B4A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Mendels arvelære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8B86FE-DEC4-5717-4327-3B26A3CF8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13098" cy="1325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>
                <a:latin typeface="Aptos" panose="020B0004020202020204" pitchFamily="34" charset="0"/>
              </a:rPr>
              <a:t>Gregor Johann Mendel (juli 1822- januar 1884)</a:t>
            </a:r>
          </a:p>
          <a:p>
            <a:pPr marL="0" indent="0">
              <a:buNone/>
            </a:pPr>
            <a:r>
              <a:rPr lang="nb-NO" dirty="0">
                <a:latin typeface="Aptos" panose="020B0004020202020204" pitchFamily="34" charset="0"/>
              </a:rPr>
              <a:t>Østrigsk munk der studerede, hvordan forskellige træk nedarves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4" descr="Afsnit 1.1: Mendels ærter og p-værdi">
            <a:extLst>
              <a:ext uri="{FF2B5EF4-FFF2-40B4-BE49-F238E27FC236}">
                <a16:creationId xmlns:a16="http://schemas.microsoft.com/office/drawing/2014/main" id="{F590C098-00C9-525C-9AE8-06C0BA176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39465"/>
            <a:ext cx="6200955" cy="303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redit: Getty Images/Hulton Archive">
            <a:extLst>
              <a:ext uri="{FF2B5EF4-FFF2-40B4-BE49-F238E27FC236}">
                <a16:creationId xmlns:a16="http://schemas.microsoft.com/office/drawing/2014/main" id="{99180945-CF6E-E4AD-68BC-B2B0F0D63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46" y="1290003"/>
            <a:ext cx="3304354" cy="488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33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4BDB5-1CB3-49FC-B167-65D0ECC4E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795"/>
            <a:ext cx="10515600" cy="1325563"/>
          </a:xfrm>
        </p:spPr>
        <p:txBody>
          <a:bodyPr/>
          <a:lstStyle/>
          <a:p>
            <a:r>
              <a:rPr lang="da-DK" dirty="0"/>
              <a:t>Mendels 1. lov: Kønscelleloven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B0AF35C8-249C-1BBE-535B-73D4F403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11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latin typeface="Aptos" panose="020B0004020202020204" pitchFamily="34" charset="0"/>
              </a:rPr>
              <a:t>Mendels første lov siger, at de to allele gener for hver egenskab adskilles ved dannelsen af </a:t>
            </a:r>
            <a:r>
              <a:rPr lang="nb-NO" b="1" dirty="0">
                <a:latin typeface="Aptos" panose="020B0004020202020204" pitchFamily="34" charset="0"/>
              </a:rPr>
              <a:t>kønsceller</a:t>
            </a:r>
            <a:r>
              <a:rPr lang="nb-NO" dirty="0">
                <a:latin typeface="Aptos" panose="020B0004020202020204" pitchFamily="34" charset="0"/>
              </a:rPr>
              <a:t>, at der dannes lige mange kønsceller med hvert allel, og at hunlige kønsceller (æg) og hanlige kønsceller (sæd) forenes tilfædigt ved befrugtning.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016BA28A-1468-BBA8-23B4-033DC85D7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605" y="1825624"/>
            <a:ext cx="3906195" cy="411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defined">
            <a:extLst>
              <a:ext uri="{FF2B5EF4-FFF2-40B4-BE49-F238E27FC236}">
                <a16:creationId xmlns:a16="http://schemas.microsoft.com/office/drawing/2014/main" id="{8CAFFA01-4C7A-E2B2-CCBB-928201C74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422" y="383635"/>
            <a:ext cx="2180894" cy="12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028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E8108-092F-2DAB-6C78-7E61BDF00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730D4-D63F-C075-AD8C-3968C610C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795"/>
            <a:ext cx="10515600" cy="1325563"/>
          </a:xfrm>
        </p:spPr>
        <p:txBody>
          <a:bodyPr/>
          <a:lstStyle/>
          <a:p>
            <a:r>
              <a:rPr lang="da-DK" dirty="0"/>
              <a:t>Mendels 2. lov: Uafhængighedsloven</a:t>
            </a:r>
          </a:p>
        </p:txBody>
      </p:sp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AF208BAE-480E-2025-7C15-9DE80FA449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4" t="12876" r="10840" b="17513"/>
          <a:stretch/>
        </p:blipFill>
        <p:spPr bwMode="auto">
          <a:xfrm>
            <a:off x="936383" y="4147898"/>
            <a:ext cx="4810247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9564B76-C185-4C07-5DDA-03E613E1EE2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257800" cy="411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>
                <a:latin typeface="Aptos" panose="020B0004020202020204" pitchFamily="34" charset="0"/>
              </a:rPr>
              <a:t>Mendels anden lov siger, at gener for forskellige egenskaber fordeles </a:t>
            </a:r>
            <a:r>
              <a:rPr lang="nb-NO" b="1" dirty="0">
                <a:latin typeface="Aptos" panose="020B0004020202020204" pitchFamily="34" charset="0"/>
              </a:rPr>
              <a:t>uafhængigt </a:t>
            </a:r>
            <a:r>
              <a:rPr lang="nb-NO" dirty="0">
                <a:latin typeface="Aptos" panose="020B0004020202020204" pitchFamily="34" charset="0"/>
              </a:rPr>
              <a:t>af hinanden ved dannelse af kønsceller.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pic>
        <p:nvPicPr>
          <p:cNvPr id="3078" name="Picture 6" descr="Mendels arvelighed - Biotech Academy">
            <a:extLst>
              <a:ext uri="{FF2B5EF4-FFF2-40B4-BE49-F238E27FC236}">
                <a16:creationId xmlns:a16="http://schemas.microsoft.com/office/drawing/2014/main" id="{2D4E2195-76AF-3B99-668F-D788B0976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74" y="1578358"/>
            <a:ext cx="3721352" cy="496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359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35307-ED2B-795F-EE9E-BAA7619B5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3BB14-40B2-92C2-F4D2-1DB5B218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Ikke-mendelsk arvegang</a:t>
            </a:r>
          </a:p>
        </p:txBody>
      </p:sp>
    </p:spTree>
    <p:extLst>
      <p:ext uri="{BB962C8B-B14F-4D97-AF65-F5344CB8AC3E}">
        <p14:creationId xmlns:p14="http://schemas.microsoft.com/office/powerpoint/2010/main" val="2850566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9AC55-4215-CCF5-18DC-91F34115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Ufuldstændig dominans og co-dominans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58B94BA-AAF7-A464-91BC-677E88BF16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8" r="21661"/>
          <a:stretch/>
        </p:blipFill>
        <p:spPr>
          <a:xfrm>
            <a:off x="406879" y="1690688"/>
            <a:ext cx="6175075" cy="4674300"/>
          </a:xfrm>
          <a:prstGeom prst="rect">
            <a:avLst/>
          </a:prstGeom>
        </p:spPr>
      </p:pic>
      <p:pic>
        <p:nvPicPr>
          <p:cNvPr id="4100" name="Picture 4" descr="Codominant and incomplete dominant Diagram | Quizlet">
            <a:extLst>
              <a:ext uri="{FF2B5EF4-FFF2-40B4-BE49-F238E27FC236}">
                <a16:creationId xmlns:a16="http://schemas.microsoft.com/office/drawing/2014/main" id="{B8DBA79F-3B57-F11C-5CF8-FDB20373D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6" t="14204" r="14595" b="9456"/>
          <a:stretch/>
        </p:blipFill>
        <p:spPr bwMode="auto">
          <a:xfrm>
            <a:off x="7471912" y="2384505"/>
            <a:ext cx="3881888" cy="328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230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4173B2-207D-D830-B026-0D332D1F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Epistasi og koblede gener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B2D970E-58E9-E53B-2270-290A97818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4" y="2061953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enetic Linkage | CK-12 Foundation">
            <a:extLst>
              <a:ext uri="{FF2B5EF4-FFF2-40B4-BE49-F238E27FC236}">
                <a16:creationId xmlns:a16="http://schemas.microsoft.com/office/drawing/2014/main" id="{557721F3-F3DD-63FD-0E0C-0BFC06F45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66" y="3789313"/>
            <a:ext cx="6041040" cy="214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03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0A909-1CBF-FEC1-6D5A-B2F0D721E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2EF5E-008A-7747-21D6-5B4F9E9B1E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Blodtypebestemmelse</a:t>
            </a:r>
          </a:p>
        </p:txBody>
      </p:sp>
    </p:spTree>
    <p:extLst>
      <p:ext uri="{BB962C8B-B14F-4D97-AF65-F5344CB8AC3E}">
        <p14:creationId xmlns:p14="http://schemas.microsoft.com/office/powerpoint/2010/main" val="1004890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463BD-F9AB-4ED3-8D3D-AB255700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AB0 (A, B, nul) og rhesussystemet</a:t>
            </a:r>
          </a:p>
        </p:txBody>
      </p:sp>
      <p:pic>
        <p:nvPicPr>
          <p:cNvPr id="7" name="Picture 2" descr="undefined">
            <a:extLst>
              <a:ext uri="{FF2B5EF4-FFF2-40B4-BE49-F238E27FC236}">
                <a16:creationId xmlns:a16="http://schemas.microsoft.com/office/drawing/2014/main" id="{99E4D098-B8F3-4798-91BD-A66BD9941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15" y="2012210"/>
            <a:ext cx="5367785" cy="176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enetik - Det er godt at vide">
            <a:extLst>
              <a:ext uri="{FF2B5EF4-FFF2-40B4-BE49-F238E27FC236}">
                <a16:creationId xmlns:a16="http://schemas.microsoft.com/office/drawing/2014/main" id="{AE64496B-E74B-ABBE-64A3-9A6163291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62" y="2071708"/>
            <a:ext cx="5046452" cy="377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undefined">
            <a:extLst>
              <a:ext uri="{FF2B5EF4-FFF2-40B4-BE49-F238E27FC236}">
                <a16:creationId xmlns:a16="http://schemas.microsoft.com/office/drawing/2014/main" id="{9BD24A76-146F-349E-7F29-389FA1D83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16" y="4094398"/>
            <a:ext cx="2989770" cy="175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612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25BEAE-4A26-4447-B41E-4CE0CF424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6996"/>
            <a:ext cx="52578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sz="2800" b="1" dirty="0"/>
              <a:t>Antigener</a:t>
            </a:r>
            <a:r>
              <a:rPr lang="da-DK" sz="2800" dirty="0"/>
              <a:t> er stoffer, der stimulerer immunsystemet til at producere antistoffer.</a:t>
            </a:r>
          </a:p>
          <a:p>
            <a:pPr marL="0" indent="0">
              <a:buNone/>
            </a:pPr>
            <a:r>
              <a:rPr lang="da-DK" dirty="0"/>
              <a:t>Antigener er typisk proteiner, kulhydrater eller glykoproteiner, der sidder på overfladen af celler.</a:t>
            </a:r>
          </a:p>
          <a:p>
            <a:pPr marL="0" indent="0">
              <a:buNone/>
            </a:pPr>
            <a:r>
              <a:rPr lang="da-DK" dirty="0"/>
              <a:t>Hver celletype har en unik sammensætning, og det gør immunsystemet i stand til at skelne kroppens egne celler fra fremmede, fx bakterier og viruspartikler.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A0BA223-C654-4D4A-96A4-BCC31615A02C}"/>
              </a:ext>
            </a:extLst>
          </p:cNvPr>
          <p:cNvSpPr txBox="1">
            <a:spLocks/>
          </p:cNvSpPr>
          <p:nvPr/>
        </p:nvSpPr>
        <p:spPr>
          <a:xfrm>
            <a:off x="838200" y="346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057DBA-D62D-4F06-B065-EDDBF65B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/>
              <a:t>Antigener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253F6B2B-5AB0-B529-95F9-6A550E3345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4" b="2070"/>
          <a:stretch/>
        </p:blipFill>
        <p:spPr>
          <a:xfrm>
            <a:off x="6532343" y="3429000"/>
            <a:ext cx="4821457" cy="25404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5F76630A-6E17-B868-004C-38FA02607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807" y="1140313"/>
            <a:ext cx="4237465" cy="18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00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0B0CC-2CD9-873F-D419-CF4D366E2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7F8479-A86D-13FC-7BF2-787E11F8E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6996"/>
            <a:ext cx="68597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Antistoffer </a:t>
            </a:r>
            <a:r>
              <a:rPr lang="da-DK" dirty="0"/>
              <a:t>er Y-formede proteiner, der kan binde sig til antigener på de fremmede celler, og få dem til klumpe sammen (agglutinere).</a:t>
            </a:r>
          </a:p>
          <a:p>
            <a:pPr marL="0" indent="0">
              <a:buNone/>
            </a:pPr>
            <a:r>
              <a:rPr lang="da-DK" dirty="0"/>
              <a:t>Det er kroppens immunceller, der danner antistoffer.</a:t>
            </a:r>
          </a:p>
          <a:p>
            <a:pPr marL="0" indent="0">
              <a:buNone/>
            </a:pPr>
            <a:r>
              <a:rPr lang="da-DK" dirty="0"/>
              <a:t>Antistoffer neutraliserer de fremmede celler og markerer dem, så andre immunceller kan genkende og ødelægge dem.</a:t>
            </a:r>
          </a:p>
          <a:p>
            <a:pPr marL="0" indent="0">
              <a:buNone/>
            </a:pPr>
            <a:r>
              <a:rPr lang="da-DK" dirty="0"/>
              <a:t>Antistoffer er specifikke, dvs. et antistof kan genkende et specifikt antigen.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C8B07D3-98C8-C852-0D65-7DED304D8BEF}"/>
              </a:ext>
            </a:extLst>
          </p:cNvPr>
          <p:cNvSpPr txBox="1">
            <a:spLocks/>
          </p:cNvSpPr>
          <p:nvPr/>
        </p:nvSpPr>
        <p:spPr>
          <a:xfrm>
            <a:off x="838200" y="346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4A8979F-7B5A-3AE4-B4E0-6FA1680F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/>
              <a:t>Antistoffer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89A2508-F53C-4A27-82C4-EFD0DB1AEA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31" r="68652" b="18053"/>
          <a:stretch/>
        </p:blipFill>
        <p:spPr>
          <a:xfrm>
            <a:off x="8261230" y="1671638"/>
            <a:ext cx="3821987" cy="460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6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D1E13-A924-80D8-48F3-4D89DA77F0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Smagning af PTC</a:t>
            </a:r>
          </a:p>
        </p:txBody>
      </p:sp>
    </p:spTree>
    <p:extLst>
      <p:ext uri="{BB962C8B-B14F-4D97-AF65-F5344CB8AC3E}">
        <p14:creationId xmlns:p14="http://schemas.microsoft.com/office/powerpoint/2010/main" val="3080048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79FFB-3095-2674-F34C-384D90BF8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Antigener og antistoffer</a:t>
            </a:r>
          </a:p>
        </p:txBody>
      </p:sp>
      <p:pic>
        <p:nvPicPr>
          <p:cNvPr id="5" name="Picture 2" descr="Blodtype - Labster Theory">
            <a:extLst>
              <a:ext uri="{FF2B5EF4-FFF2-40B4-BE49-F238E27FC236}">
                <a16:creationId xmlns:a16="http://schemas.microsoft.com/office/drawing/2014/main" id="{178CDC84-D326-8FEE-7958-07F2DE87C1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" t="8425" r="7305" b="9815"/>
          <a:stretch/>
        </p:blipFill>
        <p:spPr bwMode="auto">
          <a:xfrm>
            <a:off x="838200" y="1710290"/>
            <a:ext cx="6691009" cy="434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lood group A individuals have A. Anti-A in their serum B. Anti-B in their  serum C. Antigen A and B on their red cells D. Anti O in their serum |  Facebook">
            <a:extLst>
              <a:ext uri="{FF2B5EF4-FFF2-40B4-BE49-F238E27FC236}">
                <a16:creationId xmlns:a16="http://schemas.microsoft.com/office/drawing/2014/main" id="{30C733FE-1107-29F7-0E51-F621D0D2E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59" y="2148875"/>
            <a:ext cx="3468358" cy="19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4090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629C5-F1C5-CB31-1517-9F077C924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Agglutination</a:t>
            </a:r>
          </a:p>
        </p:txBody>
      </p:sp>
      <p:pic>
        <p:nvPicPr>
          <p:cNvPr id="1026" name="Picture 2" descr="Blodtyper og blodtransfusion">
            <a:extLst>
              <a:ext uri="{FF2B5EF4-FFF2-40B4-BE49-F238E27FC236}">
                <a16:creationId xmlns:a16="http://schemas.microsoft.com/office/drawing/2014/main" id="{8E18BE2F-7FA8-DB48-8D3B-5725006E9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t="20755" r="9138" b="20377"/>
          <a:stretch/>
        </p:blipFill>
        <p:spPr bwMode="auto">
          <a:xfrm>
            <a:off x="609601" y="2867148"/>
            <a:ext cx="5043577" cy="19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d blood cell agglutination, light micrograph - Stock Image - C061/3240 -  Science Photo Library">
            <a:extLst>
              <a:ext uri="{FF2B5EF4-FFF2-40B4-BE49-F238E27FC236}">
                <a16:creationId xmlns:a16="http://schemas.microsoft.com/office/drawing/2014/main" id="{CACCFB36-218F-EFAA-33DF-48E1E2805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7"/>
          <a:stretch/>
        </p:blipFill>
        <p:spPr bwMode="auto">
          <a:xfrm>
            <a:off x="6180825" y="1767312"/>
            <a:ext cx="5401574" cy="41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515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91DF5-3A10-C002-1341-5DD4B216B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Eldonkortet</a:t>
            </a:r>
          </a:p>
        </p:txBody>
      </p:sp>
      <p:pic>
        <p:nvPicPr>
          <p:cNvPr id="1030" name="Picture 6" descr="My Notes for USMLE — scientistintraining: (photo by...">
            <a:extLst>
              <a:ext uri="{FF2B5EF4-FFF2-40B4-BE49-F238E27FC236}">
                <a16:creationId xmlns:a16="http://schemas.microsoft.com/office/drawing/2014/main" id="{F2624E64-79CA-D350-422F-DACF0C048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0"/>
          <a:stretch/>
        </p:blipFill>
        <p:spPr bwMode="auto">
          <a:xfrm>
            <a:off x="4590252" y="2202083"/>
            <a:ext cx="6383029" cy="31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ldonkort: Komplet blodtype test sæt">
            <a:extLst>
              <a:ext uri="{FF2B5EF4-FFF2-40B4-BE49-F238E27FC236}">
                <a16:creationId xmlns:a16="http://schemas.microsoft.com/office/drawing/2014/main" id="{5CB6BDD5-96DE-2F90-8399-C7F10A4A6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9"/>
          <a:stretch/>
        </p:blipFill>
        <p:spPr bwMode="auto">
          <a:xfrm>
            <a:off x="1233096" y="2088491"/>
            <a:ext cx="2358952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C9E7CB9-0292-BF18-D0AD-6B5521D4E500}"/>
              </a:ext>
            </a:extLst>
          </p:cNvPr>
          <p:cNvSpPr txBox="1"/>
          <p:nvPr/>
        </p:nvSpPr>
        <p:spPr>
          <a:xfrm>
            <a:off x="1166005" y="5450816"/>
            <a:ext cx="319896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Anti-A: AB serum med antistoffer mod A. </a:t>
            </a:r>
          </a:p>
          <a:p>
            <a:r>
              <a:rPr lang="da-DK" sz="1400" dirty="0">
                <a:solidFill>
                  <a:srgbClr val="000000"/>
                </a:solidFill>
                <a:latin typeface="Calibri" panose="020F0502020204030204" pitchFamily="34" charset="0"/>
              </a:rPr>
              <a:t>Anti-B: </a:t>
            </a:r>
            <a:r>
              <a:rPr lang="da-DK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AB serum med antistoffer mod B. </a:t>
            </a:r>
          </a:p>
          <a:p>
            <a:r>
              <a:rPr lang="da-DK" sz="1400" dirty="0">
                <a:solidFill>
                  <a:srgbClr val="000000"/>
                </a:solidFill>
                <a:latin typeface="Calibri" panose="020F0502020204030204" pitchFamily="34" charset="0"/>
              </a:rPr>
              <a:t>Anti-D: A</a:t>
            </a:r>
            <a:r>
              <a:rPr lang="da-DK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ntistoffer mod D/Rhesus. </a:t>
            </a:r>
          </a:p>
          <a:p>
            <a:r>
              <a:rPr lang="da-DK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Kontrol</a:t>
            </a:r>
            <a:r>
              <a:rPr lang="da-DK" sz="140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: Negativ </a:t>
            </a:r>
            <a:r>
              <a:rPr lang="da-DK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kontrol, AB serum uden antistoffer. 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817830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71B69-68A2-45DE-9978-865BB667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Immunisering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64AF53-DB17-4F59-8B3B-08189175C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17507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Immunisering </a:t>
            </a: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betyder, at man bliver gjort immun overfor eksempelvis en sygdom ved at danne antistoffer mod den.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AB0</a:t>
            </a: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Anti-A- og anti-B-antistoffer er normalt IgM-antistoffer, som udvikles allerede i fosterstadiet.</a:t>
            </a: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kan ikke passere fra mor til foster under graviditet. AB0-immunisering er meget sjælden.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Rhesus</a:t>
            </a: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Anti-D-antistoffer er normalt IgG-antistoffer. De udvikles kun ved kontakt med antigen D. IgG kan godt passere fra mor til foster under graviditet. Rhesus-immunisering er den hyppigste form for blodtypeimmunisering.</a:t>
            </a:r>
            <a:endParaRPr lang="da-D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3608783-205F-B38D-7841-2CBCBD9A1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31" r="68652" b="18053"/>
          <a:stretch/>
        </p:blipFill>
        <p:spPr>
          <a:xfrm>
            <a:off x="7683260" y="1574141"/>
            <a:ext cx="3821987" cy="460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344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4D9AB-123A-9250-6122-3D48436A7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Rhesus-immunisering</a:t>
            </a:r>
          </a:p>
        </p:txBody>
      </p:sp>
      <p:pic>
        <p:nvPicPr>
          <p:cNvPr id="3074" name="Picture 2" descr="What is Rh Blood Group?">
            <a:extLst>
              <a:ext uri="{FF2B5EF4-FFF2-40B4-BE49-F238E27FC236}">
                <a16:creationId xmlns:a16="http://schemas.microsoft.com/office/drawing/2014/main" id="{E1F61ADD-9001-4A0F-85FD-F51F1CB31F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1105" y="1814036"/>
            <a:ext cx="9316764" cy="398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01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4E314-5E08-30DE-C135-6CDAC39D6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Kan du smage PTC?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53F80F-8544-15D6-5A65-804DF8BCE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448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Genet TAS2R38, der ligger på kromosom nr. 7, afgør om man kan smage det bitre stof PTC (</a:t>
            </a:r>
            <a:r>
              <a:rPr lang="da-DK" dirty="0">
                <a:latin typeface="Google Sans"/>
              </a:rPr>
              <a:t>phenylthiocarbamid</a:t>
            </a:r>
            <a:r>
              <a:rPr lang="da-DK" dirty="0"/>
              <a:t>). </a:t>
            </a:r>
          </a:p>
        </p:txBody>
      </p:sp>
      <p:pic>
        <p:nvPicPr>
          <p:cNvPr id="2052" name="Picture 4" descr="TAS2R38 - Wikipedia">
            <a:extLst>
              <a:ext uri="{FF2B5EF4-FFF2-40B4-BE49-F238E27FC236}">
                <a16:creationId xmlns:a16="http://schemas.microsoft.com/office/drawing/2014/main" id="{0BA7A8EB-9937-88DA-4442-0B03C0B2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19" y="3122641"/>
            <a:ext cx="7358634" cy="293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3115CEF-406B-74AB-5560-BDA9B213E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588" y="297392"/>
            <a:ext cx="1806952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69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4E314-5E08-30DE-C135-6CDAC39D6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Kan du smage PTC?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53F80F-8544-15D6-5A65-804DF8BCE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850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Genet koder for en bittersmagsreceptor på tungen, og der findes to alleler (udgaver) af dette gen: </a:t>
            </a:r>
          </a:p>
          <a:p>
            <a:r>
              <a:rPr lang="da-DK" dirty="0"/>
              <a:t>Den ene allel (den dominante, T) koder for en receptorvariant, som PTC kan binde sig til, og dermed gør en i stand til at smage PTC.</a:t>
            </a:r>
          </a:p>
          <a:p>
            <a:r>
              <a:rPr lang="da-DK" dirty="0"/>
              <a:t>Den anden allel (den recessive, t) koder for en anden receptorvariant, som PTC ikke kan binde sig til. </a:t>
            </a:r>
          </a:p>
        </p:txBody>
      </p:sp>
      <p:pic>
        <p:nvPicPr>
          <p:cNvPr id="1026" name="Picture 2" descr="PTC The Genetics of Bitter Taste">
            <a:extLst>
              <a:ext uri="{FF2B5EF4-FFF2-40B4-BE49-F238E27FC236}">
                <a16:creationId xmlns:a16="http://schemas.microsoft.com/office/drawing/2014/main" id="{9A4B49C8-805B-B9FF-1CB2-A0FE205C1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660" y="428105"/>
            <a:ext cx="3851148" cy="600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B7E7679-BA5D-1FB2-56E6-4B44E0278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222" y="3918152"/>
            <a:ext cx="4404023" cy="257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4E314-5E08-30DE-C135-6CDAC39D6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Kan du smage PTC?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53F80F-8544-15D6-5A65-804DF8BCE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8506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Har man fået en dominant allel fra begge sine forældre, kan man smage PTC ekstra kraftigt. </a:t>
            </a:r>
          </a:p>
          <a:p>
            <a:pPr marL="0" indent="0">
              <a:buNone/>
            </a:pPr>
            <a:r>
              <a:rPr lang="da-DK" dirty="0"/>
              <a:t>Har man fået en recessiv allel fra begge sine forældre kan man ikke smage PTC. </a:t>
            </a:r>
          </a:p>
          <a:p>
            <a:pPr marL="0" indent="0">
              <a:buNone/>
            </a:pPr>
            <a:r>
              <a:rPr lang="da-DK" dirty="0"/>
              <a:t>Har man fået en dominant allel fra den ene forælder og en recessiv allel fra den anden forælder, har smagsløgene på tungen en 50:50-fordeling af de to varianter, og PTC kan smages, men ikke kraftigt.</a:t>
            </a:r>
          </a:p>
          <a:p>
            <a:pPr marL="0" indent="0">
              <a:buNone/>
            </a:pPr>
            <a:r>
              <a:rPr lang="da-DK" dirty="0"/>
              <a:t>I skal undersøge, hvor mange der kan smage PTC.</a:t>
            </a:r>
          </a:p>
        </p:txBody>
      </p:sp>
      <p:pic>
        <p:nvPicPr>
          <p:cNvPr id="4098" name="Picture 2" descr="Researching and meeting the Japanese macaques of Arashiyama | Kent State  University">
            <a:extLst>
              <a:ext uri="{FF2B5EF4-FFF2-40B4-BE49-F238E27FC236}">
                <a16:creationId xmlns:a16="http://schemas.microsoft.com/office/drawing/2014/main" id="{75238DBC-2ED9-C7E9-5C7D-EC9DC562B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r="4413" b="12485"/>
          <a:stretch/>
        </p:blipFill>
        <p:spPr bwMode="auto">
          <a:xfrm>
            <a:off x="7423265" y="1299990"/>
            <a:ext cx="4562743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3DB11-DA99-A7FD-DEC7-D90965FA9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Materialer og fremgangsmåde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6321C9-91F1-065D-7ACE-3BCF9A6A1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/>
              <a:t>Materialer: Trækpapir med PTC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Fremgangsmåde:</a:t>
            </a:r>
          </a:p>
          <a:p>
            <a:pPr marL="514350" indent="-514350">
              <a:buAutoNum type="arabicPeriod"/>
            </a:pPr>
            <a:r>
              <a:rPr lang="da-DK" dirty="0"/>
              <a:t>Der samles lidt spyt i munden, inden papiret lægges på tungen.</a:t>
            </a:r>
          </a:p>
          <a:p>
            <a:pPr marL="514350" indent="-514350">
              <a:buAutoNum type="arabicPeriod"/>
            </a:pPr>
            <a:r>
              <a:rPr lang="da-DK" dirty="0"/>
              <a:t>Papiret anbringes på tungen, og man smager på det.</a:t>
            </a:r>
          </a:p>
          <a:p>
            <a:pPr marL="514350" indent="-514350">
              <a:buAutoNum type="arabicPeriod"/>
            </a:pPr>
            <a:r>
              <a:rPr lang="da-DK" dirty="0"/>
              <a:t>Registrerer man en skarp bitter smag, fjerner man trækpapiret, og der kan evt. skylles efter med vand.</a:t>
            </a:r>
          </a:p>
          <a:p>
            <a:pPr marL="514350" indent="-514350">
              <a:buAutoNum type="arabicPeriod"/>
            </a:pPr>
            <a:r>
              <a:rPr lang="da-DK" dirty="0"/>
              <a:t>Hvis man ikke registrerer en bitter smag efter 15 sekunder, betyder der, at man ikke kan smage PTC.</a:t>
            </a:r>
          </a:p>
          <a:p>
            <a:pPr marL="514350" indent="-514350">
              <a:buAutoNum type="arabicPeriod"/>
            </a:pPr>
            <a:r>
              <a:rPr lang="da-DK" dirty="0"/>
              <a:t>Notér for hver smagerstatus: ´kraftig smag´, ´moderat smag´ eller ´ingen smag´.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Risici: PTC bruges i så små mængder, at der ikke er nogen risiko ved indtagelsen.</a:t>
            </a:r>
          </a:p>
        </p:txBody>
      </p:sp>
    </p:spTree>
    <p:extLst>
      <p:ext uri="{BB962C8B-B14F-4D97-AF65-F5344CB8AC3E}">
        <p14:creationId xmlns:p14="http://schemas.microsoft.com/office/powerpoint/2010/main" val="4038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AAA97-0330-5D62-4512-912726CC9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 og efterbehandling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F821CF7-638B-14DF-B2A8-82C9DF39C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980267"/>
            <a:ext cx="10515600" cy="3196696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Noter antallet af hver smagerstatus for klassen.</a:t>
            </a:r>
          </a:p>
          <a:p>
            <a:r>
              <a:rPr lang="da-DK" dirty="0"/>
              <a:t>Tag to trækpapir med hjem, og lad dine forældre, søskende og/eller bedsteforældre smage. Noter deres smagerstatus.</a:t>
            </a:r>
          </a:p>
          <a:p>
            <a:r>
              <a:rPr lang="da-DK" dirty="0"/>
              <a:t>Lav et stamtræ der viser nedarvningen af det genetiske træk ‘at smage PTC’ i din familie: </a:t>
            </a:r>
          </a:p>
          <a:p>
            <a:pPr lvl="1"/>
            <a:r>
              <a:rPr lang="da-DK" dirty="0"/>
              <a:t>Husk at angive romertal for hver generation og almindelige tal for hvert individ.</a:t>
            </a:r>
          </a:p>
          <a:p>
            <a:pPr lvl="1"/>
            <a:r>
              <a:rPr lang="da-DK" dirty="0"/>
              <a:t>Husk at farve symbolerne for mand og kvinde, hvis individet har egenskaben. </a:t>
            </a:r>
          </a:p>
          <a:p>
            <a:pPr lvl="1"/>
            <a:r>
              <a:rPr lang="da-DK" dirty="0"/>
              <a:t>Angiv individernes genotyper.</a:t>
            </a:r>
          </a:p>
          <a:p>
            <a:pPr lvl="1"/>
            <a:r>
              <a:rPr lang="da-DK" dirty="0"/>
              <a:t>Tilføj en tredje eller fjerde generation idet du laver en krydsning med din sidemakker. Der skal være fire børn, der udtrykker udspaltningsforholdet. </a:t>
            </a:r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5" name="Pladsholder til indhold 3">
            <a:extLst>
              <a:ext uri="{FF2B5EF4-FFF2-40B4-BE49-F238E27FC236}">
                <a16:creationId xmlns:a16="http://schemas.microsoft.com/office/drawing/2014/main" id="{3DA613ED-3C72-262C-42F9-88B1070C103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0919439"/>
              </p:ext>
            </p:extLst>
          </p:nvPr>
        </p:nvGraphicFramePr>
        <p:xfrm>
          <a:off x="838200" y="1825625"/>
          <a:ext cx="52578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3371937871"/>
                    </a:ext>
                  </a:extLst>
                </a:gridCol>
                <a:gridCol w="1439333">
                  <a:extLst>
                    <a:ext uri="{9D8B030D-6E8A-4147-A177-3AD203B41FA5}">
                      <a16:colId xmlns:a16="http://schemas.microsoft.com/office/drawing/2014/main" val="16931065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72334077"/>
                    </a:ext>
                  </a:extLst>
                </a:gridCol>
                <a:gridCol w="1405467">
                  <a:extLst>
                    <a:ext uri="{9D8B030D-6E8A-4147-A177-3AD203B41FA5}">
                      <a16:colId xmlns:a16="http://schemas.microsoft.com/office/drawing/2014/main" val="85137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Kraftig smag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Moderat smag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Ingen smag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481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Antal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13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903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5906</TotalTime>
  <Words>1821</Words>
  <Application>Microsoft Office PowerPoint</Application>
  <PresentationFormat>Widescreen</PresentationFormat>
  <Paragraphs>178</Paragraphs>
  <Slides>44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44</vt:i4>
      </vt:variant>
    </vt:vector>
  </HeadingPairs>
  <TitlesOfParts>
    <vt:vector size="50" baseType="lpstr">
      <vt:lpstr>Aptos</vt:lpstr>
      <vt:lpstr>Arial</vt:lpstr>
      <vt:lpstr>Calibri</vt:lpstr>
      <vt:lpstr>Calibri Light</vt:lpstr>
      <vt:lpstr>Google Sans</vt:lpstr>
      <vt:lpstr>Office-tema</vt:lpstr>
      <vt:lpstr>Genetik og genteknologi</vt:lpstr>
      <vt:lpstr>Baggrund</vt:lpstr>
      <vt:lpstr>Vigtige begreber</vt:lpstr>
      <vt:lpstr>Smagning af PTC</vt:lpstr>
      <vt:lpstr>Kan du smage PTC?</vt:lpstr>
      <vt:lpstr>Kan du smage PTC?</vt:lpstr>
      <vt:lpstr>Kan du smage PTC?</vt:lpstr>
      <vt:lpstr>Materialer og fremgangsmåde</vt:lpstr>
      <vt:lpstr>Data og efterbehandling</vt:lpstr>
      <vt:lpstr>Analyse af stamtræer</vt:lpstr>
      <vt:lpstr>Analyse af stamtræer</vt:lpstr>
      <vt:lpstr>Analyse af stamtræer</vt:lpstr>
      <vt:lpstr>Analyse af stamtræer</vt:lpstr>
      <vt:lpstr>Analyse af stamtræer</vt:lpstr>
      <vt:lpstr>Analyse af stamtræer</vt:lpstr>
      <vt:lpstr>Mutationer og genetiske sygdomme</vt:lpstr>
      <vt:lpstr>Genmutationer</vt:lpstr>
      <vt:lpstr>Seglcelleanæmi</vt:lpstr>
      <vt:lpstr>Genteknologiske metoder</vt:lpstr>
      <vt:lpstr>PCR: polymerase chain reaction</vt:lpstr>
      <vt:lpstr>PCR: polymerase chain reaction</vt:lpstr>
      <vt:lpstr>Gelelektroforese</vt:lpstr>
      <vt:lpstr>Gelelektroforese</vt:lpstr>
      <vt:lpstr>Diagnosticering af seglcelleanæmi</vt:lpstr>
      <vt:lpstr>CRISPR-cas9</vt:lpstr>
      <vt:lpstr>CRISPR-cas9</vt:lpstr>
      <vt:lpstr>PowerPoint-præsentation</vt:lpstr>
      <vt:lpstr>CRISPR-cas9</vt:lpstr>
      <vt:lpstr>Mendelsk arvegang</vt:lpstr>
      <vt:lpstr>Mendels arvelære</vt:lpstr>
      <vt:lpstr>Mendels 1. lov: Kønscelleloven</vt:lpstr>
      <vt:lpstr>Mendels 2. lov: Uafhængighedsloven</vt:lpstr>
      <vt:lpstr>Ikke-mendelsk arvegang</vt:lpstr>
      <vt:lpstr>Ufuldstændig dominans og co-dominans</vt:lpstr>
      <vt:lpstr>Epistasi og koblede gener</vt:lpstr>
      <vt:lpstr>Blodtypebestemmelse</vt:lpstr>
      <vt:lpstr>AB0 (A, B, nul) og rhesussystemet</vt:lpstr>
      <vt:lpstr>Antigener</vt:lpstr>
      <vt:lpstr>Antistoffer</vt:lpstr>
      <vt:lpstr>Antigener og antistoffer</vt:lpstr>
      <vt:lpstr>Agglutination</vt:lpstr>
      <vt:lpstr>Eldonkortet</vt:lpstr>
      <vt:lpstr>Immunisering</vt:lpstr>
      <vt:lpstr>Rhesus-immunisering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Smagning af PTC</dc:title>
  <dc:creator>Line Sheila Dyreborg</dc:creator>
  <cp:lastModifiedBy>Line Sheila Dyreborg</cp:lastModifiedBy>
  <cp:revision>2</cp:revision>
  <dcterms:created xsi:type="dcterms:W3CDTF">2024-04-17T12:21:57Z</dcterms:created>
  <dcterms:modified xsi:type="dcterms:W3CDTF">2025-11-12T07:25:06Z</dcterms:modified>
</cp:coreProperties>
</file>