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4955c82f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4955c82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quizlet.com/dk/994227947/gambitter-spansk-dialog-flash-cards/?i=58hnqi&amp;x=1jq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Gruppeopgave - mundtlighed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Pedir comida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Opgaveformulering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 skal i grupper på 3-4 personer lave en video, hvor I viser en dialog mellem venner/familie/kolleger, som mødes et sted og bestiller/spiser noget mad og drikke.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I skal have så mange gambitter og faste vendinger, som vi har arbejdet med i undervisningen </a:t>
            </a:r>
            <a:r>
              <a:rPr lang="da" sz="1200" u="sng">
                <a:solidFill>
                  <a:schemeClr val="hlink"/>
                </a:solidFill>
                <a:highlight>
                  <a:srgbClr val="F6F7FB"/>
                </a:highlight>
                <a:hlinkClick r:id="rId3"/>
              </a:rPr>
              <a:t>gambitter</a:t>
            </a:r>
            <a:endParaRPr sz="1200">
              <a:solidFill>
                <a:srgbClr val="282E3E"/>
              </a:solidFill>
              <a:highlight>
                <a:srgbClr val="F6F7FB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da"/>
              <a:t>I skal herudover bruge minimum </a:t>
            </a:r>
            <a:r>
              <a:rPr i="1" lang="da"/>
              <a:t>præsens </a:t>
            </a:r>
            <a:r>
              <a:rPr lang="da"/>
              <a:t>og </a:t>
            </a:r>
            <a:r>
              <a:rPr i="1" lang="da"/>
              <a:t>nær fremtid</a:t>
            </a:r>
            <a:r>
              <a:rPr lang="da"/>
              <a:t>, men I viser et højere niveau, hvis I også bruger </a:t>
            </a:r>
            <a:r>
              <a:rPr i="1" lang="da"/>
              <a:t>førnutid</a:t>
            </a:r>
            <a:r>
              <a:rPr i="1" lang="da"/>
              <a:t> </a:t>
            </a:r>
            <a:r>
              <a:rPr lang="da"/>
              <a:t>og </a:t>
            </a:r>
            <a:r>
              <a:rPr i="1" lang="da"/>
              <a:t>udvidet nutid. </a:t>
            </a:r>
            <a:r>
              <a:rPr lang="da"/>
              <a:t>I må </a:t>
            </a:r>
            <a:r>
              <a:rPr b="1" lang="da"/>
              <a:t>ikke</a:t>
            </a:r>
            <a:r>
              <a:rPr lang="da"/>
              <a:t> bruge andre tider.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da"/>
              <a:t>Der er ikke et krav til, hvor lang jeres dialog skal være, men brug de elevtimer, I får til det. I vil blive vurderet på jeres kreativitet, udtale og sproglig korrekthed (kongruens).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