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6" r:id="rId2"/>
    <p:sldId id="261" r:id="rId3"/>
    <p:sldId id="312" r:id="rId4"/>
    <p:sldId id="313" r:id="rId5"/>
    <p:sldId id="314" r:id="rId6"/>
    <p:sldId id="315" r:id="rId7"/>
    <p:sldId id="316" r:id="rId8"/>
    <p:sldId id="262" r:id="rId9"/>
    <p:sldId id="258" r:id="rId10"/>
    <p:sldId id="257" r:id="rId11"/>
  </p:sldIdLst>
  <p:sldSz cx="9144000" cy="5143500" type="screen16x9"/>
  <p:notesSz cx="6858000" cy="9144000"/>
  <p:embeddedFontLst>
    <p:embeddedFont>
      <p:font typeface="Abel" panose="02000506030000020004" pitchFamily="2" charset="0"/>
      <p:regular r:id="rId13"/>
    </p:embeddedFont>
    <p:embeddedFont>
      <p:font typeface="Abril Fatface" panose="02000503000000020003" pitchFamily="2" charset="0"/>
      <p:regular r:id="rId14"/>
    </p:embeddedFont>
    <p:embeddedFont>
      <p:font typeface="Roboto Condensed Light" panose="02000000000000000000" pitchFamily="2" charset="0"/>
      <p:regular r:id="rId15"/>
      <p: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E4DD1A-5766-4BE8-A293-0AF9D595F951}">
  <a:tblStyle styleId="{0FE4DD1A-5766-4BE8-A293-0AF9D595F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0"/>
  </p:normalViewPr>
  <p:slideViewPr>
    <p:cSldViewPr snapToGrid="0">
      <p:cViewPr varScale="1">
        <p:scale>
          <a:sx n="89" d="100"/>
          <a:sy n="89" d="100"/>
        </p:scale>
        <p:origin x="62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Grøndahl Stage" userId="1f404f86-7f1f-4915-ac2e-7a860f73e49f" providerId="ADAL" clId="{F094B5CD-7027-4B1A-A47F-E61C8AA37964}"/>
    <pc:docChg chg="modSld">
      <pc:chgData name="Christian Grøndahl Stage" userId="1f404f86-7f1f-4915-ac2e-7a860f73e49f" providerId="ADAL" clId="{F094B5CD-7027-4B1A-A47F-E61C8AA37964}" dt="2024-11-28T08:02:06.783" v="416" actId="20577"/>
      <pc:docMkLst>
        <pc:docMk/>
      </pc:docMkLst>
      <pc:sldChg chg="modSp mod">
        <pc:chgData name="Christian Grøndahl Stage" userId="1f404f86-7f1f-4915-ac2e-7a860f73e49f" providerId="ADAL" clId="{F094B5CD-7027-4B1A-A47F-E61C8AA37964}" dt="2024-11-28T08:02:06.783" v="416" actId="20577"/>
        <pc:sldMkLst>
          <pc:docMk/>
          <pc:sldMk cId="0" sldId="256"/>
        </pc:sldMkLst>
        <pc:spChg chg="mod">
          <ac:chgData name="Christian Grøndahl Stage" userId="1f404f86-7f1f-4915-ac2e-7a860f73e49f" providerId="ADAL" clId="{F094B5CD-7027-4B1A-A47F-E61C8AA37964}" dt="2024-11-28T08:02:06.783" v="416" actId="20577"/>
          <ac:spMkLst>
            <pc:docMk/>
            <pc:sldMk cId="0" sldId="256"/>
            <ac:spMk id="310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8:01:36.686" v="392" actId="20577"/>
        <pc:sldMkLst>
          <pc:docMk/>
          <pc:sldMk cId="0" sldId="258"/>
        </pc:sldMkLst>
        <pc:spChg chg="mod">
          <ac:chgData name="Christian Grøndahl Stage" userId="1f404f86-7f1f-4915-ac2e-7a860f73e49f" providerId="ADAL" clId="{F094B5CD-7027-4B1A-A47F-E61C8AA37964}" dt="2024-11-28T08:01:36.686" v="392" actId="20577"/>
          <ac:spMkLst>
            <pc:docMk/>
            <pc:sldMk cId="0" sldId="258"/>
            <ac:spMk id="738" creationId="{00000000-0000-0000-0000-000000000000}"/>
          </ac:spMkLst>
        </pc:spChg>
        <pc:spChg chg="mod">
          <ac:chgData name="Christian Grøndahl Stage" userId="1f404f86-7f1f-4915-ac2e-7a860f73e49f" providerId="ADAL" clId="{F094B5CD-7027-4B1A-A47F-E61C8AA37964}" dt="2024-11-28T08:00:41.186" v="367" actId="20577"/>
          <ac:spMkLst>
            <pc:docMk/>
            <pc:sldMk cId="0" sldId="258"/>
            <ac:spMk id="740" creationId="{00000000-0000-0000-0000-000000000000}"/>
          </ac:spMkLst>
        </pc:spChg>
        <pc:spChg chg="mod">
          <ac:chgData name="Christian Grøndahl Stage" userId="1f404f86-7f1f-4915-ac2e-7a860f73e49f" providerId="ADAL" clId="{F094B5CD-7027-4B1A-A47F-E61C8AA37964}" dt="2024-11-28T08:00:57.187" v="372" actId="20577"/>
          <ac:spMkLst>
            <pc:docMk/>
            <pc:sldMk cId="0" sldId="258"/>
            <ac:spMk id="741" creationId="{00000000-0000-0000-0000-000000000000}"/>
          </ac:spMkLst>
        </pc:spChg>
        <pc:spChg chg="mod">
          <ac:chgData name="Christian Grøndahl Stage" userId="1f404f86-7f1f-4915-ac2e-7a860f73e49f" providerId="ADAL" clId="{F094B5CD-7027-4B1A-A47F-E61C8AA37964}" dt="2024-11-28T08:01:16.613" v="379" actId="6549"/>
          <ac:spMkLst>
            <pc:docMk/>
            <pc:sldMk cId="0" sldId="258"/>
            <ac:spMk id="742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8:00:24.413" v="364" actId="20577"/>
        <pc:sldMkLst>
          <pc:docMk/>
          <pc:sldMk cId="0" sldId="262"/>
        </pc:sldMkLst>
        <pc:spChg chg="mod">
          <ac:chgData name="Christian Grøndahl Stage" userId="1f404f86-7f1f-4915-ac2e-7a860f73e49f" providerId="ADAL" clId="{F094B5CD-7027-4B1A-A47F-E61C8AA37964}" dt="2024-11-28T08:00:24.413" v="364" actId="20577"/>
          <ac:spMkLst>
            <pc:docMk/>
            <pc:sldMk cId="0" sldId="262"/>
            <ac:spMk id="1462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7:47:50.401" v="22" actId="20577"/>
        <pc:sldMkLst>
          <pc:docMk/>
          <pc:sldMk cId="646249043" sldId="313"/>
        </pc:sldMkLst>
        <pc:spChg chg="mod">
          <ac:chgData name="Christian Grøndahl Stage" userId="1f404f86-7f1f-4915-ac2e-7a860f73e49f" providerId="ADAL" clId="{F094B5CD-7027-4B1A-A47F-E61C8AA37964}" dt="2024-11-28T07:47:50.401" v="22" actId="20577"/>
          <ac:spMkLst>
            <pc:docMk/>
            <pc:sldMk cId="646249043" sldId="313"/>
            <ac:spMk id="1179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7:52:11.093" v="122" actId="20577"/>
        <pc:sldMkLst>
          <pc:docMk/>
          <pc:sldMk cId="1610887755" sldId="314"/>
        </pc:sldMkLst>
        <pc:spChg chg="mod">
          <ac:chgData name="Christian Grøndahl Stage" userId="1f404f86-7f1f-4915-ac2e-7a860f73e49f" providerId="ADAL" clId="{F094B5CD-7027-4B1A-A47F-E61C8AA37964}" dt="2024-11-28T07:52:11.093" v="122" actId="20577"/>
          <ac:spMkLst>
            <pc:docMk/>
            <pc:sldMk cId="1610887755" sldId="314"/>
            <ac:spMk id="1179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7:53:31.557" v="172" actId="20577"/>
        <pc:sldMkLst>
          <pc:docMk/>
          <pc:sldMk cId="4212267422" sldId="315"/>
        </pc:sldMkLst>
        <pc:spChg chg="mod">
          <ac:chgData name="Christian Grøndahl Stage" userId="1f404f86-7f1f-4915-ac2e-7a860f73e49f" providerId="ADAL" clId="{F094B5CD-7027-4B1A-A47F-E61C8AA37964}" dt="2024-11-28T07:53:31.557" v="172" actId="20577"/>
          <ac:spMkLst>
            <pc:docMk/>
            <pc:sldMk cId="4212267422" sldId="315"/>
            <ac:spMk id="1179" creationId="{00000000-0000-0000-0000-000000000000}"/>
          </ac:spMkLst>
        </pc:spChg>
      </pc:sldChg>
      <pc:sldChg chg="modSp mod">
        <pc:chgData name="Christian Grøndahl Stage" userId="1f404f86-7f1f-4915-ac2e-7a860f73e49f" providerId="ADAL" clId="{F094B5CD-7027-4B1A-A47F-E61C8AA37964}" dt="2024-11-28T07:59:12.162" v="321" actId="20577"/>
        <pc:sldMkLst>
          <pc:docMk/>
          <pc:sldMk cId="1857032770" sldId="316"/>
        </pc:sldMkLst>
        <pc:spChg chg="mod">
          <ac:chgData name="Christian Grøndahl Stage" userId="1f404f86-7f1f-4915-ac2e-7a860f73e49f" providerId="ADAL" clId="{F094B5CD-7027-4B1A-A47F-E61C8AA37964}" dt="2024-11-28T07:59:12.162" v="321" actId="20577"/>
          <ac:spMkLst>
            <pc:docMk/>
            <pc:sldMk cId="1857032770" sldId="316"/>
            <ac:spMk id="117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f5a3a84b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f5a3a84b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10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64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07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8954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gf5ea004b40_0_1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7" name="Google Shape;1177;gf5ea004b40_0_1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852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f5a3a84b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f5a3a84b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f5a3a84bd5_0_2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f5a3a84bd5_0_2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1373217" y="-876677"/>
            <a:ext cx="11894944" cy="6020177"/>
          </a:xfrm>
          <a:custGeom>
            <a:avLst/>
            <a:gdLst/>
            <a:ahLst/>
            <a:cxnLst/>
            <a:rect l="l" t="t" r="r" b="b"/>
            <a:pathLst>
              <a:path w="62130" h="37734" extrusionOk="0">
                <a:moveTo>
                  <a:pt x="1" y="0"/>
                </a:moveTo>
                <a:lnTo>
                  <a:pt x="31059" y="37734"/>
                </a:lnTo>
                <a:lnTo>
                  <a:pt x="62129" y="0"/>
                </a:lnTo>
                <a:close/>
              </a:path>
            </a:pathLst>
          </a:custGeom>
          <a:solidFill>
            <a:srgbClr val="3421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2039156" y="-4040505"/>
            <a:ext cx="5065722" cy="7544332"/>
          </a:xfrm>
          <a:custGeom>
            <a:avLst/>
            <a:gdLst/>
            <a:ahLst/>
            <a:cxnLst/>
            <a:rect l="l" t="t" r="r" b="b"/>
            <a:pathLst>
              <a:path w="17487" h="26043" extrusionOk="0">
                <a:moveTo>
                  <a:pt x="2222" y="0"/>
                </a:moveTo>
                <a:cubicBezTo>
                  <a:pt x="1466" y="0"/>
                  <a:pt x="722" y="56"/>
                  <a:pt x="1" y="169"/>
                </a:cubicBezTo>
                <a:lnTo>
                  <a:pt x="1" y="25873"/>
                </a:lnTo>
                <a:cubicBezTo>
                  <a:pt x="722" y="25985"/>
                  <a:pt x="1466" y="26042"/>
                  <a:pt x="2222" y="26042"/>
                </a:cubicBezTo>
                <a:cubicBezTo>
                  <a:pt x="15356" y="26042"/>
                  <a:pt x="17487" y="13021"/>
                  <a:pt x="17487" y="13021"/>
                </a:cubicBezTo>
                <a:cubicBezTo>
                  <a:pt x="17487" y="13021"/>
                  <a:pt x="15356" y="0"/>
                  <a:pt x="2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40300" y="3043325"/>
            <a:ext cx="7583700" cy="8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292900" y="4034700"/>
            <a:ext cx="6678600" cy="492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720000" y="12286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1"/>
          </p:nvPr>
        </p:nvSpPr>
        <p:spPr>
          <a:xfrm>
            <a:off x="1793638" y="3135800"/>
            <a:ext cx="23649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subTitle" idx="2"/>
          </p:nvPr>
        </p:nvSpPr>
        <p:spPr>
          <a:xfrm>
            <a:off x="1551825" y="3606850"/>
            <a:ext cx="28485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3"/>
          </p:nvPr>
        </p:nvSpPr>
        <p:spPr>
          <a:xfrm>
            <a:off x="4985463" y="3135800"/>
            <a:ext cx="23649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subTitle" idx="4"/>
          </p:nvPr>
        </p:nvSpPr>
        <p:spPr>
          <a:xfrm>
            <a:off x="4743663" y="3606850"/>
            <a:ext cx="28485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910430" y="1694400"/>
            <a:ext cx="3617100" cy="27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TWO_COLUMNS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127424" y="3312825"/>
            <a:ext cx="21027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2"/>
          </p:nvPr>
        </p:nvSpPr>
        <p:spPr>
          <a:xfrm>
            <a:off x="2127435" y="3783875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3"/>
          </p:nvPr>
        </p:nvSpPr>
        <p:spPr>
          <a:xfrm>
            <a:off x="6244574" y="3312825"/>
            <a:ext cx="21027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4"/>
          </p:nvPr>
        </p:nvSpPr>
        <p:spPr>
          <a:xfrm>
            <a:off x="6244585" y="3783875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5"/>
          </p:nvPr>
        </p:nvSpPr>
        <p:spPr>
          <a:xfrm>
            <a:off x="2127424" y="1630913"/>
            <a:ext cx="21027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6"/>
          </p:nvPr>
        </p:nvSpPr>
        <p:spPr>
          <a:xfrm>
            <a:off x="2127435" y="2101963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7"/>
          </p:nvPr>
        </p:nvSpPr>
        <p:spPr>
          <a:xfrm>
            <a:off x="6244574" y="1630913"/>
            <a:ext cx="2102700" cy="515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Abril Fatface"/>
              <a:buNone/>
              <a:defRPr sz="2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8"/>
          </p:nvPr>
        </p:nvSpPr>
        <p:spPr>
          <a:xfrm>
            <a:off x="6244585" y="2101963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9" hasCustomPrompt="1"/>
          </p:nvPr>
        </p:nvSpPr>
        <p:spPr>
          <a:xfrm>
            <a:off x="753063" y="1695800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13" hasCustomPrompt="1"/>
          </p:nvPr>
        </p:nvSpPr>
        <p:spPr>
          <a:xfrm>
            <a:off x="4870200" y="1695800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4" hasCustomPrompt="1"/>
          </p:nvPr>
        </p:nvSpPr>
        <p:spPr>
          <a:xfrm>
            <a:off x="753063" y="3382763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15" hasCustomPrompt="1"/>
          </p:nvPr>
        </p:nvSpPr>
        <p:spPr>
          <a:xfrm>
            <a:off x="4870200" y="3382763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1">
    <p:bg>
      <p:bgPr>
        <a:solidFill>
          <a:schemeClr val="dk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/>
          <p:nvPr/>
        </p:nvSpPr>
        <p:spPr>
          <a:xfrm rot="5400000" flipH="1">
            <a:off x="-530951" y="-1231928"/>
            <a:ext cx="11894944" cy="7607363"/>
          </a:xfrm>
          <a:custGeom>
            <a:avLst/>
            <a:gdLst/>
            <a:ahLst/>
            <a:cxnLst/>
            <a:rect l="l" t="t" r="r" b="b"/>
            <a:pathLst>
              <a:path w="62130" h="37734" extrusionOk="0">
                <a:moveTo>
                  <a:pt x="1" y="0"/>
                </a:moveTo>
                <a:lnTo>
                  <a:pt x="31059" y="37734"/>
                </a:lnTo>
                <a:lnTo>
                  <a:pt x="62129" y="0"/>
                </a:lnTo>
                <a:close/>
              </a:path>
            </a:pathLst>
          </a:custGeom>
          <a:solidFill>
            <a:srgbClr val="3421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-8" y="263195"/>
            <a:ext cx="3097166" cy="4612606"/>
          </a:xfrm>
          <a:custGeom>
            <a:avLst/>
            <a:gdLst/>
            <a:ahLst/>
            <a:cxnLst/>
            <a:rect l="l" t="t" r="r" b="b"/>
            <a:pathLst>
              <a:path w="17487" h="26043" extrusionOk="0">
                <a:moveTo>
                  <a:pt x="2222" y="0"/>
                </a:moveTo>
                <a:cubicBezTo>
                  <a:pt x="1466" y="0"/>
                  <a:pt x="722" y="56"/>
                  <a:pt x="1" y="169"/>
                </a:cubicBezTo>
                <a:lnTo>
                  <a:pt x="1" y="25873"/>
                </a:lnTo>
                <a:cubicBezTo>
                  <a:pt x="722" y="25985"/>
                  <a:pt x="1466" y="26042"/>
                  <a:pt x="2222" y="26042"/>
                </a:cubicBezTo>
                <a:cubicBezTo>
                  <a:pt x="15356" y="26042"/>
                  <a:pt x="17487" y="13021"/>
                  <a:pt x="17487" y="13021"/>
                </a:cubicBezTo>
                <a:cubicBezTo>
                  <a:pt x="17487" y="13021"/>
                  <a:pt x="15356" y="0"/>
                  <a:pt x="2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2">
    <p:bg>
      <p:bgPr>
        <a:solidFill>
          <a:schemeClr val="dk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/>
          <p:nvPr/>
        </p:nvSpPr>
        <p:spPr>
          <a:xfrm rot="10800000">
            <a:off x="-1373217" y="-876677"/>
            <a:ext cx="11894944" cy="6020177"/>
          </a:xfrm>
          <a:custGeom>
            <a:avLst/>
            <a:gdLst/>
            <a:ahLst/>
            <a:cxnLst/>
            <a:rect l="l" t="t" r="r" b="b"/>
            <a:pathLst>
              <a:path w="62130" h="37734" extrusionOk="0">
                <a:moveTo>
                  <a:pt x="1" y="0"/>
                </a:moveTo>
                <a:lnTo>
                  <a:pt x="31059" y="37734"/>
                </a:lnTo>
                <a:lnTo>
                  <a:pt x="62129" y="0"/>
                </a:lnTo>
                <a:close/>
              </a:path>
            </a:pathLst>
          </a:custGeom>
          <a:solidFill>
            <a:srgbClr val="3421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 rot="-5400000" flipH="1">
            <a:off x="2039156" y="-4040505"/>
            <a:ext cx="5065722" cy="7544332"/>
          </a:xfrm>
          <a:custGeom>
            <a:avLst/>
            <a:gdLst/>
            <a:ahLst/>
            <a:cxnLst/>
            <a:rect l="l" t="t" r="r" b="b"/>
            <a:pathLst>
              <a:path w="17487" h="26043" extrusionOk="0">
                <a:moveTo>
                  <a:pt x="2222" y="0"/>
                </a:moveTo>
                <a:cubicBezTo>
                  <a:pt x="1466" y="0"/>
                  <a:pt x="722" y="56"/>
                  <a:pt x="1" y="169"/>
                </a:cubicBezTo>
                <a:lnTo>
                  <a:pt x="1" y="25873"/>
                </a:lnTo>
                <a:cubicBezTo>
                  <a:pt x="722" y="25985"/>
                  <a:pt x="1466" y="26042"/>
                  <a:pt x="2222" y="26042"/>
                </a:cubicBezTo>
                <a:cubicBezTo>
                  <a:pt x="15356" y="26042"/>
                  <a:pt x="17487" y="13021"/>
                  <a:pt x="17487" y="13021"/>
                </a:cubicBezTo>
                <a:cubicBezTo>
                  <a:pt x="17487" y="13021"/>
                  <a:pt x="15356" y="0"/>
                  <a:pt x="22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59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>
            <a:spLocks noGrp="1"/>
          </p:cNvSpPr>
          <p:nvPr>
            <p:ph type="ctrTitle"/>
          </p:nvPr>
        </p:nvSpPr>
        <p:spPr>
          <a:xfrm>
            <a:off x="840300" y="3043325"/>
            <a:ext cx="7583700" cy="8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err="1">
                <a:solidFill>
                  <a:schemeClr val="lt1"/>
                </a:solidFill>
              </a:rPr>
              <a:t>Apostlenes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lt1"/>
                </a:solidFill>
              </a:rPr>
              <a:t>G</a:t>
            </a:r>
            <a:r>
              <a:rPr lang="en">
                <a:solidFill>
                  <a:schemeClr val="lt1"/>
                </a:solidFill>
              </a:rPr>
              <a:t>erninger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10" name="Google Shape;310;p32"/>
          <p:cNvSpPr txBox="1">
            <a:spLocks noGrp="1"/>
          </p:cNvSpPr>
          <p:nvPr>
            <p:ph type="subTitle" idx="1"/>
          </p:nvPr>
        </p:nvSpPr>
        <p:spPr>
          <a:xfrm>
            <a:off x="1292900" y="4048988"/>
            <a:ext cx="66786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Elevoplæg</a:t>
            </a:r>
            <a:endParaRPr dirty="0"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2876498" y="426157"/>
            <a:ext cx="3391008" cy="2544764"/>
            <a:chOff x="2562325" y="1583950"/>
            <a:chExt cx="899400" cy="674950"/>
          </a:xfrm>
        </p:grpSpPr>
        <p:sp>
          <p:nvSpPr>
            <p:cNvPr id="312" name="Google Shape;312;p32"/>
            <p:cNvSpPr/>
            <p:nvPr/>
          </p:nvSpPr>
          <p:spPr>
            <a:xfrm>
              <a:off x="3017500" y="1720000"/>
              <a:ext cx="196750" cy="196450"/>
            </a:xfrm>
            <a:custGeom>
              <a:avLst/>
              <a:gdLst/>
              <a:ahLst/>
              <a:cxnLst/>
              <a:rect l="l" t="t" r="r" b="b"/>
              <a:pathLst>
                <a:path w="7870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57" y="7858"/>
                  </a:lnTo>
                  <a:cubicBezTo>
                    <a:pt x="7825" y="7418"/>
                    <a:pt x="7870" y="6967"/>
                    <a:pt x="7870" y="6505"/>
                  </a:cubicBezTo>
                  <a:cubicBezTo>
                    <a:pt x="7870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014400" y="1874725"/>
              <a:ext cx="197050" cy="204925"/>
            </a:xfrm>
            <a:custGeom>
              <a:avLst/>
              <a:gdLst/>
              <a:ahLst/>
              <a:cxnLst/>
              <a:rect l="l" t="t" r="r" b="b"/>
              <a:pathLst>
                <a:path w="7882" h="8197" extrusionOk="0">
                  <a:moveTo>
                    <a:pt x="125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40" y="4893"/>
                    <a:pt x="7881" y="16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2971850" y="1680525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60" y="1"/>
                    <a:pt x="519" y="57"/>
                    <a:pt x="1" y="159"/>
                  </a:cubicBezTo>
                  <a:lnTo>
                    <a:pt x="1647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892075" y="1879225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3" y="7633"/>
                    <a:pt x="2999" y="8219"/>
                    <a:pt x="4792" y="8219"/>
                  </a:cubicBezTo>
                  <a:cubicBezTo>
                    <a:pt x="5424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2809775" y="1831300"/>
              <a:ext cx="204650" cy="213975"/>
            </a:xfrm>
            <a:custGeom>
              <a:avLst/>
              <a:gdLst/>
              <a:ahLst/>
              <a:cxnLst/>
              <a:rect l="l" t="t" r="r" b="b"/>
              <a:pathLst>
                <a:path w="8186" h="8559" extrusionOk="0">
                  <a:moveTo>
                    <a:pt x="271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98" y="7092"/>
                    <a:pt x="3293" y="8558"/>
                  </a:cubicBezTo>
                  <a:lnTo>
                    <a:pt x="8185" y="1917"/>
                  </a:lnTo>
                  <a:lnTo>
                    <a:pt x="8130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816550" y="1684475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13" y="1"/>
                  </a:moveTo>
                  <a:cubicBezTo>
                    <a:pt x="3191" y="610"/>
                    <a:pt x="767" y="2909"/>
                    <a:pt x="0" y="5874"/>
                  </a:cubicBezTo>
                  <a:lnTo>
                    <a:pt x="7859" y="7577"/>
                  </a:lnTo>
                  <a:lnTo>
                    <a:pt x="621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2804700" y="1675450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989" y="407"/>
                    <a:pt x="11602" y="936"/>
                    <a:pt x="12955" y="1940"/>
                  </a:cubicBezTo>
                  <a:cubicBezTo>
                    <a:pt x="14972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66" y="9606"/>
                  </a:cubicBezTo>
                  <a:cubicBezTo>
                    <a:pt x="15806" y="11139"/>
                    <a:pt x="15097" y="12560"/>
                    <a:pt x="14025" y="13698"/>
                  </a:cubicBezTo>
                  <a:cubicBezTo>
                    <a:pt x="12955" y="14837"/>
                    <a:pt x="11590" y="15615"/>
                    <a:pt x="10079" y="15965"/>
                  </a:cubicBezTo>
                  <a:cubicBezTo>
                    <a:pt x="9493" y="16100"/>
                    <a:pt x="8896" y="16167"/>
                    <a:pt x="8287" y="16167"/>
                  </a:cubicBezTo>
                  <a:cubicBezTo>
                    <a:pt x="6596" y="16167"/>
                    <a:pt x="4973" y="15637"/>
                    <a:pt x="3608" y="14634"/>
                  </a:cubicBezTo>
                  <a:cubicBezTo>
                    <a:pt x="1613" y="13146"/>
                    <a:pt x="407" y="10779"/>
                    <a:pt x="407" y="8287"/>
                  </a:cubicBezTo>
                  <a:cubicBezTo>
                    <a:pt x="407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32" y="565"/>
                  </a:cubicBezTo>
                  <a:cubicBezTo>
                    <a:pt x="7239" y="463"/>
                    <a:pt x="7769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46" y="1"/>
                    <a:pt x="7193" y="57"/>
                    <a:pt x="6652" y="170"/>
                  </a:cubicBezTo>
                  <a:cubicBezTo>
                    <a:pt x="3575" y="778"/>
                    <a:pt x="1072" y="3146"/>
                    <a:pt x="271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63" y="13405"/>
                    <a:pt x="3372" y="14961"/>
                  </a:cubicBezTo>
                  <a:cubicBezTo>
                    <a:pt x="4803" y="16020"/>
                    <a:pt x="6506" y="16584"/>
                    <a:pt x="8287" y="16584"/>
                  </a:cubicBezTo>
                  <a:cubicBezTo>
                    <a:pt x="8919" y="16584"/>
                    <a:pt x="9561" y="16506"/>
                    <a:pt x="10170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57" y="12774"/>
                    <a:pt x="16190" y="11286"/>
                    <a:pt x="16460" y="9674"/>
                  </a:cubicBezTo>
                  <a:cubicBezTo>
                    <a:pt x="16540" y="9223"/>
                    <a:pt x="16585" y="8749"/>
                    <a:pt x="16585" y="8287"/>
                  </a:cubicBezTo>
                  <a:cubicBezTo>
                    <a:pt x="16585" y="5671"/>
                    <a:pt x="15322" y="3168"/>
                    <a:pt x="13203" y="1613"/>
                  </a:cubicBezTo>
                  <a:cubicBezTo>
                    <a:pt x="11771" y="565"/>
                    <a:pt x="10079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2967050" y="1683625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28" y="15886"/>
                  </a:lnTo>
                  <a:lnTo>
                    <a:pt x="3833" y="15795"/>
                  </a:lnTo>
                  <a:lnTo>
                    <a:pt x="2087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2815425" y="1826525"/>
              <a:ext cx="396850" cy="95000"/>
            </a:xfrm>
            <a:custGeom>
              <a:avLst/>
              <a:gdLst/>
              <a:ahLst/>
              <a:cxnLst/>
              <a:rect l="l" t="t" r="r" b="b"/>
              <a:pathLst>
                <a:path w="15874" h="3800" extrusionOk="0">
                  <a:moveTo>
                    <a:pt x="80" y="1"/>
                  </a:moveTo>
                  <a:lnTo>
                    <a:pt x="0" y="395"/>
                  </a:lnTo>
                  <a:lnTo>
                    <a:pt x="15795" y="3799"/>
                  </a:lnTo>
                  <a:lnTo>
                    <a:pt x="15874" y="3394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2887850" y="1716875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4" y="1"/>
                  </a:moveTo>
                  <a:lnTo>
                    <a:pt x="5029" y="6190"/>
                  </a:lnTo>
                  <a:lnTo>
                    <a:pt x="4894" y="6371"/>
                  </a:lnTo>
                  <a:lnTo>
                    <a:pt x="1" y="13022"/>
                  </a:lnTo>
                  <a:lnTo>
                    <a:pt x="327" y="13259"/>
                  </a:lnTo>
                  <a:lnTo>
                    <a:pt x="5220" y="6619"/>
                  </a:lnTo>
                  <a:lnTo>
                    <a:pt x="5356" y="6439"/>
                  </a:lnTo>
                  <a:lnTo>
                    <a:pt x="9922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3198725" y="1793275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73" y="0"/>
                  </a:moveTo>
                  <a:lnTo>
                    <a:pt x="0" y="485"/>
                  </a:lnTo>
                  <a:cubicBezTo>
                    <a:pt x="395" y="1432"/>
                    <a:pt x="621" y="2481"/>
                    <a:pt x="621" y="3574"/>
                  </a:cubicBezTo>
                  <a:lnTo>
                    <a:pt x="1894" y="3574"/>
                  </a:lnTo>
                  <a:cubicBezTo>
                    <a:pt x="1894" y="2311"/>
                    <a:pt x="1636" y="1093"/>
                    <a:pt x="11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3198725" y="1882600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1" y="1"/>
                  </a:moveTo>
                  <a:cubicBezTo>
                    <a:pt x="621" y="1106"/>
                    <a:pt x="395" y="2143"/>
                    <a:pt x="0" y="3101"/>
                  </a:cubicBezTo>
                  <a:lnTo>
                    <a:pt x="1173" y="3586"/>
                  </a:lnTo>
                  <a:lnTo>
                    <a:pt x="1185" y="3586"/>
                  </a:lnTo>
                  <a:cubicBezTo>
                    <a:pt x="163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3154750" y="1717175"/>
              <a:ext cx="73600" cy="88225"/>
            </a:xfrm>
            <a:custGeom>
              <a:avLst/>
              <a:gdLst/>
              <a:ahLst/>
              <a:cxnLst/>
              <a:rect l="l" t="t" r="r" b="b"/>
              <a:pathLst>
                <a:path w="2944" h="3529" extrusionOk="0">
                  <a:moveTo>
                    <a:pt x="903" y="0"/>
                  </a:moveTo>
                  <a:lnTo>
                    <a:pt x="1" y="902"/>
                  </a:lnTo>
                  <a:cubicBezTo>
                    <a:pt x="745" y="1646"/>
                    <a:pt x="1354" y="2537"/>
                    <a:pt x="1759" y="3529"/>
                  </a:cubicBezTo>
                  <a:lnTo>
                    <a:pt x="2932" y="3044"/>
                  </a:lnTo>
                  <a:lnTo>
                    <a:pt x="2944" y="3044"/>
                  </a:lnTo>
                  <a:cubicBezTo>
                    <a:pt x="2458" y="1894"/>
                    <a:pt x="1771" y="868"/>
                    <a:pt x="903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3154750" y="1960125"/>
              <a:ext cx="73600" cy="87950"/>
            </a:xfrm>
            <a:custGeom>
              <a:avLst/>
              <a:gdLst/>
              <a:ahLst/>
              <a:cxnLst/>
              <a:rect l="l" t="t" r="r" b="b"/>
              <a:pathLst>
                <a:path w="2944" h="3518" extrusionOk="0">
                  <a:moveTo>
                    <a:pt x="1759" y="0"/>
                  </a:moveTo>
                  <a:cubicBezTo>
                    <a:pt x="1354" y="981"/>
                    <a:pt x="745" y="1872"/>
                    <a:pt x="1" y="2616"/>
                  </a:cubicBezTo>
                  <a:lnTo>
                    <a:pt x="903" y="3518"/>
                  </a:lnTo>
                  <a:cubicBezTo>
                    <a:pt x="1771" y="2661"/>
                    <a:pt x="2458" y="1635"/>
                    <a:pt x="2944" y="485"/>
                  </a:cubicBezTo>
                  <a:lnTo>
                    <a:pt x="2932" y="485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089375" y="1666450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485" y="0"/>
                  </a:moveTo>
                  <a:lnTo>
                    <a:pt x="0" y="1184"/>
                  </a:lnTo>
                  <a:cubicBezTo>
                    <a:pt x="992" y="1589"/>
                    <a:pt x="1872" y="2187"/>
                    <a:pt x="2616" y="2931"/>
                  </a:cubicBezTo>
                  <a:lnTo>
                    <a:pt x="3518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3089375" y="2025500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2616" y="1"/>
                  </a:moveTo>
                  <a:cubicBezTo>
                    <a:pt x="1872" y="745"/>
                    <a:pt x="992" y="1354"/>
                    <a:pt x="0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18" y="90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3011875" y="1648675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105" y="1275"/>
                    <a:pt x="2142" y="1500"/>
                    <a:pt x="3100" y="1895"/>
                  </a:cubicBezTo>
                  <a:lnTo>
                    <a:pt x="3585" y="711"/>
                  </a:lnTo>
                  <a:cubicBezTo>
                    <a:pt x="2481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3011875" y="2069475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100" y="1"/>
                  </a:moveTo>
                  <a:cubicBezTo>
                    <a:pt x="2142" y="395"/>
                    <a:pt x="1105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1" y="1635"/>
                    <a:pt x="3585" y="1173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2922525" y="2069475"/>
              <a:ext cx="89375" cy="47075"/>
            </a:xfrm>
            <a:custGeom>
              <a:avLst/>
              <a:gdLst/>
              <a:ahLst/>
              <a:cxnLst/>
              <a:rect l="l" t="t" r="r" b="b"/>
              <a:pathLst>
                <a:path w="3575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094" y="1635"/>
                    <a:pt x="2312" y="1883"/>
                    <a:pt x="3574" y="1883"/>
                  </a:cubicBezTo>
                  <a:lnTo>
                    <a:pt x="3574" y="609"/>
                  </a:lnTo>
                  <a:cubicBezTo>
                    <a:pt x="2480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2922525" y="1648675"/>
              <a:ext cx="89375" cy="47375"/>
            </a:xfrm>
            <a:custGeom>
              <a:avLst/>
              <a:gdLst/>
              <a:ahLst/>
              <a:cxnLst/>
              <a:rect l="l" t="t" r="r" b="b"/>
              <a:pathLst>
                <a:path w="3575" h="1895" extrusionOk="0">
                  <a:moveTo>
                    <a:pt x="3574" y="1"/>
                  </a:moveTo>
                  <a:cubicBezTo>
                    <a:pt x="2312" y="1"/>
                    <a:pt x="1094" y="260"/>
                    <a:pt x="0" y="711"/>
                  </a:cubicBezTo>
                  <a:lnTo>
                    <a:pt x="485" y="1895"/>
                  </a:lnTo>
                  <a:cubicBezTo>
                    <a:pt x="1432" y="1500"/>
                    <a:pt x="2480" y="1275"/>
                    <a:pt x="3574" y="1275"/>
                  </a:cubicBezTo>
                  <a:lnTo>
                    <a:pt x="3574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2846425" y="2025500"/>
              <a:ext cx="88250" cy="73325"/>
            </a:xfrm>
            <a:custGeom>
              <a:avLst/>
              <a:gdLst/>
              <a:ahLst/>
              <a:cxnLst/>
              <a:rect l="l" t="t" r="r" b="b"/>
              <a:pathLst>
                <a:path w="3530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69" y="1770"/>
                    <a:pt x="1894" y="2459"/>
                    <a:pt x="3044" y="2932"/>
                  </a:cubicBezTo>
                  <a:lnTo>
                    <a:pt x="3529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2846425" y="1666450"/>
              <a:ext cx="88250" cy="73300"/>
            </a:xfrm>
            <a:custGeom>
              <a:avLst/>
              <a:gdLst/>
              <a:ahLst/>
              <a:cxnLst/>
              <a:rect l="l" t="t" r="r" b="b"/>
              <a:pathLst>
                <a:path w="3530" h="2932" extrusionOk="0">
                  <a:moveTo>
                    <a:pt x="3044" y="0"/>
                  </a:moveTo>
                  <a:cubicBezTo>
                    <a:pt x="1894" y="474"/>
                    <a:pt x="869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29" y="1184"/>
                  </a:cubicBezTo>
                  <a:lnTo>
                    <a:pt x="3044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2795700" y="1717175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2029" y="0"/>
                  </a:moveTo>
                  <a:cubicBezTo>
                    <a:pt x="1173" y="868"/>
                    <a:pt x="474" y="1894"/>
                    <a:pt x="0" y="3044"/>
                  </a:cubicBezTo>
                  <a:lnTo>
                    <a:pt x="1184" y="3529"/>
                  </a:lnTo>
                  <a:cubicBezTo>
                    <a:pt x="1590" y="2537"/>
                    <a:pt x="2187" y="1646"/>
                    <a:pt x="2931" y="902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2795700" y="1960125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74" y="1635"/>
                    <a:pt x="1173" y="2661"/>
                    <a:pt x="2029" y="3518"/>
                  </a:cubicBezTo>
                  <a:lnTo>
                    <a:pt x="2931" y="2616"/>
                  </a:lnTo>
                  <a:cubicBezTo>
                    <a:pt x="2187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2777950" y="1793275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0" y="0"/>
                  </a:moveTo>
                  <a:cubicBezTo>
                    <a:pt x="259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99" y="1432"/>
                    <a:pt x="1894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2777950" y="1882600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0" y="1"/>
                  </a:moveTo>
                  <a:cubicBezTo>
                    <a:pt x="0" y="1275"/>
                    <a:pt x="259" y="2481"/>
                    <a:pt x="710" y="3586"/>
                  </a:cubicBezTo>
                  <a:lnTo>
                    <a:pt x="1894" y="3101"/>
                  </a:lnTo>
                  <a:cubicBezTo>
                    <a:pt x="1499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2772875" y="1643600"/>
              <a:ext cx="478300" cy="478325"/>
            </a:xfrm>
            <a:custGeom>
              <a:avLst/>
              <a:gdLst/>
              <a:ahLst/>
              <a:cxnLst/>
              <a:rect l="l" t="t" r="r" b="b"/>
              <a:pathLst>
                <a:path w="19132" h="19133" extrusionOk="0">
                  <a:moveTo>
                    <a:pt x="9560" y="406"/>
                  </a:moveTo>
                  <a:cubicBezTo>
                    <a:pt x="10778" y="406"/>
                    <a:pt x="11961" y="644"/>
                    <a:pt x="13066" y="1105"/>
                  </a:cubicBezTo>
                  <a:cubicBezTo>
                    <a:pt x="14183" y="1568"/>
                    <a:pt x="15186" y="2233"/>
                    <a:pt x="16042" y="3090"/>
                  </a:cubicBezTo>
                  <a:cubicBezTo>
                    <a:pt x="16888" y="3946"/>
                    <a:pt x="17565" y="4950"/>
                    <a:pt x="18026" y="6066"/>
                  </a:cubicBezTo>
                  <a:cubicBezTo>
                    <a:pt x="18489" y="7171"/>
                    <a:pt x="18715" y="8355"/>
                    <a:pt x="18715" y="9561"/>
                  </a:cubicBezTo>
                  <a:cubicBezTo>
                    <a:pt x="18715" y="10778"/>
                    <a:pt x="18489" y="11962"/>
                    <a:pt x="18026" y="13067"/>
                  </a:cubicBezTo>
                  <a:cubicBezTo>
                    <a:pt x="17565" y="14183"/>
                    <a:pt x="16899" y="15187"/>
                    <a:pt x="16042" y="16044"/>
                  </a:cubicBezTo>
                  <a:cubicBezTo>
                    <a:pt x="15186" y="16900"/>
                    <a:pt x="14183" y="17565"/>
                    <a:pt x="13066" y="18028"/>
                  </a:cubicBezTo>
                  <a:cubicBezTo>
                    <a:pt x="11961" y="18489"/>
                    <a:pt x="10778" y="18715"/>
                    <a:pt x="9560" y="18715"/>
                  </a:cubicBezTo>
                  <a:cubicBezTo>
                    <a:pt x="8354" y="18715"/>
                    <a:pt x="7170" y="18489"/>
                    <a:pt x="6066" y="18028"/>
                  </a:cubicBezTo>
                  <a:cubicBezTo>
                    <a:pt x="4949" y="17565"/>
                    <a:pt x="3946" y="16900"/>
                    <a:pt x="3089" y="16044"/>
                  </a:cubicBezTo>
                  <a:cubicBezTo>
                    <a:pt x="2233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67" y="4950"/>
                    <a:pt x="2233" y="3946"/>
                    <a:pt x="3089" y="3090"/>
                  </a:cubicBezTo>
                  <a:cubicBezTo>
                    <a:pt x="3946" y="2233"/>
                    <a:pt x="4949" y="1568"/>
                    <a:pt x="6066" y="1105"/>
                  </a:cubicBezTo>
                  <a:cubicBezTo>
                    <a:pt x="7170" y="644"/>
                    <a:pt x="8354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98" y="1"/>
                    <a:pt x="7068" y="249"/>
                    <a:pt x="5908" y="722"/>
                  </a:cubicBezTo>
                  <a:cubicBezTo>
                    <a:pt x="4735" y="1207"/>
                    <a:pt x="3698" y="1906"/>
                    <a:pt x="2807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48" y="7070"/>
                    <a:pt x="0" y="8298"/>
                    <a:pt x="0" y="9561"/>
                  </a:cubicBezTo>
                  <a:cubicBezTo>
                    <a:pt x="0" y="10835"/>
                    <a:pt x="248" y="12063"/>
                    <a:pt x="722" y="13225"/>
                  </a:cubicBezTo>
                  <a:cubicBezTo>
                    <a:pt x="1206" y="14386"/>
                    <a:pt x="1905" y="15435"/>
                    <a:pt x="2807" y="16325"/>
                  </a:cubicBezTo>
                  <a:cubicBezTo>
                    <a:pt x="3698" y="17227"/>
                    <a:pt x="4735" y="17926"/>
                    <a:pt x="5908" y="18399"/>
                  </a:cubicBezTo>
                  <a:cubicBezTo>
                    <a:pt x="7068" y="18885"/>
                    <a:pt x="8298" y="19133"/>
                    <a:pt x="9560" y="19133"/>
                  </a:cubicBezTo>
                  <a:cubicBezTo>
                    <a:pt x="10834" y="19133"/>
                    <a:pt x="12063" y="18885"/>
                    <a:pt x="13224" y="18399"/>
                  </a:cubicBezTo>
                  <a:cubicBezTo>
                    <a:pt x="14386" y="17926"/>
                    <a:pt x="15434" y="17227"/>
                    <a:pt x="16325" y="16325"/>
                  </a:cubicBezTo>
                  <a:cubicBezTo>
                    <a:pt x="17227" y="15435"/>
                    <a:pt x="17925" y="14386"/>
                    <a:pt x="18399" y="13225"/>
                  </a:cubicBezTo>
                  <a:cubicBezTo>
                    <a:pt x="18883" y="12063"/>
                    <a:pt x="19131" y="10835"/>
                    <a:pt x="19131" y="9561"/>
                  </a:cubicBezTo>
                  <a:cubicBezTo>
                    <a:pt x="19131" y="8298"/>
                    <a:pt x="18883" y="7070"/>
                    <a:pt x="18399" y="5908"/>
                  </a:cubicBezTo>
                  <a:cubicBezTo>
                    <a:pt x="17914" y="4736"/>
                    <a:pt x="17227" y="3698"/>
                    <a:pt x="16325" y="2796"/>
                  </a:cubicBezTo>
                  <a:cubicBezTo>
                    <a:pt x="15434" y="1906"/>
                    <a:pt x="14386" y="1207"/>
                    <a:pt x="13224" y="722"/>
                  </a:cubicBezTo>
                  <a:cubicBezTo>
                    <a:pt x="12063" y="249"/>
                    <a:pt x="10834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804700" y="1675450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309" y="1004"/>
                  </a:cubicBezTo>
                  <a:cubicBezTo>
                    <a:pt x="12267" y="1410"/>
                    <a:pt x="13123" y="1985"/>
                    <a:pt x="13867" y="2718"/>
                  </a:cubicBezTo>
                  <a:cubicBezTo>
                    <a:pt x="14601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1" y="13124"/>
                    <a:pt x="13867" y="13868"/>
                  </a:cubicBezTo>
                  <a:cubicBezTo>
                    <a:pt x="13123" y="14600"/>
                    <a:pt x="12267" y="15175"/>
                    <a:pt x="11309" y="15570"/>
                  </a:cubicBezTo>
                  <a:cubicBezTo>
                    <a:pt x="10350" y="15965"/>
                    <a:pt x="9335" y="16167"/>
                    <a:pt x="8287" y="16167"/>
                  </a:cubicBezTo>
                  <a:cubicBezTo>
                    <a:pt x="7250" y="16167"/>
                    <a:pt x="6236" y="15965"/>
                    <a:pt x="5277" y="15570"/>
                  </a:cubicBezTo>
                  <a:cubicBezTo>
                    <a:pt x="4319" y="15175"/>
                    <a:pt x="3462" y="14600"/>
                    <a:pt x="2718" y="13868"/>
                  </a:cubicBezTo>
                  <a:cubicBezTo>
                    <a:pt x="1985" y="13124"/>
                    <a:pt x="1410" y="12267"/>
                    <a:pt x="1015" y="11308"/>
                  </a:cubicBezTo>
                  <a:cubicBezTo>
                    <a:pt x="610" y="10350"/>
                    <a:pt x="407" y="9336"/>
                    <a:pt x="407" y="8287"/>
                  </a:cubicBezTo>
                  <a:cubicBezTo>
                    <a:pt x="407" y="7250"/>
                    <a:pt x="610" y="6235"/>
                    <a:pt x="1015" y="5277"/>
                  </a:cubicBezTo>
                  <a:cubicBezTo>
                    <a:pt x="1410" y="4318"/>
                    <a:pt x="1985" y="3462"/>
                    <a:pt x="2718" y="2718"/>
                  </a:cubicBezTo>
                  <a:cubicBezTo>
                    <a:pt x="3451" y="1985"/>
                    <a:pt x="4319" y="1410"/>
                    <a:pt x="5277" y="1004"/>
                  </a:cubicBezTo>
                  <a:cubicBezTo>
                    <a:pt x="6236" y="610"/>
                    <a:pt x="7250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93" y="1"/>
                    <a:pt x="6123" y="215"/>
                    <a:pt x="5119" y="632"/>
                  </a:cubicBezTo>
                  <a:cubicBezTo>
                    <a:pt x="4104" y="1049"/>
                    <a:pt x="3203" y="1658"/>
                    <a:pt x="2425" y="2424"/>
                  </a:cubicBezTo>
                  <a:cubicBezTo>
                    <a:pt x="1658" y="3203"/>
                    <a:pt x="1050" y="4115"/>
                    <a:pt x="632" y="5119"/>
                  </a:cubicBezTo>
                  <a:cubicBezTo>
                    <a:pt x="215" y="6122"/>
                    <a:pt x="1" y="7194"/>
                    <a:pt x="1" y="8287"/>
                  </a:cubicBezTo>
                  <a:cubicBezTo>
                    <a:pt x="1" y="9392"/>
                    <a:pt x="215" y="10463"/>
                    <a:pt x="632" y="11466"/>
                  </a:cubicBezTo>
                  <a:cubicBezTo>
                    <a:pt x="1050" y="12470"/>
                    <a:pt x="1658" y="13382"/>
                    <a:pt x="2425" y="14149"/>
                  </a:cubicBezTo>
                  <a:cubicBezTo>
                    <a:pt x="3203" y="14927"/>
                    <a:pt x="4116" y="15536"/>
                    <a:pt x="5119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92" y="16584"/>
                    <a:pt x="10452" y="16370"/>
                    <a:pt x="11467" y="15953"/>
                  </a:cubicBezTo>
                  <a:cubicBezTo>
                    <a:pt x="12469" y="15536"/>
                    <a:pt x="13383" y="14927"/>
                    <a:pt x="14150" y="14149"/>
                  </a:cubicBezTo>
                  <a:cubicBezTo>
                    <a:pt x="14927" y="13372"/>
                    <a:pt x="15536" y="12470"/>
                    <a:pt x="15954" y="11466"/>
                  </a:cubicBezTo>
                  <a:cubicBezTo>
                    <a:pt x="16370" y="10451"/>
                    <a:pt x="16585" y="9392"/>
                    <a:pt x="16585" y="8287"/>
                  </a:cubicBezTo>
                  <a:cubicBezTo>
                    <a:pt x="16585" y="7194"/>
                    <a:pt x="16370" y="6122"/>
                    <a:pt x="15954" y="5119"/>
                  </a:cubicBezTo>
                  <a:cubicBezTo>
                    <a:pt x="15536" y="4115"/>
                    <a:pt x="14927" y="3203"/>
                    <a:pt x="14150" y="2424"/>
                  </a:cubicBezTo>
                  <a:cubicBezTo>
                    <a:pt x="13383" y="1658"/>
                    <a:pt x="12469" y="1049"/>
                    <a:pt x="11467" y="632"/>
                  </a:cubicBezTo>
                  <a:cubicBezTo>
                    <a:pt x="10463" y="215"/>
                    <a:pt x="9392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3006800" y="1648675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7" y="1275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917750" y="1664450"/>
              <a:ext cx="21700" cy="35275"/>
            </a:xfrm>
            <a:custGeom>
              <a:avLst/>
              <a:gdLst/>
              <a:ahLst/>
              <a:cxnLst/>
              <a:rect l="l" t="t" r="r" b="b"/>
              <a:pathLst>
                <a:path w="868" h="1411" extrusionOk="0">
                  <a:moveTo>
                    <a:pt x="372" y="1"/>
                  </a:moveTo>
                  <a:lnTo>
                    <a:pt x="0" y="159"/>
                  </a:lnTo>
                  <a:lnTo>
                    <a:pt x="484" y="1343"/>
                  </a:lnTo>
                  <a:lnTo>
                    <a:pt x="507" y="1376"/>
                  </a:lnTo>
                  <a:lnTo>
                    <a:pt x="529" y="1411"/>
                  </a:lnTo>
                  <a:lnTo>
                    <a:pt x="676" y="1264"/>
                  </a:lnTo>
                  <a:lnTo>
                    <a:pt x="868" y="118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843050" y="1713500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282" y="0"/>
                  </a:moveTo>
                  <a:lnTo>
                    <a:pt x="0" y="294"/>
                  </a:lnTo>
                  <a:lnTo>
                    <a:pt x="891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94000" y="1788475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47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8" y="531"/>
                  </a:lnTo>
                  <a:lnTo>
                    <a:pt x="1365" y="49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777950" y="1877525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794000" y="1955325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47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8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2843050" y="2022125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891" y="1"/>
                  </a:moveTo>
                  <a:lnTo>
                    <a:pt x="0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2917750" y="2067500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4" y="0"/>
                  </a:moveTo>
                  <a:lnTo>
                    <a:pt x="0" y="1173"/>
                  </a:lnTo>
                  <a:lnTo>
                    <a:pt x="372" y="1331"/>
                  </a:lnTo>
                  <a:lnTo>
                    <a:pt x="868" y="158"/>
                  </a:lnTo>
                  <a:lnTo>
                    <a:pt x="879" y="125"/>
                  </a:lnTo>
                  <a:lnTo>
                    <a:pt x="879" y="80"/>
                  </a:lnTo>
                  <a:lnTo>
                    <a:pt x="676" y="8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006800" y="2084700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7" y="127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084600" y="2065800"/>
              <a:ext cx="21700" cy="34975"/>
            </a:xfrm>
            <a:custGeom>
              <a:avLst/>
              <a:gdLst/>
              <a:ahLst/>
              <a:cxnLst/>
              <a:rect l="l" t="t" r="r" b="b"/>
              <a:pathLst>
                <a:path w="868" h="1399" extrusionOk="0">
                  <a:moveTo>
                    <a:pt x="338" y="1"/>
                  </a:moveTo>
                  <a:lnTo>
                    <a:pt x="191" y="148"/>
                  </a:lnTo>
                  <a:lnTo>
                    <a:pt x="0" y="226"/>
                  </a:lnTo>
                  <a:lnTo>
                    <a:pt x="484" y="1399"/>
                  </a:lnTo>
                  <a:lnTo>
                    <a:pt x="868" y="1241"/>
                  </a:lnTo>
                  <a:lnTo>
                    <a:pt x="383" y="68"/>
                  </a:lnTo>
                  <a:lnTo>
                    <a:pt x="361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151375" y="2022125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83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85" y="90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196750" y="195505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79" y="0"/>
                  </a:moveTo>
                  <a:lnTo>
                    <a:pt x="79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59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214225" y="1877525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196750" y="178847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79" y="677"/>
                  </a:lnTo>
                  <a:lnTo>
                    <a:pt x="79" y="880"/>
                  </a:lnTo>
                  <a:lnTo>
                    <a:pt x="124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3151375" y="1713500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83" y="1196"/>
                  </a:lnTo>
                  <a:lnTo>
                    <a:pt x="118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3084600" y="1664450"/>
              <a:ext cx="21700" cy="33850"/>
            </a:xfrm>
            <a:custGeom>
              <a:avLst/>
              <a:gdLst/>
              <a:ahLst/>
              <a:cxnLst/>
              <a:rect l="l" t="t" r="r" b="b"/>
              <a:pathLst>
                <a:path w="868" h="1354" extrusionOk="0">
                  <a:moveTo>
                    <a:pt x="484" y="1"/>
                  </a:moveTo>
                  <a:lnTo>
                    <a:pt x="0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68" y="159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2"/>
            <p:cNvSpPr/>
            <p:nvPr/>
          </p:nvSpPr>
          <p:spPr>
            <a:xfrm>
              <a:off x="2957475" y="1708425"/>
              <a:ext cx="228600" cy="185475"/>
            </a:xfrm>
            <a:custGeom>
              <a:avLst/>
              <a:gdLst/>
              <a:ahLst/>
              <a:cxnLst/>
              <a:rect l="l" t="t" r="r" b="b"/>
              <a:pathLst>
                <a:path w="9144" h="7419" extrusionOk="0">
                  <a:moveTo>
                    <a:pt x="2176" y="1"/>
                  </a:moveTo>
                  <a:cubicBezTo>
                    <a:pt x="1421" y="1"/>
                    <a:pt x="688" y="125"/>
                    <a:pt x="0" y="350"/>
                  </a:cubicBezTo>
                  <a:lnTo>
                    <a:pt x="2289" y="5739"/>
                  </a:lnTo>
                  <a:lnTo>
                    <a:pt x="9076" y="7419"/>
                  </a:lnTo>
                  <a:lnTo>
                    <a:pt x="9132" y="7419"/>
                  </a:lnTo>
                  <a:cubicBezTo>
                    <a:pt x="9144" y="7273"/>
                    <a:pt x="9144" y="7126"/>
                    <a:pt x="9144" y="6968"/>
                  </a:cubicBezTo>
                  <a:cubicBezTo>
                    <a:pt x="9144" y="3124"/>
                    <a:pt x="6032" y="1"/>
                    <a:pt x="2176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3014700" y="1851900"/>
              <a:ext cx="171075" cy="103450"/>
            </a:xfrm>
            <a:custGeom>
              <a:avLst/>
              <a:gdLst/>
              <a:ahLst/>
              <a:cxnLst/>
              <a:rect l="l" t="t" r="r" b="b"/>
              <a:pathLst>
                <a:path w="6843" h="4138" extrusionOk="0">
                  <a:moveTo>
                    <a:pt x="0" y="0"/>
                  </a:moveTo>
                  <a:lnTo>
                    <a:pt x="1747" y="4137"/>
                  </a:lnTo>
                  <a:lnTo>
                    <a:pt x="6787" y="2255"/>
                  </a:lnTo>
                  <a:cubicBezTo>
                    <a:pt x="6809" y="2063"/>
                    <a:pt x="6832" y="1883"/>
                    <a:pt x="6843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058375" y="1908275"/>
              <a:ext cx="126000" cy="128525"/>
            </a:xfrm>
            <a:custGeom>
              <a:avLst/>
              <a:gdLst/>
              <a:ahLst/>
              <a:cxnLst/>
              <a:rect l="l" t="t" r="r" b="b"/>
              <a:pathLst>
                <a:path w="5040" h="5141" extrusionOk="0">
                  <a:moveTo>
                    <a:pt x="5040" y="0"/>
                  </a:moveTo>
                  <a:lnTo>
                    <a:pt x="0" y="1882"/>
                  </a:lnTo>
                  <a:lnTo>
                    <a:pt x="1387" y="5141"/>
                  </a:lnTo>
                  <a:cubicBezTo>
                    <a:pt x="3315" y="4126"/>
                    <a:pt x="4713" y="2243"/>
                    <a:pt x="5040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898850" y="1955325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2837700" y="1811875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609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58" y="6855"/>
                    <a:pt x="2446" y="8140"/>
                  </a:cubicBezTo>
                  <a:lnTo>
                    <a:pt x="8827" y="5738"/>
                  </a:lnTo>
                  <a:lnTo>
                    <a:pt x="7080" y="16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2852925" y="1717175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2" y="0"/>
                  </a:moveTo>
                  <a:cubicBezTo>
                    <a:pt x="2311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2832625" y="1703350"/>
              <a:ext cx="358800" cy="358825"/>
            </a:xfrm>
            <a:custGeom>
              <a:avLst/>
              <a:gdLst/>
              <a:ahLst/>
              <a:cxnLst/>
              <a:rect l="l" t="t" r="r" b="b"/>
              <a:pathLst>
                <a:path w="14352" h="14353" extrusionOk="0">
                  <a:moveTo>
                    <a:pt x="7170" y="418"/>
                  </a:moveTo>
                  <a:cubicBezTo>
                    <a:pt x="10902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3" y="7611"/>
                  </a:cubicBezTo>
                  <a:cubicBezTo>
                    <a:pt x="13912" y="7802"/>
                    <a:pt x="13890" y="7982"/>
                    <a:pt x="13867" y="8163"/>
                  </a:cubicBezTo>
                  <a:cubicBezTo>
                    <a:pt x="13551" y="10294"/>
                    <a:pt x="12232" y="12154"/>
                    <a:pt x="10327" y="13157"/>
                  </a:cubicBezTo>
                  <a:cubicBezTo>
                    <a:pt x="9357" y="13664"/>
                    <a:pt x="8275" y="13935"/>
                    <a:pt x="7170" y="13935"/>
                  </a:cubicBezTo>
                  <a:cubicBezTo>
                    <a:pt x="5570" y="13935"/>
                    <a:pt x="4002" y="13360"/>
                    <a:pt x="2784" y="12323"/>
                  </a:cubicBezTo>
                  <a:cubicBezTo>
                    <a:pt x="1274" y="11038"/>
                    <a:pt x="417" y="9155"/>
                    <a:pt x="417" y="7171"/>
                  </a:cubicBezTo>
                  <a:cubicBezTo>
                    <a:pt x="417" y="6213"/>
                    <a:pt x="609" y="5299"/>
                    <a:pt x="992" y="4432"/>
                  </a:cubicBezTo>
                  <a:cubicBezTo>
                    <a:pt x="1770" y="2684"/>
                    <a:pt x="3247" y="1343"/>
                    <a:pt x="5051" y="756"/>
                  </a:cubicBezTo>
                  <a:cubicBezTo>
                    <a:pt x="5738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26" y="361"/>
                  </a:cubicBezTo>
                  <a:cubicBezTo>
                    <a:pt x="3010" y="993"/>
                    <a:pt x="1443" y="2413"/>
                    <a:pt x="620" y="4262"/>
                  </a:cubicBezTo>
                  <a:cubicBezTo>
                    <a:pt x="214" y="5176"/>
                    <a:pt x="0" y="6156"/>
                    <a:pt x="0" y="7171"/>
                  </a:cubicBezTo>
                  <a:cubicBezTo>
                    <a:pt x="0" y="9279"/>
                    <a:pt x="925" y="11264"/>
                    <a:pt x="2526" y="12627"/>
                  </a:cubicBezTo>
                  <a:cubicBezTo>
                    <a:pt x="3811" y="13732"/>
                    <a:pt x="5468" y="14353"/>
                    <a:pt x="7170" y="14353"/>
                  </a:cubicBezTo>
                  <a:cubicBezTo>
                    <a:pt x="8343" y="14353"/>
                    <a:pt x="9493" y="14059"/>
                    <a:pt x="10518" y="13518"/>
                  </a:cubicBezTo>
                  <a:cubicBezTo>
                    <a:pt x="12537" y="12459"/>
                    <a:pt x="13935" y="10474"/>
                    <a:pt x="14273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51" y="7340"/>
                    <a:pt x="14351" y="7171"/>
                  </a:cubicBezTo>
                  <a:cubicBezTo>
                    <a:pt x="14351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2897150" y="1903450"/>
              <a:ext cx="288925" cy="116725"/>
            </a:xfrm>
            <a:custGeom>
              <a:avLst/>
              <a:gdLst/>
              <a:ahLst/>
              <a:cxnLst/>
              <a:rect l="l" t="t" r="r" b="b"/>
              <a:pathLst>
                <a:path w="11557" h="4669" extrusionOk="0">
                  <a:moveTo>
                    <a:pt x="11410" y="1"/>
                  </a:moveTo>
                  <a:lnTo>
                    <a:pt x="1" y="4274"/>
                  </a:lnTo>
                  <a:lnTo>
                    <a:pt x="148" y="4668"/>
                  </a:lnTo>
                  <a:lnTo>
                    <a:pt x="11557" y="384"/>
                  </a:lnTo>
                  <a:lnTo>
                    <a:pt x="1141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2952400" y="1715200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8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34" y="12942"/>
                  </a:lnTo>
                  <a:lnTo>
                    <a:pt x="5817" y="1278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2851500" y="1807075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2916600" y="1725625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11" y="1"/>
                  </a:moveTo>
                  <a:cubicBezTo>
                    <a:pt x="1703" y="1"/>
                    <a:pt x="1" y="1703"/>
                    <a:pt x="1" y="3811"/>
                  </a:cubicBezTo>
                  <a:cubicBezTo>
                    <a:pt x="1" y="5919"/>
                    <a:pt x="1703" y="7633"/>
                    <a:pt x="3811" y="7633"/>
                  </a:cubicBezTo>
                  <a:cubicBezTo>
                    <a:pt x="5919" y="7633"/>
                    <a:pt x="7633" y="5919"/>
                    <a:pt x="7633" y="3811"/>
                  </a:cubicBezTo>
                  <a:cubicBezTo>
                    <a:pt x="7633" y="1703"/>
                    <a:pt x="5919" y="1"/>
                    <a:pt x="381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2911525" y="1720550"/>
              <a:ext cx="200975" cy="200975"/>
            </a:xfrm>
            <a:custGeom>
              <a:avLst/>
              <a:gdLst/>
              <a:ahLst/>
              <a:cxnLst/>
              <a:rect l="l" t="t" r="r" b="b"/>
              <a:pathLst>
                <a:path w="8039" h="8039" extrusionOk="0">
                  <a:moveTo>
                    <a:pt x="4014" y="407"/>
                  </a:moveTo>
                  <a:cubicBezTo>
                    <a:pt x="6009" y="407"/>
                    <a:pt x="7633" y="2030"/>
                    <a:pt x="7633" y="4014"/>
                  </a:cubicBezTo>
                  <a:cubicBezTo>
                    <a:pt x="7633" y="6009"/>
                    <a:pt x="6009" y="7633"/>
                    <a:pt x="4014" y="7633"/>
                  </a:cubicBezTo>
                  <a:cubicBezTo>
                    <a:pt x="2030" y="7633"/>
                    <a:pt x="407" y="6009"/>
                    <a:pt x="407" y="4014"/>
                  </a:cubicBezTo>
                  <a:cubicBezTo>
                    <a:pt x="407" y="2030"/>
                    <a:pt x="2030" y="407"/>
                    <a:pt x="4014" y="407"/>
                  </a:cubicBezTo>
                  <a:close/>
                  <a:moveTo>
                    <a:pt x="4014" y="1"/>
                  </a:moveTo>
                  <a:cubicBezTo>
                    <a:pt x="1805" y="1"/>
                    <a:pt x="1" y="1805"/>
                    <a:pt x="1" y="4014"/>
                  </a:cubicBezTo>
                  <a:cubicBezTo>
                    <a:pt x="1" y="6235"/>
                    <a:pt x="1805" y="8038"/>
                    <a:pt x="4014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1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2802750" y="1816950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4" y="7599"/>
                    <a:pt x="891" y="8331"/>
                    <a:pt x="1477" y="8963"/>
                  </a:cubicBezTo>
                  <a:lnTo>
                    <a:pt x="8365" y="530"/>
                  </a:lnTo>
                  <a:lnTo>
                    <a:pt x="8534" y="327"/>
                  </a:lnTo>
                  <a:lnTo>
                    <a:pt x="8365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2796250" y="1809900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47" y="7791"/>
                    <a:pt x="508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68" y="7193"/>
                  </a:lnTo>
                  <a:cubicBezTo>
                    <a:pt x="474" y="7994"/>
                    <a:pt x="982" y="8726"/>
                    <a:pt x="1591" y="9392"/>
                  </a:cubicBezTo>
                  <a:lnTo>
                    <a:pt x="1748" y="9560"/>
                  </a:lnTo>
                  <a:lnTo>
                    <a:pt x="9076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2837700" y="1816650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67" y="361"/>
                  </a:lnTo>
                  <a:lnTo>
                    <a:pt x="7001" y="339"/>
                  </a:lnTo>
                  <a:lnTo>
                    <a:pt x="6967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2832625" y="1811300"/>
              <a:ext cx="186025" cy="75850"/>
            </a:xfrm>
            <a:custGeom>
              <a:avLst/>
              <a:gdLst/>
              <a:ahLst/>
              <a:cxnLst/>
              <a:rect l="l" t="t" r="r" b="b"/>
              <a:pathLst>
                <a:path w="7441" h="3034" extrusionOk="0">
                  <a:moveTo>
                    <a:pt x="6866" y="452"/>
                  </a:moveTo>
                  <a:lnTo>
                    <a:pt x="417" y="2469"/>
                  </a:lnTo>
                  <a:cubicBezTo>
                    <a:pt x="451" y="1985"/>
                    <a:pt x="530" y="1512"/>
                    <a:pt x="654" y="1038"/>
                  </a:cubicBezTo>
                  <a:lnTo>
                    <a:pt x="6866" y="452"/>
                  </a:lnTo>
                  <a:close/>
                  <a:moveTo>
                    <a:pt x="7306" y="1"/>
                  </a:moveTo>
                  <a:lnTo>
                    <a:pt x="339" y="655"/>
                  </a:lnTo>
                  <a:lnTo>
                    <a:pt x="304" y="790"/>
                  </a:lnTo>
                  <a:cubicBezTo>
                    <a:pt x="113" y="1421"/>
                    <a:pt x="11" y="2086"/>
                    <a:pt x="0" y="2752"/>
                  </a:cubicBezTo>
                  <a:lnTo>
                    <a:pt x="0" y="3033"/>
                  </a:lnTo>
                  <a:lnTo>
                    <a:pt x="7441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010750" y="1816650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45" y="136"/>
                  </a:lnTo>
                  <a:lnTo>
                    <a:pt x="0" y="339"/>
                  </a:lnTo>
                  <a:lnTo>
                    <a:pt x="45" y="361"/>
                  </a:lnTo>
                  <a:lnTo>
                    <a:pt x="7013" y="2549"/>
                  </a:lnTo>
                  <a:cubicBezTo>
                    <a:pt x="7013" y="1884"/>
                    <a:pt x="6911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004825" y="1811300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799" y="1038"/>
                  </a:lnTo>
                  <a:cubicBezTo>
                    <a:pt x="6934" y="1512"/>
                    <a:pt x="7012" y="1996"/>
                    <a:pt x="7035" y="2481"/>
                  </a:cubicBezTo>
                  <a:lnTo>
                    <a:pt x="586" y="452"/>
                  </a:lnTo>
                  <a:close/>
                  <a:moveTo>
                    <a:pt x="135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007925" y="1816950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7" y="0"/>
                  </a:moveTo>
                  <a:lnTo>
                    <a:pt x="158" y="158"/>
                  </a:lnTo>
                  <a:lnTo>
                    <a:pt x="1" y="327"/>
                  </a:lnTo>
                  <a:lnTo>
                    <a:pt x="158" y="530"/>
                  </a:lnTo>
                  <a:lnTo>
                    <a:pt x="7046" y="8963"/>
                  </a:lnTo>
                  <a:cubicBezTo>
                    <a:pt x="7644" y="8331"/>
                    <a:pt x="8140" y="7599"/>
                    <a:pt x="8534" y="68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3000875" y="1809900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30" y="7791"/>
                    <a:pt x="7813" y="8388"/>
                    <a:pt x="7340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86" y="9392"/>
                  </a:lnTo>
                  <a:cubicBezTo>
                    <a:pt x="8095" y="8726"/>
                    <a:pt x="8603" y="7994"/>
                    <a:pt x="8997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3008200" y="1705350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6" y="0"/>
                  </a:moveTo>
                  <a:lnTo>
                    <a:pt x="147" y="4284"/>
                  </a:lnTo>
                  <a:lnTo>
                    <a:pt x="0" y="4453"/>
                  </a:lnTo>
                  <a:lnTo>
                    <a:pt x="305" y="4803"/>
                  </a:lnTo>
                  <a:lnTo>
                    <a:pt x="5762" y="1273"/>
                  </a:lnTo>
                  <a:cubicBezTo>
                    <a:pt x="5243" y="777"/>
                    <a:pt x="4657" y="349"/>
                    <a:pt x="4026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3001425" y="1698850"/>
              <a:ext cx="159000" cy="133350"/>
            </a:xfrm>
            <a:custGeom>
              <a:avLst/>
              <a:gdLst/>
              <a:ahLst/>
              <a:cxnLst/>
              <a:rect l="l" t="t" r="r" b="b"/>
              <a:pathLst>
                <a:path w="6360" h="5334" extrusionOk="0">
                  <a:moveTo>
                    <a:pt x="4342" y="519"/>
                  </a:moveTo>
                  <a:cubicBezTo>
                    <a:pt x="4826" y="801"/>
                    <a:pt x="5277" y="1128"/>
                    <a:pt x="5705" y="1500"/>
                  </a:cubicBezTo>
                  <a:lnTo>
                    <a:pt x="610" y="4792"/>
                  </a:lnTo>
                  <a:lnTo>
                    <a:pt x="542" y="4713"/>
                  </a:lnTo>
                  <a:lnTo>
                    <a:pt x="4342" y="519"/>
                  </a:lnTo>
                  <a:close/>
                  <a:moveTo>
                    <a:pt x="4251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31" y="5333"/>
                  </a:lnTo>
                  <a:lnTo>
                    <a:pt x="6359" y="1568"/>
                  </a:lnTo>
                  <a:lnTo>
                    <a:pt x="6179" y="1387"/>
                  </a:lnTo>
                  <a:cubicBezTo>
                    <a:pt x="5638" y="869"/>
                    <a:pt x="5041" y="429"/>
                    <a:pt x="4398" y="80"/>
                  </a:cubicBezTo>
                  <a:lnTo>
                    <a:pt x="425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2871775" y="1705350"/>
              <a:ext cx="144075" cy="120075"/>
            </a:xfrm>
            <a:custGeom>
              <a:avLst/>
              <a:gdLst/>
              <a:ahLst/>
              <a:cxnLst/>
              <a:rect l="l" t="t" r="r" b="b"/>
              <a:pathLst>
                <a:path w="5763" h="4803" extrusionOk="0">
                  <a:moveTo>
                    <a:pt x="1737" y="0"/>
                  </a:moveTo>
                  <a:cubicBezTo>
                    <a:pt x="1095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2" y="4453"/>
                  </a:lnTo>
                  <a:lnTo>
                    <a:pt x="5604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2863625" y="1698850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3" y="4679"/>
                  </a:lnTo>
                  <a:lnTo>
                    <a:pt x="5818" y="4713"/>
                  </a:lnTo>
                  <a:lnTo>
                    <a:pt x="5738" y="4792"/>
                  </a:lnTo>
                  <a:lnTo>
                    <a:pt x="654" y="1500"/>
                  </a:lnTo>
                  <a:cubicBezTo>
                    <a:pt x="1071" y="1128"/>
                    <a:pt x="1534" y="801"/>
                    <a:pt x="2018" y="519"/>
                  </a:cubicBezTo>
                  <a:close/>
                  <a:moveTo>
                    <a:pt x="2097" y="0"/>
                  </a:moveTo>
                  <a:lnTo>
                    <a:pt x="1962" y="80"/>
                  </a:lnTo>
                  <a:cubicBezTo>
                    <a:pt x="1319" y="429"/>
                    <a:pt x="722" y="869"/>
                    <a:pt x="181" y="1387"/>
                  </a:cubicBezTo>
                  <a:lnTo>
                    <a:pt x="0" y="1568"/>
                  </a:lnTo>
                  <a:lnTo>
                    <a:pt x="5828" y="5333"/>
                  </a:lnTo>
                  <a:lnTo>
                    <a:pt x="6359" y="470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2938025" y="1760850"/>
              <a:ext cx="147975" cy="266375"/>
            </a:xfrm>
            <a:custGeom>
              <a:avLst/>
              <a:gdLst/>
              <a:ahLst/>
              <a:cxnLst/>
              <a:rect l="l" t="t" r="r" b="b"/>
              <a:pathLst>
                <a:path w="5919" h="10655" extrusionOk="0">
                  <a:moveTo>
                    <a:pt x="2063" y="0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63" y="3552"/>
                  </a:lnTo>
                  <a:lnTo>
                    <a:pt x="2063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2932950" y="1755775"/>
              <a:ext cx="158125" cy="276525"/>
            </a:xfrm>
            <a:custGeom>
              <a:avLst/>
              <a:gdLst/>
              <a:ahLst/>
              <a:cxnLst/>
              <a:rect l="l" t="t" r="r" b="b"/>
              <a:pathLst>
                <a:path w="6325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69" y="10643"/>
                  </a:lnTo>
                  <a:lnTo>
                    <a:pt x="2469" y="3552"/>
                  </a:lnTo>
                  <a:lnTo>
                    <a:pt x="407" y="3552"/>
                  </a:lnTo>
                  <a:lnTo>
                    <a:pt x="407" y="2323"/>
                  </a:lnTo>
                  <a:lnTo>
                    <a:pt x="2469" y="2323"/>
                  </a:lnTo>
                  <a:lnTo>
                    <a:pt x="2469" y="406"/>
                  </a:lnTo>
                  <a:close/>
                  <a:moveTo>
                    <a:pt x="2063" y="1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63" y="3958"/>
                  </a:lnTo>
                  <a:lnTo>
                    <a:pt x="2063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2683250" y="1588925"/>
              <a:ext cx="226625" cy="127150"/>
            </a:xfrm>
            <a:custGeom>
              <a:avLst/>
              <a:gdLst/>
              <a:ahLst/>
              <a:cxnLst/>
              <a:rect l="l" t="t" r="r" b="b"/>
              <a:pathLst>
                <a:path w="9065" h="5086" extrusionOk="0">
                  <a:moveTo>
                    <a:pt x="8162" y="1"/>
                  </a:moveTo>
                  <a:cubicBezTo>
                    <a:pt x="4983" y="914"/>
                    <a:pt x="2176" y="2706"/>
                    <a:pt x="0" y="5085"/>
                  </a:cubicBezTo>
                  <a:lnTo>
                    <a:pt x="3518" y="4071"/>
                  </a:lnTo>
                  <a:cubicBezTo>
                    <a:pt x="4916" y="2222"/>
                    <a:pt x="6832" y="790"/>
                    <a:pt x="9064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2672250" y="2074825"/>
              <a:ext cx="171950" cy="142925"/>
            </a:xfrm>
            <a:custGeom>
              <a:avLst/>
              <a:gdLst/>
              <a:ahLst/>
              <a:cxnLst/>
              <a:rect l="l" t="t" r="r" b="b"/>
              <a:pathLst>
                <a:path w="6878" h="5717" extrusionOk="0">
                  <a:moveTo>
                    <a:pt x="4679" y="0"/>
                  </a:moveTo>
                  <a:lnTo>
                    <a:pt x="4544" y="35"/>
                  </a:lnTo>
                  <a:lnTo>
                    <a:pt x="0" y="970"/>
                  </a:lnTo>
                  <a:lnTo>
                    <a:pt x="170" y="5717"/>
                  </a:lnTo>
                  <a:cubicBezTo>
                    <a:pt x="688" y="5322"/>
                    <a:pt x="1195" y="4961"/>
                    <a:pt x="1703" y="4634"/>
                  </a:cubicBezTo>
                  <a:cubicBezTo>
                    <a:pt x="3484" y="3462"/>
                    <a:pt x="5265" y="2560"/>
                    <a:pt x="6877" y="1884"/>
                  </a:cubicBezTo>
                  <a:cubicBezTo>
                    <a:pt x="6065" y="1353"/>
                    <a:pt x="5333" y="711"/>
                    <a:pt x="4679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2669150" y="1982100"/>
              <a:ext cx="120100" cy="116975"/>
            </a:xfrm>
            <a:custGeom>
              <a:avLst/>
              <a:gdLst/>
              <a:ahLst/>
              <a:cxnLst/>
              <a:rect l="l" t="t" r="r" b="b"/>
              <a:pathLst>
                <a:path w="4804" h="4679" extrusionOk="0">
                  <a:moveTo>
                    <a:pt x="2481" y="1"/>
                  </a:moveTo>
                  <a:lnTo>
                    <a:pt x="1" y="1004"/>
                  </a:lnTo>
                  <a:lnTo>
                    <a:pt x="124" y="4679"/>
                  </a:lnTo>
                  <a:lnTo>
                    <a:pt x="4668" y="3744"/>
                  </a:lnTo>
                  <a:lnTo>
                    <a:pt x="4803" y="3709"/>
                  </a:lnTo>
                  <a:cubicBezTo>
                    <a:pt x="3822" y="2639"/>
                    <a:pt x="3022" y="1376"/>
                    <a:pt x="2481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2659850" y="1690675"/>
              <a:ext cx="111350" cy="229725"/>
            </a:xfrm>
            <a:custGeom>
              <a:avLst/>
              <a:gdLst/>
              <a:ahLst/>
              <a:cxnLst/>
              <a:rect l="l" t="t" r="r" b="b"/>
              <a:pathLst>
                <a:path w="4454" h="9189" extrusionOk="0">
                  <a:moveTo>
                    <a:pt x="4454" y="1"/>
                  </a:moveTo>
                  <a:lnTo>
                    <a:pt x="936" y="1015"/>
                  </a:lnTo>
                  <a:cubicBezTo>
                    <a:pt x="609" y="1376"/>
                    <a:pt x="293" y="1748"/>
                    <a:pt x="0" y="2131"/>
                  </a:cubicBezTo>
                  <a:lnTo>
                    <a:pt x="170" y="6889"/>
                  </a:lnTo>
                  <a:lnTo>
                    <a:pt x="2176" y="9188"/>
                  </a:lnTo>
                  <a:cubicBezTo>
                    <a:pt x="2074" y="8557"/>
                    <a:pt x="2019" y="7915"/>
                    <a:pt x="2019" y="7249"/>
                  </a:cubicBezTo>
                  <a:cubicBezTo>
                    <a:pt x="2019" y="4533"/>
                    <a:pt x="2931" y="2018"/>
                    <a:pt x="4454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2664075" y="1862875"/>
              <a:ext cx="67100" cy="144325"/>
            </a:xfrm>
            <a:custGeom>
              <a:avLst/>
              <a:gdLst/>
              <a:ahLst/>
              <a:cxnLst/>
              <a:rect l="l" t="t" r="r" b="b"/>
              <a:pathLst>
                <a:path w="2684" h="5773" extrusionOk="0">
                  <a:moveTo>
                    <a:pt x="1" y="1"/>
                  </a:moveTo>
                  <a:lnTo>
                    <a:pt x="204" y="5773"/>
                  </a:lnTo>
                  <a:lnTo>
                    <a:pt x="2684" y="4770"/>
                  </a:lnTo>
                  <a:cubicBezTo>
                    <a:pt x="2379" y="3981"/>
                    <a:pt x="2143" y="3157"/>
                    <a:pt x="2007" y="23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2578975" y="2099050"/>
              <a:ext cx="97525" cy="152525"/>
            </a:xfrm>
            <a:custGeom>
              <a:avLst/>
              <a:gdLst/>
              <a:ahLst/>
              <a:cxnLst/>
              <a:rect l="l" t="t" r="r" b="b"/>
              <a:pathLst>
                <a:path w="3901" h="6101" extrusionOk="0">
                  <a:moveTo>
                    <a:pt x="3731" y="1"/>
                  </a:moveTo>
                  <a:lnTo>
                    <a:pt x="0" y="768"/>
                  </a:lnTo>
                  <a:cubicBezTo>
                    <a:pt x="462" y="2684"/>
                    <a:pt x="1228" y="4477"/>
                    <a:pt x="2243" y="6100"/>
                  </a:cubicBezTo>
                  <a:cubicBezTo>
                    <a:pt x="2796" y="5615"/>
                    <a:pt x="3348" y="5164"/>
                    <a:pt x="3901" y="4748"/>
                  </a:cubicBezTo>
                  <a:lnTo>
                    <a:pt x="3731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2568250" y="2007175"/>
              <a:ext cx="104025" cy="111075"/>
            </a:xfrm>
            <a:custGeom>
              <a:avLst/>
              <a:gdLst/>
              <a:ahLst/>
              <a:cxnLst/>
              <a:rect l="l" t="t" r="r" b="b"/>
              <a:pathLst>
                <a:path w="4161" h="4443" extrusionOk="0">
                  <a:moveTo>
                    <a:pt x="4037" y="1"/>
                  </a:moveTo>
                  <a:lnTo>
                    <a:pt x="1" y="1636"/>
                  </a:lnTo>
                  <a:cubicBezTo>
                    <a:pt x="68" y="2594"/>
                    <a:pt x="214" y="3530"/>
                    <a:pt x="429" y="4443"/>
                  </a:cubicBezTo>
                  <a:lnTo>
                    <a:pt x="4160" y="3676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2567125" y="1809900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07" y="0"/>
                  </a:moveTo>
                  <a:cubicBezTo>
                    <a:pt x="722" y="2458"/>
                    <a:pt x="1" y="5254"/>
                    <a:pt x="1" y="8219"/>
                  </a:cubicBezTo>
                  <a:cubicBezTo>
                    <a:pt x="1" y="8658"/>
                    <a:pt x="11" y="9098"/>
                    <a:pt x="46" y="9527"/>
                  </a:cubicBezTo>
                  <a:lnTo>
                    <a:pt x="4082" y="7892"/>
                  </a:lnTo>
                  <a:lnTo>
                    <a:pt x="3879" y="2120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2617300" y="1743950"/>
              <a:ext cx="46800" cy="118950"/>
            </a:xfrm>
            <a:custGeom>
              <a:avLst/>
              <a:gdLst/>
              <a:ahLst/>
              <a:cxnLst/>
              <a:rect l="l" t="t" r="r" b="b"/>
              <a:pathLst>
                <a:path w="1872" h="4758" extrusionOk="0">
                  <a:moveTo>
                    <a:pt x="1702" y="0"/>
                  </a:moveTo>
                  <a:cubicBezTo>
                    <a:pt x="1060" y="823"/>
                    <a:pt x="496" y="1703"/>
                    <a:pt x="0" y="2638"/>
                  </a:cubicBezTo>
                  <a:lnTo>
                    <a:pt x="1872" y="4758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2562325" y="1583950"/>
              <a:ext cx="371225" cy="674950"/>
            </a:xfrm>
            <a:custGeom>
              <a:avLst/>
              <a:gdLst/>
              <a:ahLst/>
              <a:cxnLst/>
              <a:rect l="l" t="t" r="r" b="b"/>
              <a:pathLst>
                <a:path w="14849" h="26998" extrusionOk="0">
                  <a:moveTo>
                    <a:pt x="12898" y="402"/>
                  </a:moveTo>
                  <a:lnTo>
                    <a:pt x="12898" y="402"/>
                  </a:lnTo>
                  <a:cubicBezTo>
                    <a:pt x="11049" y="1237"/>
                    <a:pt x="9437" y="2522"/>
                    <a:pt x="8208" y="4157"/>
                  </a:cubicBezTo>
                  <a:cubicBezTo>
                    <a:pt x="6596" y="6287"/>
                    <a:pt x="5739" y="8835"/>
                    <a:pt x="5739" y="11518"/>
                  </a:cubicBezTo>
                  <a:cubicBezTo>
                    <a:pt x="5739" y="12184"/>
                    <a:pt x="5784" y="12838"/>
                    <a:pt x="5897" y="13480"/>
                  </a:cubicBezTo>
                  <a:cubicBezTo>
                    <a:pt x="6032" y="14337"/>
                    <a:pt x="6269" y="15183"/>
                    <a:pt x="6584" y="15994"/>
                  </a:cubicBezTo>
                  <a:cubicBezTo>
                    <a:pt x="7125" y="17392"/>
                    <a:pt x="7926" y="18655"/>
                    <a:pt x="8941" y="19760"/>
                  </a:cubicBezTo>
                  <a:cubicBezTo>
                    <a:pt x="9527" y="20402"/>
                    <a:pt x="10181" y="20977"/>
                    <a:pt x="10891" y="21484"/>
                  </a:cubicBezTo>
                  <a:cubicBezTo>
                    <a:pt x="9155" y="22228"/>
                    <a:pt x="7509" y="23119"/>
                    <a:pt x="5998" y="24111"/>
                  </a:cubicBezTo>
                  <a:cubicBezTo>
                    <a:pt x="5469" y="24461"/>
                    <a:pt x="4950" y="24833"/>
                    <a:pt x="4454" y="25205"/>
                  </a:cubicBezTo>
                  <a:cubicBezTo>
                    <a:pt x="3935" y="25588"/>
                    <a:pt x="3439" y="26005"/>
                    <a:pt x="2954" y="26422"/>
                  </a:cubicBezTo>
                  <a:cubicBezTo>
                    <a:pt x="1985" y="24844"/>
                    <a:pt x="1275" y="23130"/>
                    <a:pt x="846" y="21326"/>
                  </a:cubicBezTo>
                  <a:cubicBezTo>
                    <a:pt x="632" y="20414"/>
                    <a:pt x="486" y="19489"/>
                    <a:pt x="418" y="18553"/>
                  </a:cubicBezTo>
                  <a:cubicBezTo>
                    <a:pt x="395" y="18114"/>
                    <a:pt x="373" y="17674"/>
                    <a:pt x="373" y="17257"/>
                  </a:cubicBezTo>
                  <a:cubicBezTo>
                    <a:pt x="373" y="14427"/>
                    <a:pt x="1060" y="11608"/>
                    <a:pt x="2368" y="9117"/>
                  </a:cubicBezTo>
                  <a:cubicBezTo>
                    <a:pt x="2841" y="8204"/>
                    <a:pt x="3405" y="7324"/>
                    <a:pt x="4048" y="6513"/>
                  </a:cubicBezTo>
                  <a:cubicBezTo>
                    <a:pt x="4341" y="6129"/>
                    <a:pt x="4645" y="5769"/>
                    <a:pt x="4973" y="5408"/>
                  </a:cubicBezTo>
                  <a:cubicBezTo>
                    <a:pt x="7667" y="2454"/>
                    <a:pt x="10259" y="820"/>
                    <a:pt x="12898" y="402"/>
                  </a:cubicBezTo>
                  <a:close/>
                  <a:moveTo>
                    <a:pt x="13415" y="1"/>
                  </a:moveTo>
                  <a:cubicBezTo>
                    <a:pt x="13247" y="1"/>
                    <a:pt x="13077" y="5"/>
                    <a:pt x="12977" y="19"/>
                  </a:cubicBezTo>
                  <a:cubicBezTo>
                    <a:pt x="10214" y="402"/>
                    <a:pt x="7509" y="2093"/>
                    <a:pt x="4702" y="5160"/>
                  </a:cubicBezTo>
                  <a:cubicBezTo>
                    <a:pt x="4364" y="5521"/>
                    <a:pt x="4048" y="5904"/>
                    <a:pt x="3755" y="6287"/>
                  </a:cubicBezTo>
                  <a:cubicBezTo>
                    <a:pt x="3101" y="7122"/>
                    <a:pt x="2526" y="8013"/>
                    <a:pt x="2041" y="8948"/>
                  </a:cubicBezTo>
                  <a:cubicBezTo>
                    <a:pt x="711" y="11496"/>
                    <a:pt x="0" y="14359"/>
                    <a:pt x="0" y="17257"/>
                  </a:cubicBezTo>
                  <a:cubicBezTo>
                    <a:pt x="0" y="17685"/>
                    <a:pt x="23" y="18136"/>
                    <a:pt x="46" y="18576"/>
                  </a:cubicBezTo>
                  <a:cubicBezTo>
                    <a:pt x="125" y="19534"/>
                    <a:pt x="271" y="20481"/>
                    <a:pt x="486" y="21406"/>
                  </a:cubicBezTo>
                  <a:cubicBezTo>
                    <a:pt x="937" y="23322"/>
                    <a:pt x="1703" y="25137"/>
                    <a:pt x="2751" y="26805"/>
                  </a:cubicBezTo>
                  <a:lnTo>
                    <a:pt x="2876" y="26998"/>
                  </a:lnTo>
                  <a:lnTo>
                    <a:pt x="3034" y="26851"/>
                  </a:lnTo>
                  <a:cubicBezTo>
                    <a:pt x="3563" y="26377"/>
                    <a:pt x="4116" y="25926"/>
                    <a:pt x="4679" y="25498"/>
                  </a:cubicBezTo>
                  <a:cubicBezTo>
                    <a:pt x="5164" y="25126"/>
                    <a:pt x="5682" y="24765"/>
                    <a:pt x="6201" y="24427"/>
                  </a:cubicBezTo>
                  <a:cubicBezTo>
                    <a:pt x="7791" y="23378"/>
                    <a:pt x="9515" y="22466"/>
                    <a:pt x="11342" y="21699"/>
                  </a:cubicBezTo>
                  <a:lnTo>
                    <a:pt x="11657" y="21564"/>
                  </a:lnTo>
                  <a:lnTo>
                    <a:pt x="11376" y="21372"/>
                  </a:lnTo>
                  <a:cubicBezTo>
                    <a:pt x="10587" y="20842"/>
                    <a:pt x="9854" y="20211"/>
                    <a:pt x="9211" y="19512"/>
                  </a:cubicBezTo>
                  <a:cubicBezTo>
                    <a:pt x="8230" y="18440"/>
                    <a:pt x="7464" y="17212"/>
                    <a:pt x="6934" y="15859"/>
                  </a:cubicBezTo>
                  <a:cubicBezTo>
                    <a:pt x="6619" y="15081"/>
                    <a:pt x="6393" y="14258"/>
                    <a:pt x="6258" y="13424"/>
                  </a:cubicBezTo>
                  <a:cubicBezTo>
                    <a:pt x="6156" y="12804"/>
                    <a:pt x="6111" y="12161"/>
                    <a:pt x="6111" y="11518"/>
                  </a:cubicBezTo>
                  <a:cubicBezTo>
                    <a:pt x="6111" y="8915"/>
                    <a:pt x="6934" y="6445"/>
                    <a:pt x="8501" y="4383"/>
                  </a:cubicBezTo>
                  <a:cubicBezTo>
                    <a:pt x="9899" y="2534"/>
                    <a:pt x="11793" y="1147"/>
                    <a:pt x="13957" y="369"/>
                  </a:cubicBezTo>
                  <a:lnTo>
                    <a:pt x="14848" y="53"/>
                  </a:lnTo>
                  <a:lnTo>
                    <a:pt x="13901" y="8"/>
                  </a:lnTo>
                  <a:cubicBezTo>
                    <a:pt x="13862" y="8"/>
                    <a:pt x="13641" y="1"/>
                    <a:pt x="1341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2681825" y="1686175"/>
              <a:ext cx="90775" cy="34400"/>
            </a:xfrm>
            <a:custGeom>
              <a:avLst/>
              <a:gdLst/>
              <a:ahLst/>
              <a:cxnLst/>
              <a:rect l="l" t="t" r="r" b="b"/>
              <a:pathLst>
                <a:path w="3631" h="1376" extrusionOk="0">
                  <a:moveTo>
                    <a:pt x="3518" y="0"/>
                  </a:moveTo>
                  <a:lnTo>
                    <a:pt x="0" y="1015"/>
                  </a:lnTo>
                  <a:lnTo>
                    <a:pt x="57" y="1195"/>
                  </a:lnTo>
                  <a:lnTo>
                    <a:pt x="57" y="1376"/>
                  </a:lnTo>
                  <a:lnTo>
                    <a:pt x="80" y="1376"/>
                  </a:lnTo>
                  <a:lnTo>
                    <a:pt x="3631" y="361"/>
                  </a:lnTo>
                  <a:lnTo>
                    <a:pt x="351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2613900" y="1806500"/>
              <a:ext cx="103750" cy="116725"/>
            </a:xfrm>
            <a:custGeom>
              <a:avLst/>
              <a:gdLst/>
              <a:ahLst/>
              <a:cxnLst/>
              <a:rect l="l" t="t" r="r" b="b"/>
              <a:pathLst>
                <a:path w="4150" h="4669" extrusionOk="0">
                  <a:moveTo>
                    <a:pt x="272" y="1"/>
                  </a:moveTo>
                  <a:lnTo>
                    <a:pt x="136" y="136"/>
                  </a:lnTo>
                  <a:lnTo>
                    <a:pt x="1" y="261"/>
                  </a:lnTo>
                  <a:lnTo>
                    <a:pt x="3879" y="4668"/>
                  </a:lnTo>
                  <a:lnTo>
                    <a:pt x="4150" y="4432"/>
                  </a:lnTo>
                  <a:lnTo>
                    <a:pt x="282" y="13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2566575" y="1977875"/>
              <a:ext cx="166300" cy="74425"/>
            </a:xfrm>
            <a:custGeom>
              <a:avLst/>
              <a:gdLst/>
              <a:ahLst/>
              <a:cxnLst/>
              <a:rect l="l" t="t" r="r" b="b"/>
              <a:pathLst>
                <a:path w="6652" h="2977" extrusionOk="0">
                  <a:moveTo>
                    <a:pt x="6516" y="0"/>
                  </a:moveTo>
                  <a:lnTo>
                    <a:pt x="0" y="2638"/>
                  </a:lnTo>
                  <a:lnTo>
                    <a:pt x="135" y="2976"/>
                  </a:lnTo>
                  <a:lnTo>
                    <a:pt x="6651" y="338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2578100" y="2071175"/>
              <a:ext cx="208600" cy="51575"/>
            </a:xfrm>
            <a:custGeom>
              <a:avLst/>
              <a:gdLst/>
              <a:ahLst/>
              <a:cxnLst/>
              <a:rect l="l" t="t" r="r" b="b"/>
              <a:pathLst>
                <a:path w="8344" h="2063" extrusionOk="0">
                  <a:moveTo>
                    <a:pt x="8276" y="0"/>
                  </a:moveTo>
                  <a:lnTo>
                    <a:pt x="1" y="1691"/>
                  </a:lnTo>
                  <a:lnTo>
                    <a:pt x="68" y="2063"/>
                  </a:lnTo>
                  <a:lnTo>
                    <a:pt x="8343" y="372"/>
                  </a:lnTo>
                  <a:lnTo>
                    <a:pt x="827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2655050" y="1743675"/>
              <a:ext cx="25975" cy="474350"/>
            </a:xfrm>
            <a:custGeom>
              <a:avLst/>
              <a:gdLst/>
              <a:ahLst/>
              <a:cxnLst/>
              <a:rect l="l" t="t" r="r" b="b"/>
              <a:pathLst>
                <a:path w="1039" h="18974" extrusionOk="0">
                  <a:moveTo>
                    <a:pt x="373" y="0"/>
                  </a:moveTo>
                  <a:lnTo>
                    <a:pt x="1" y="11"/>
                  </a:lnTo>
                  <a:lnTo>
                    <a:pt x="666" y="18973"/>
                  </a:lnTo>
                  <a:lnTo>
                    <a:pt x="1038" y="1896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2589100" y="1686175"/>
              <a:ext cx="211975" cy="531575"/>
            </a:xfrm>
            <a:custGeom>
              <a:avLst/>
              <a:gdLst/>
              <a:ahLst/>
              <a:cxnLst/>
              <a:rect l="l" t="t" r="r" b="b"/>
              <a:pathLst>
                <a:path w="8479" h="21263" extrusionOk="0">
                  <a:moveTo>
                    <a:pt x="6325" y="0"/>
                  </a:moveTo>
                  <a:lnTo>
                    <a:pt x="6325" y="0"/>
                  </a:lnTo>
                  <a:cubicBezTo>
                    <a:pt x="5254" y="857"/>
                    <a:pt x="4285" y="1849"/>
                    <a:pt x="3451" y="2942"/>
                  </a:cubicBezTo>
                  <a:cubicBezTo>
                    <a:pt x="1196" y="5896"/>
                    <a:pt x="1" y="9436"/>
                    <a:pt x="1" y="13168"/>
                  </a:cubicBezTo>
                  <a:cubicBezTo>
                    <a:pt x="1" y="16009"/>
                    <a:pt x="711" y="18793"/>
                    <a:pt x="2064" y="21263"/>
                  </a:cubicBezTo>
                  <a:cubicBezTo>
                    <a:pt x="2853" y="20620"/>
                    <a:pt x="3687" y="20011"/>
                    <a:pt x="4544" y="19436"/>
                  </a:cubicBezTo>
                  <a:cubicBezTo>
                    <a:pt x="5784" y="18625"/>
                    <a:pt x="7103" y="17891"/>
                    <a:pt x="8479" y="17237"/>
                  </a:cubicBezTo>
                  <a:cubicBezTo>
                    <a:pt x="5626" y="14802"/>
                    <a:pt x="3969" y="11240"/>
                    <a:pt x="3969" y="7429"/>
                  </a:cubicBezTo>
                  <a:cubicBezTo>
                    <a:pt x="3969" y="4713"/>
                    <a:pt x="4826" y="2131"/>
                    <a:pt x="6325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2584300" y="1661925"/>
              <a:ext cx="225225" cy="563150"/>
            </a:xfrm>
            <a:custGeom>
              <a:avLst/>
              <a:gdLst/>
              <a:ahLst/>
              <a:cxnLst/>
              <a:rect l="l" t="t" r="r" b="b"/>
              <a:pathLst>
                <a:path w="9009" h="22526" extrusionOk="0">
                  <a:moveTo>
                    <a:pt x="5683" y="1940"/>
                  </a:moveTo>
                  <a:lnTo>
                    <a:pt x="5683" y="1940"/>
                  </a:lnTo>
                  <a:cubicBezTo>
                    <a:pt x="4567" y="3902"/>
                    <a:pt x="3969" y="6122"/>
                    <a:pt x="3969" y="8399"/>
                  </a:cubicBezTo>
                  <a:cubicBezTo>
                    <a:pt x="3969" y="12142"/>
                    <a:pt x="5559" y="15682"/>
                    <a:pt x="8332" y="18162"/>
                  </a:cubicBezTo>
                  <a:cubicBezTo>
                    <a:pt x="7036" y="18783"/>
                    <a:pt x="5795" y="19493"/>
                    <a:pt x="4635" y="20259"/>
                  </a:cubicBezTo>
                  <a:cubicBezTo>
                    <a:pt x="3834" y="20790"/>
                    <a:pt x="3056" y="21353"/>
                    <a:pt x="2312" y="21950"/>
                  </a:cubicBezTo>
                  <a:cubicBezTo>
                    <a:pt x="1050" y="19560"/>
                    <a:pt x="373" y="16855"/>
                    <a:pt x="373" y="14138"/>
                  </a:cubicBezTo>
                  <a:cubicBezTo>
                    <a:pt x="373" y="10451"/>
                    <a:pt x="1557" y="6945"/>
                    <a:pt x="3789" y="4025"/>
                  </a:cubicBezTo>
                  <a:cubicBezTo>
                    <a:pt x="4364" y="3281"/>
                    <a:pt x="4995" y="2582"/>
                    <a:pt x="5683" y="1940"/>
                  </a:cubicBezTo>
                  <a:close/>
                  <a:moveTo>
                    <a:pt x="7431" y="1"/>
                  </a:moveTo>
                  <a:lnTo>
                    <a:pt x="6404" y="823"/>
                  </a:lnTo>
                  <a:cubicBezTo>
                    <a:pt x="5311" y="1692"/>
                    <a:pt x="4330" y="2695"/>
                    <a:pt x="3496" y="3800"/>
                  </a:cubicBezTo>
                  <a:cubicBezTo>
                    <a:pt x="1208" y="6788"/>
                    <a:pt x="1" y="10361"/>
                    <a:pt x="1" y="14138"/>
                  </a:cubicBezTo>
                  <a:cubicBezTo>
                    <a:pt x="1" y="17002"/>
                    <a:pt x="734" y="19831"/>
                    <a:pt x="2098" y="22323"/>
                  </a:cubicBezTo>
                  <a:lnTo>
                    <a:pt x="2200" y="22526"/>
                  </a:lnTo>
                  <a:lnTo>
                    <a:pt x="2380" y="22379"/>
                  </a:lnTo>
                  <a:cubicBezTo>
                    <a:pt x="3157" y="21737"/>
                    <a:pt x="3981" y="21128"/>
                    <a:pt x="4838" y="20564"/>
                  </a:cubicBezTo>
                  <a:cubicBezTo>
                    <a:pt x="6066" y="19763"/>
                    <a:pt x="7374" y="19019"/>
                    <a:pt x="8749" y="18377"/>
                  </a:cubicBezTo>
                  <a:lnTo>
                    <a:pt x="9009" y="18253"/>
                  </a:lnTo>
                  <a:lnTo>
                    <a:pt x="8794" y="18061"/>
                  </a:lnTo>
                  <a:cubicBezTo>
                    <a:pt x="5965" y="15649"/>
                    <a:pt x="4342" y="12131"/>
                    <a:pt x="4342" y="8399"/>
                  </a:cubicBezTo>
                  <a:cubicBezTo>
                    <a:pt x="4342" y="5773"/>
                    <a:pt x="5153" y="3236"/>
                    <a:pt x="6675" y="1071"/>
                  </a:cubicBezTo>
                  <a:lnTo>
                    <a:pt x="743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2668600" y="2025225"/>
              <a:ext cx="132475" cy="135875"/>
            </a:xfrm>
            <a:custGeom>
              <a:avLst/>
              <a:gdLst/>
              <a:ahLst/>
              <a:cxnLst/>
              <a:rect l="l" t="t" r="r" b="b"/>
              <a:pathLst>
                <a:path w="5299" h="5435" extrusionOk="0">
                  <a:moveTo>
                    <a:pt x="2333" y="0"/>
                  </a:moveTo>
                  <a:lnTo>
                    <a:pt x="0" y="3743"/>
                  </a:lnTo>
                  <a:lnTo>
                    <a:pt x="2007" y="5344"/>
                  </a:lnTo>
                  <a:lnTo>
                    <a:pt x="2063" y="5434"/>
                  </a:lnTo>
                  <a:cubicBezTo>
                    <a:pt x="3089" y="4792"/>
                    <a:pt x="4171" y="4206"/>
                    <a:pt x="5299" y="3675"/>
                  </a:cubicBezTo>
                  <a:cubicBezTo>
                    <a:pt x="4622" y="3089"/>
                    <a:pt x="4014" y="2447"/>
                    <a:pt x="3472" y="1759"/>
                  </a:cubicBezTo>
                  <a:cubicBezTo>
                    <a:pt x="3044" y="1207"/>
                    <a:pt x="2671" y="621"/>
                    <a:pt x="2333" y="0"/>
                  </a:cubicBez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2589100" y="1995075"/>
              <a:ext cx="137850" cy="123750"/>
            </a:xfrm>
            <a:custGeom>
              <a:avLst/>
              <a:gdLst/>
              <a:ahLst/>
              <a:cxnLst/>
              <a:rect l="l" t="t" r="r" b="b"/>
              <a:pathLst>
                <a:path w="5514" h="4950" extrusionOk="0">
                  <a:moveTo>
                    <a:pt x="2424" y="0"/>
                  </a:moveTo>
                  <a:cubicBezTo>
                    <a:pt x="1917" y="0"/>
                    <a:pt x="1477" y="316"/>
                    <a:pt x="1297" y="755"/>
                  </a:cubicBezTo>
                  <a:cubicBezTo>
                    <a:pt x="981" y="609"/>
                    <a:pt x="632" y="519"/>
                    <a:pt x="249" y="519"/>
                  </a:cubicBezTo>
                  <a:cubicBezTo>
                    <a:pt x="170" y="519"/>
                    <a:pt x="91" y="530"/>
                    <a:pt x="1" y="530"/>
                  </a:cubicBezTo>
                  <a:lnTo>
                    <a:pt x="1" y="812"/>
                  </a:lnTo>
                  <a:cubicBezTo>
                    <a:pt x="1" y="1376"/>
                    <a:pt x="23" y="1939"/>
                    <a:pt x="79" y="2503"/>
                  </a:cubicBezTo>
                  <a:lnTo>
                    <a:pt x="3180" y="4949"/>
                  </a:lnTo>
                  <a:lnTo>
                    <a:pt x="5513" y="1206"/>
                  </a:lnTo>
                  <a:cubicBezTo>
                    <a:pt x="5378" y="958"/>
                    <a:pt x="5254" y="699"/>
                    <a:pt x="5130" y="440"/>
                  </a:cubicBezTo>
                  <a:lnTo>
                    <a:pt x="4984" y="440"/>
                  </a:lnTo>
                  <a:cubicBezTo>
                    <a:pt x="4443" y="440"/>
                    <a:pt x="3958" y="677"/>
                    <a:pt x="3619" y="1048"/>
                  </a:cubicBezTo>
                  <a:cubicBezTo>
                    <a:pt x="3541" y="451"/>
                    <a:pt x="3033" y="0"/>
                    <a:pt x="2424" y="0"/>
                  </a:cubicBez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625750" y="2118800"/>
              <a:ext cx="94425" cy="98950"/>
            </a:xfrm>
            <a:custGeom>
              <a:avLst/>
              <a:gdLst/>
              <a:ahLst/>
              <a:cxnLst/>
              <a:rect l="l" t="t" r="r" b="b"/>
              <a:pathLst>
                <a:path w="3777" h="3958" extrusionOk="0">
                  <a:moveTo>
                    <a:pt x="1714" y="0"/>
                  </a:moveTo>
                  <a:lnTo>
                    <a:pt x="0" y="2740"/>
                  </a:lnTo>
                  <a:cubicBezTo>
                    <a:pt x="181" y="3157"/>
                    <a:pt x="384" y="3563"/>
                    <a:pt x="598" y="3958"/>
                  </a:cubicBezTo>
                  <a:cubicBezTo>
                    <a:pt x="1387" y="3315"/>
                    <a:pt x="2221" y="2706"/>
                    <a:pt x="3078" y="2142"/>
                  </a:cubicBezTo>
                  <a:cubicBezTo>
                    <a:pt x="3315" y="1984"/>
                    <a:pt x="3540" y="1838"/>
                    <a:pt x="3777" y="1691"/>
                  </a:cubicBezTo>
                  <a:lnTo>
                    <a:pt x="3721" y="1601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2591075" y="2057650"/>
              <a:ext cx="77550" cy="129675"/>
            </a:xfrm>
            <a:custGeom>
              <a:avLst/>
              <a:gdLst/>
              <a:ahLst/>
              <a:cxnLst/>
              <a:rect l="l" t="t" r="r" b="b"/>
              <a:pathLst>
                <a:path w="3102" h="5187" extrusionOk="0">
                  <a:moveTo>
                    <a:pt x="0" y="0"/>
                  </a:moveTo>
                  <a:cubicBezTo>
                    <a:pt x="102" y="958"/>
                    <a:pt x="283" y="1905"/>
                    <a:pt x="531" y="2829"/>
                  </a:cubicBezTo>
                  <a:cubicBezTo>
                    <a:pt x="756" y="3630"/>
                    <a:pt x="1038" y="4419"/>
                    <a:pt x="1387" y="5186"/>
                  </a:cubicBezTo>
                  <a:lnTo>
                    <a:pt x="3101" y="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2584300" y="1990275"/>
              <a:ext cx="225225" cy="234800"/>
            </a:xfrm>
            <a:custGeom>
              <a:avLst/>
              <a:gdLst/>
              <a:ahLst/>
              <a:cxnLst/>
              <a:rect l="l" t="t" r="r" b="b"/>
              <a:pathLst>
                <a:path w="9009" h="9392" extrusionOk="0">
                  <a:moveTo>
                    <a:pt x="2616" y="373"/>
                  </a:moveTo>
                  <a:cubicBezTo>
                    <a:pt x="3124" y="373"/>
                    <a:pt x="3563" y="756"/>
                    <a:pt x="3631" y="1263"/>
                  </a:cubicBezTo>
                  <a:lnTo>
                    <a:pt x="3688" y="1669"/>
                  </a:lnTo>
                  <a:lnTo>
                    <a:pt x="3958" y="1365"/>
                  </a:lnTo>
                  <a:cubicBezTo>
                    <a:pt x="4262" y="1015"/>
                    <a:pt x="4713" y="812"/>
                    <a:pt x="5176" y="812"/>
                  </a:cubicBezTo>
                  <a:lnTo>
                    <a:pt x="5209" y="812"/>
                  </a:lnTo>
                  <a:cubicBezTo>
                    <a:pt x="5311" y="1049"/>
                    <a:pt x="5424" y="1275"/>
                    <a:pt x="5547" y="1488"/>
                  </a:cubicBezTo>
                  <a:cubicBezTo>
                    <a:pt x="5886" y="2120"/>
                    <a:pt x="6269" y="2718"/>
                    <a:pt x="6697" y="3270"/>
                  </a:cubicBezTo>
                  <a:cubicBezTo>
                    <a:pt x="7183" y="3901"/>
                    <a:pt x="7735" y="4487"/>
                    <a:pt x="8332" y="5028"/>
                  </a:cubicBezTo>
                  <a:cubicBezTo>
                    <a:pt x="7306" y="5524"/>
                    <a:pt x="6292" y="6077"/>
                    <a:pt x="5345" y="6674"/>
                  </a:cubicBezTo>
                  <a:cubicBezTo>
                    <a:pt x="5119" y="6810"/>
                    <a:pt x="4883" y="6957"/>
                    <a:pt x="4635" y="7125"/>
                  </a:cubicBezTo>
                  <a:cubicBezTo>
                    <a:pt x="3834" y="7656"/>
                    <a:pt x="3056" y="8219"/>
                    <a:pt x="2312" y="8816"/>
                  </a:cubicBezTo>
                  <a:cubicBezTo>
                    <a:pt x="2143" y="8478"/>
                    <a:pt x="1974" y="8140"/>
                    <a:pt x="1827" y="7802"/>
                  </a:cubicBezTo>
                  <a:cubicBezTo>
                    <a:pt x="1489" y="7058"/>
                    <a:pt x="1208" y="6268"/>
                    <a:pt x="982" y="5479"/>
                  </a:cubicBezTo>
                  <a:cubicBezTo>
                    <a:pt x="734" y="4555"/>
                    <a:pt x="554" y="3620"/>
                    <a:pt x="463" y="2673"/>
                  </a:cubicBezTo>
                  <a:cubicBezTo>
                    <a:pt x="407" y="2131"/>
                    <a:pt x="384" y="1568"/>
                    <a:pt x="384" y="1004"/>
                  </a:cubicBezTo>
                  <a:lnTo>
                    <a:pt x="384" y="902"/>
                  </a:lnTo>
                  <a:cubicBezTo>
                    <a:pt x="406" y="901"/>
                    <a:pt x="428" y="901"/>
                    <a:pt x="450" y="901"/>
                  </a:cubicBezTo>
                  <a:cubicBezTo>
                    <a:pt x="787" y="901"/>
                    <a:pt x="1114" y="979"/>
                    <a:pt x="1410" y="1117"/>
                  </a:cubicBezTo>
                  <a:lnTo>
                    <a:pt x="1591" y="1207"/>
                  </a:lnTo>
                  <a:lnTo>
                    <a:pt x="1669" y="1027"/>
                  </a:lnTo>
                  <a:cubicBezTo>
                    <a:pt x="1827" y="632"/>
                    <a:pt x="2200" y="373"/>
                    <a:pt x="2616" y="373"/>
                  </a:cubicBezTo>
                  <a:close/>
                  <a:moveTo>
                    <a:pt x="2616" y="0"/>
                  </a:moveTo>
                  <a:cubicBezTo>
                    <a:pt x="2109" y="0"/>
                    <a:pt x="1647" y="271"/>
                    <a:pt x="1399" y="711"/>
                  </a:cubicBezTo>
                  <a:cubicBezTo>
                    <a:pt x="1106" y="586"/>
                    <a:pt x="779" y="531"/>
                    <a:pt x="441" y="531"/>
                  </a:cubicBezTo>
                  <a:cubicBezTo>
                    <a:pt x="362" y="531"/>
                    <a:pt x="271" y="531"/>
                    <a:pt x="181" y="541"/>
                  </a:cubicBezTo>
                  <a:lnTo>
                    <a:pt x="13" y="553"/>
                  </a:lnTo>
                  <a:lnTo>
                    <a:pt x="13" y="722"/>
                  </a:lnTo>
                  <a:cubicBezTo>
                    <a:pt x="13" y="812"/>
                    <a:pt x="1" y="914"/>
                    <a:pt x="1" y="1004"/>
                  </a:cubicBezTo>
                  <a:cubicBezTo>
                    <a:pt x="1" y="1579"/>
                    <a:pt x="35" y="2154"/>
                    <a:pt x="91" y="2718"/>
                  </a:cubicBezTo>
                  <a:cubicBezTo>
                    <a:pt x="193" y="3675"/>
                    <a:pt x="373" y="4634"/>
                    <a:pt x="632" y="5581"/>
                  </a:cubicBezTo>
                  <a:cubicBezTo>
                    <a:pt x="858" y="6393"/>
                    <a:pt x="1140" y="7193"/>
                    <a:pt x="1489" y="7959"/>
                  </a:cubicBezTo>
                  <a:cubicBezTo>
                    <a:pt x="1669" y="8365"/>
                    <a:pt x="1872" y="8783"/>
                    <a:pt x="2098" y="9189"/>
                  </a:cubicBezTo>
                  <a:lnTo>
                    <a:pt x="2210" y="9392"/>
                  </a:lnTo>
                  <a:lnTo>
                    <a:pt x="2380" y="9245"/>
                  </a:lnTo>
                  <a:cubicBezTo>
                    <a:pt x="3157" y="8603"/>
                    <a:pt x="3981" y="7994"/>
                    <a:pt x="4838" y="7430"/>
                  </a:cubicBezTo>
                  <a:cubicBezTo>
                    <a:pt x="5086" y="7272"/>
                    <a:pt x="5311" y="7125"/>
                    <a:pt x="5537" y="6990"/>
                  </a:cubicBezTo>
                  <a:cubicBezTo>
                    <a:pt x="6562" y="6359"/>
                    <a:pt x="7634" y="5772"/>
                    <a:pt x="8749" y="5243"/>
                  </a:cubicBezTo>
                  <a:lnTo>
                    <a:pt x="9009" y="5119"/>
                  </a:lnTo>
                  <a:lnTo>
                    <a:pt x="8794" y="4927"/>
                  </a:lnTo>
                  <a:cubicBezTo>
                    <a:pt x="8130" y="4364"/>
                    <a:pt x="7521" y="3732"/>
                    <a:pt x="6990" y="3033"/>
                  </a:cubicBezTo>
                  <a:cubicBezTo>
                    <a:pt x="6574" y="2503"/>
                    <a:pt x="6201" y="1917"/>
                    <a:pt x="5875" y="1308"/>
                  </a:cubicBezTo>
                  <a:cubicBezTo>
                    <a:pt x="5740" y="1072"/>
                    <a:pt x="5615" y="824"/>
                    <a:pt x="5492" y="553"/>
                  </a:cubicBezTo>
                  <a:lnTo>
                    <a:pt x="5457" y="463"/>
                  </a:lnTo>
                  <a:lnTo>
                    <a:pt x="5345" y="451"/>
                  </a:lnTo>
                  <a:cubicBezTo>
                    <a:pt x="5289" y="440"/>
                    <a:pt x="5232" y="440"/>
                    <a:pt x="5176" y="440"/>
                  </a:cubicBezTo>
                  <a:cubicBezTo>
                    <a:pt x="4713" y="440"/>
                    <a:pt x="4262" y="598"/>
                    <a:pt x="3913" y="891"/>
                  </a:cubicBezTo>
                  <a:cubicBezTo>
                    <a:pt x="3710" y="373"/>
                    <a:pt x="3192" y="0"/>
                    <a:pt x="2616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2620950" y="2022700"/>
              <a:ext cx="109950" cy="167150"/>
            </a:xfrm>
            <a:custGeom>
              <a:avLst/>
              <a:gdLst/>
              <a:ahLst/>
              <a:cxnLst/>
              <a:rect l="l" t="t" r="r" b="b"/>
              <a:pathLst>
                <a:path w="4398" h="6686" extrusionOk="0">
                  <a:moveTo>
                    <a:pt x="4081" y="0"/>
                  </a:moveTo>
                  <a:lnTo>
                    <a:pt x="0" y="6527"/>
                  </a:lnTo>
                  <a:lnTo>
                    <a:pt x="0" y="6584"/>
                  </a:lnTo>
                  <a:lnTo>
                    <a:pt x="192" y="6584"/>
                  </a:lnTo>
                  <a:lnTo>
                    <a:pt x="350" y="6685"/>
                  </a:lnTo>
                  <a:lnTo>
                    <a:pt x="4397" y="203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2588250" y="2053975"/>
              <a:ext cx="133350" cy="108525"/>
            </a:xfrm>
            <a:custGeom>
              <a:avLst/>
              <a:gdLst/>
              <a:ahLst/>
              <a:cxnLst/>
              <a:rect l="l" t="t" r="r" b="b"/>
              <a:pathLst>
                <a:path w="5334" h="4341" extrusionOk="0">
                  <a:moveTo>
                    <a:pt x="238" y="0"/>
                  </a:moveTo>
                  <a:lnTo>
                    <a:pt x="1" y="293"/>
                  </a:lnTo>
                  <a:lnTo>
                    <a:pt x="5108" y="4341"/>
                  </a:lnTo>
                  <a:lnTo>
                    <a:pt x="5334" y="4048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641800" y="1686175"/>
              <a:ext cx="105425" cy="149100"/>
            </a:xfrm>
            <a:custGeom>
              <a:avLst/>
              <a:gdLst/>
              <a:ahLst/>
              <a:cxnLst/>
              <a:rect l="l" t="t" r="r" b="b"/>
              <a:pathLst>
                <a:path w="4217" h="5964" extrusionOk="0">
                  <a:moveTo>
                    <a:pt x="4217" y="0"/>
                  </a:moveTo>
                  <a:cubicBezTo>
                    <a:pt x="3146" y="857"/>
                    <a:pt x="2177" y="1849"/>
                    <a:pt x="1343" y="2942"/>
                  </a:cubicBezTo>
                  <a:cubicBezTo>
                    <a:pt x="847" y="3596"/>
                    <a:pt x="396" y="4273"/>
                    <a:pt x="1" y="4983"/>
                  </a:cubicBezTo>
                  <a:lnTo>
                    <a:pt x="1951" y="5964"/>
                  </a:lnTo>
                  <a:cubicBezTo>
                    <a:pt x="2199" y="3788"/>
                    <a:pt x="2999" y="1737"/>
                    <a:pt x="4217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595300" y="1810750"/>
              <a:ext cx="95300" cy="131075"/>
            </a:xfrm>
            <a:custGeom>
              <a:avLst/>
              <a:gdLst/>
              <a:ahLst/>
              <a:cxnLst/>
              <a:rect l="l" t="t" r="r" b="b"/>
              <a:pathLst>
                <a:path w="3812" h="5243" extrusionOk="0">
                  <a:moveTo>
                    <a:pt x="1861" y="0"/>
                  </a:moveTo>
                  <a:cubicBezTo>
                    <a:pt x="948" y="1635"/>
                    <a:pt x="327" y="3393"/>
                    <a:pt x="1" y="5242"/>
                  </a:cubicBezTo>
                  <a:lnTo>
                    <a:pt x="3721" y="2120"/>
                  </a:lnTo>
                  <a:cubicBezTo>
                    <a:pt x="3732" y="1737"/>
                    <a:pt x="3766" y="1353"/>
                    <a:pt x="3811" y="981"/>
                  </a:cubicBezTo>
                  <a:lnTo>
                    <a:pt x="1861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2589100" y="1863725"/>
              <a:ext cx="128250" cy="157575"/>
            </a:xfrm>
            <a:custGeom>
              <a:avLst/>
              <a:gdLst/>
              <a:ahLst/>
              <a:cxnLst/>
              <a:rect l="l" t="t" r="r" b="b"/>
              <a:pathLst>
                <a:path w="5130" h="6303" extrusionOk="0">
                  <a:moveTo>
                    <a:pt x="3969" y="1"/>
                  </a:moveTo>
                  <a:lnTo>
                    <a:pt x="249" y="3123"/>
                  </a:lnTo>
                  <a:cubicBezTo>
                    <a:pt x="102" y="3992"/>
                    <a:pt x="12" y="4882"/>
                    <a:pt x="1" y="5784"/>
                  </a:cubicBezTo>
                  <a:cubicBezTo>
                    <a:pt x="91" y="5784"/>
                    <a:pt x="170" y="5773"/>
                    <a:pt x="249" y="5773"/>
                  </a:cubicBezTo>
                  <a:cubicBezTo>
                    <a:pt x="632" y="5773"/>
                    <a:pt x="981" y="5863"/>
                    <a:pt x="1297" y="6009"/>
                  </a:cubicBezTo>
                  <a:cubicBezTo>
                    <a:pt x="1477" y="5570"/>
                    <a:pt x="1917" y="5254"/>
                    <a:pt x="2424" y="5254"/>
                  </a:cubicBezTo>
                  <a:cubicBezTo>
                    <a:pt x="3033" y="5254"/>
                    <a:pt x="3541" y="5705"/>
                    <a:pt x="3619" y="6302"/>
                  </a:cubicBezTo>
                  <a:cubicBezTo>
                    <a:pt x="3958" y="5931"/>
                    <a:pt x="4443" y="5694"/>
                    <a:pt x="4984" y="5694"/>
                  </a:cubicBezTo>
                  <a:lnTo>
                    <a:pt x="5130" y="5694"/>
                  </a:lnTo>
                  <a:cubicBezTo>
                    <a:pt x="4375" y="4037"/>
                    <a:pt x="3969" y="2210"/>
                    <a:pt x="3969" y="327"/>
                  </a:cubicBezTo>
                  <a:lnTo>
                    <a:pt x="3969" y="1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2584300" y="1661925"/>
              <a:ext cx="185775" cy="370075"/>
            </a:xfrm>
            <a:custGeom>
              <a:avLst/>
              <a:gdLst/>
              <a:ahLst/>
              <a:cxnLst/>
              <a:rect l="l" t="t" r="r" b="b"/>
              <a:pathLst>
                <a:path w="7431" h="14803" extrusionOk="0">
                  <a:moveTo>
                    <a:pt x="5694" y="1928"/>
                  </a:moveTo>
                  <a:lnTo>
                    <a:pt x="5694" y="1928"/>
                  </a:lnTo>
                  <a:cubicBezTo>
                    <a:pt x="4815" y="3461"/>
                    <a:pt x="4262" y="5164"/>
                    <a:pt x="4059" y="6911"/>
                  </a:cubicBezTo>
                  <a:cubicBezTo>
                    <a:pt x="4014" y="7284"/>
                    <a:pt x="3992" y="7678"/>
                    <a:pt x="3981" y="8061"/>
                  </a:cubicBezTo>
                  <a:cubicBezTo>
                    <a:pt x="3981" y="8163"/>
                    <a:pt x="3969" y="8276"/>
                    <a:pt x="3969" y="8399"/>
                  </a:cubicBezTo>
                  <a:cubicBezTo>
                    <a:pt x="3969" y="10203"/>
                    <a:pt x="4330" y="11939"/>
                    <a:pt x="5041" y="13585"/>
                  </a:cubicBezTo>
                  <a:cubicBezTo>
                    <a:pt x="4623" y="13608"/>
                    <a:pt x="4229" y="13766"/>
                    <a:pt x="3913" y="14025"/>
                  </a:cubicBezTo>
                  <a:cubicBezTo>
                    <a:pt x="3710" y="13507"/>
                    <a:pt x="3192" y="13134"/>
                    <a:pt x="2616" y="13134"/>
                  </a:cubicBezTo>
                  <a:cubicBezTo>
                    <a:pt x="2109" y="13134"/>
                    <a:pt x="1647" y="13405"/>
                    <a:pt x="1399" y="13845"/>
                  </a:cubicBezTo>
                  <a:cubicBezTo>
                    <a:pt x="1107" y="13730"/>
                    <a:pt x="795" y="13663"/>
                    <a:pt x="465" y="13663"/>
                  </a:cubicBezTo>
                  <a:cubicBezTo>
                    <a:pt x="438" y="13663"/>
                    <a:pt x="411" y="13664"/>
                    <a:pt x="384" y="13665"/>
                  </a:cubicBezTo>
                  <a:cubicBezTo>
                    <a:pt x="407" y="12841"/>
                    <a:pt x="486" y="12019"/>
                    <a:pt x="632" y="11229"/>
                  </a:cubicBezTo>
                  <a:cubicBezTo>
                    <a:pt x="948" y="9403"/>
                    <a:pt x="1568" y="7655"/>
                    <a:pt x="2470" y="6044"/>
                  </a:cubicBezTo>
                  <a:cubicBezTo>
                    <a:pt x="2853" y="5345"/>
                    <a:pt x="3304" y="4668"/>
                    <a:pt x="3789" y="4025"/>
                  </a:cubicBezTo>
                  <a:cubicBezTo>
                    <a:pt x="4364" y="3281"/>
                    <a:pt x="4995" y="2571"/>
                    <a:pt x="5694" y="1928"/>
                  </a:cubicBezTo>
                  <a:close/>
                  <a:moveTo>
                    <a:pt x="7431" y="1"/>
                  </a:moveTo>
                  <a:lnTo>
                    <a:pt x="6404" y="823"/>
                  </a:lnTo>
                  <a:cubicBezTo>
                    <a:pt x="5311" y="1692"/>
                    <a:pt x="4330" y="2695"/>
                    <a:pt x="3496" y="3800"/>
                  </a:cubicBezTo>
                  <a:cubicBezTo>
                    <a:pt x="2989" y="4454"/>
                    <a:pt x="2538" y="5152"/>
                    <a:pt x="2143" y="5863"/>
                  </a:cubicBezTo>
                  <a:cubicBezTo>
                    <a:pt x="1218" y="7509"/>
                    <a:pt x="587" y="9290"/>
                    <a:pt x="261" y="11162"/>
                  </a:cubicBezTo>
                  <a:cubicBezTo>
                    <a:pt x="114" y="12041"/>
                    <a:pt x="23" y="12943"/>
                    <a:pt x="13" y="13856"/>
                  </a:cubicBezTo>
                  <a:lnTo>
                    <a:pt x="1" y="14070"/>
                  </a:lnTo>
                  <a:lnTo>
                    <a:pt x="215" y="14048"/>
                  </a:lnTo>
                  <a:cubicBezTo>
                    <a:pt x="294" y="14036"/>
                    <a:pt x="373" y="14036"/>
                    <a:pt x="441" y="14036"/>
                  </a:cubicBezTo>
                  <a:cubicBezTo>
                    <a:pt x="790" y="14036"/>
                    <a:pt x="1106" y="14104"/>
                    <a:pt x="1410" y="14251"/>
                  </a:cubicBezTo>
                  <a:lnTo>
                    <a:pt x="1591" y="14341"/>
                  </a:lnTo>
                  <a:lnTo>
                    <a:pt x="1669" y="14161"/>
                  </a:lnTo>
                  <a:cubicBezTo>
                    <a:pt x="1827" y="13766"/>
                    <a:pt x="2200" y="13507"/>
                    <a:pt x="2616" y="13507"/>
                  </a:cubicBezTo>
                  <a:cubicBezTo>
                    <a:pt x="3124" y="13507"/>
                    <a:pt x="3563" y="13890"/>
                    <a:pt x="3631" y="14397"/>
                  </a:cubicBezTo>
                  <a:lnTo>
                    <a:pt x="3688" y="14803"/>
                  </a:lnTo>
                  <a:lnTo>
                    <a:pt x="3958" y="14499"/>
                  </a:lnTo>
                  <a:cubicBezTo>
                    <a:pt x="4262" y="14149"/>
                    <a:pt x="4713" y="13946"/>
                    <a:pt x="5176" y="13946"/>
                  </a:cubicBezTo>
                  <a:cubicBezTo>
                    <a:pt x="5221" y="13946"/>
                    <a:pt x="5266" y="13946"/>
                    <a:pt x="5311" y="13958"/>
                  </a:cubicBezTo>
                  <a:lnTo>
                    <a:pt x="5638" y="13991"/>
                  </a:lnTo>
                  <a:lnTo>
                    <a:pt x="5492" y="13687"/>
                  </a:lnTo>
                  <a:cubicBezTo>
                    <a:pt x="4736" y="12019"/>
                    <a:pt x="4352" y="10248"/>
                    <a:pt x="4352" y="8399"/>
                  </a:cubicBezTo>
                  <a:lnTo>
                    <a:pt x="4352" y="8073"/>
                  </a:lnTo>
                  <a:cubicBezTo>
                    <a:pt x="4364" y="7700"/>
                    <a:pt x="4387" y="7317"/>
                    <a:pt x="4432" y="6945"/>
                  </a:cubicBezTo>
                  <a:cubicBezTo>
                    <a:pt x="4668" y="4849"/>
                    <a:pt x="5446" y="2819"/>
                    <a:pt x="6675" y="1071"/>
                  </a:cubicBezTo>
                  <a:lnTo>
                    <a:pt x="743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2592200" y="1860050"/>
              <a:ext cx="99225" cy="85450"/>
            </a:xfrm>
            <a:custGeom>
              <a:avLst/>
              <a:gdLst/>
              <a:ahLst/>
              <a:cxnLst/>
              <a:rect l="l" t="t" r="r" b="b"/>
              <a:pathLst>
                <a:path w="3969" h="3418" extrusionOk="0">
                  <a:moveTo>
                    <a:pt x="3732" y="1"/>
                  </a:moveTo>
                  <a:lnTo>
                    <a:pt x="12" y="3124"/>
                  </a:lnTo>
                  <a:lnTo>
                    <a:pt x="0" y="3135"/>
                  </a:lnTo>
                  <a:lnTo>
                    <a:pt x="136" y="3282"/>
                  </a:lnTo>
                  <a:lnTo>
                    <a:pt x="248" y="3417"/>
                  </a:lnTo>
                  <a:lnTo>
                    <a:pt x="3969" y="294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2639850" y="1806500"/>
              <a:ext cx="52700" cy="32725"/>
            </a:xfrm>
            <a:custGeom>
              <a:avLst/>
              <a:gdLst/>
              <a:ahLst/>
              <a:cxnLst/>
              <a:rect l="l" t="t" r="r" b="b"/>
              <a:pathLst>
                <a:path w="2108" h="1309" extrusionOk="0">
                  <a:moveTo>
                    <a:pt x="169" y="1"/>
                  </a:moveTo>
                  <a:lnTo>
                    <a:pt x="0" y="328"/>
                  </a:lnTo>
                  <a:lnTo>
                    <a:pt x="1939" y="1309"/>
                  </a:lnTo>
                  <a:lnTo>
                    <a:pt x="2108" y="982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114175" y="1588925"/>
              <a:ext cx="226625" cy="127150"/>
            </a:xfrm>
            <a:custGeom>
              <a:avLst/>
              <a:gdLst/>
              <a:ahLst/>
              <a:cxnLst/>
              <a:rect l="l" t="t" r="r" b="b"/>
              <a:pathLst>
                <a:path w="9065" h="5086" extrusionOk="0">
                  <a:moveTo>
                    <a:pt x="0" y="1"/>
                  </a:moveTo>
                  <a:cubicBezTo>
                    <a:pt x="2222" y="790"/>
                    <a:pt x="4149" y="2222"/>
                    <a:pt x="5547" y="4071"/>
                  </a:cubicBezTo>
                  <a:lnTo>
                    <a:pt x="9064" y="5085"/>
                  </a:lnTo>
                  <a:cubicBezTo>
                    <a:pt x="6889" y="2706"/>
                    <a:pt x="4071" y="914"/>
                    <a:pt x="89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3179850" y="2074825"/>
              <a:ext cx="171950" cy="142925"/>
            </a:xfrm>
            <a:custGeom>
              <a:avLst/>
              <a:gdLst/>
              <a:ahLst/>
              <a:cxnLst/>
              <a:rect l="l" t="t" r="r" b="b"/>
              <a:pathLst>
                <a:path w="6878" h="5717" extrusionOk="0">
                  <a:moveTo>
                    <a:pt x="2198" y="0"/>
                  </a:moveTo>
                  <a:cubicBezTo>
                    <a:pt x="1545" y="711"/>
                    <a:pt x="812" y="1353"/>
                    <a:pt x="1" y="1884"/>
                  </a:cubicBezTo>
                  <a:cubicBezTo>
                    <a:pt x="1612" y="2560"/>
                    <a:pt x="3383" y="3462"/>
                    <a:pt x="5175" y="4634"/>
                  </a:cubicBezTo>
                  <a:cubicBezTo>
                    <a:pt x="5671" y="4961"/>
                    <a:pt x="6189" y="5322"/>
                    <a:pt x="6708" y="5717"/>
                  </a:cubicBezTo>
                  <a:lnTo>
                    <a:pt x="6877" y="970"/>
                  </a:lnTo>
                  <a:lnTo>
                    <a:pt x="2334" y="35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3234800" y="1982100"/>
              <a:ext cx="120075" cy="116975"/>
            </a:xfrm>
            <a:custGeom>
              <a:avLst/>
              <a:gdLst/>
              <a:ahLst/>
              <a:cxnLst/>
              <a:rect l="l" t="t" r="r" b="b"/>
              <a:pathLst>
                <a:path w="4803" h="4679" extrusionOk="0">
                  <a:moveTo>
                    <a:pt x="2323" y="1"/>
                  </a:moveTo>
                  <a:cubicBezTo>
                    <a:pt x="1771" y="1376"/>
                    <a:pt x="982" y="2639"/>
                    <a:pt x="0" y="3709"/>
                  </a:cubicBezTo>
                  <a:lnTo>
                    <a:pt x="136" y="3744"/>
                  </a:lnTo>
                  <a:lnTo>
                    <a:pt x="4679" y="4679"/>
                  </a:lnTo>
                  <a:lnTo>
                    <a:pt x="4803" y="100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3252825" y="1690675"/>
              <a:ext cx="111375" cy="229725"/>
            </a:xfrm>
            <a:custGeom>
              <a:avLst/>
              <a:gdLst/>
              <a:ahLst/>
              <a:cxnLst/>
              <a:rect l="l" t="t" r="r" b="b"/>
              <a:pathLst>
                <a:path w="4455" h="9189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2018"/>
                    <a:pt x="2436" y="4533"/>
                    <a:pt x="2436" y="7249"/>
                  </a:cubicBezTo>
                  <a:cubicBezTo>
                    <a:pt x="2436" y="7915"/>
                    <a:pt x="2380" y="8557"/>
                    <a:pt x="2278" y="9188"/>
                  </a:cubicBezTo>
                  <a:lnTo>
                    <a:pt x="4285" y="6889"/>
                  </a:lnTo>
                  <a:lnTo>
                    <a:pt x="4454" y="2131"/>
                  </a:lnTo>
                  <a:cubicBezTo>
                    <a:pt x="4161" y="1748"/>
                    <a:pt x="3846" y="1376"/>
                    <a:pt x="3518" y="10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3292850" y="1862875"/>
              <a:ext cx="67100" cy="144325"/>
            </a:xfrm>
            <a:custGeom>
              <a:avLst/>
              <a:gdLst/>
              <a:ahLst/>
              <a:cxnLst/>
              <a:rect l="l" t="t" r="r" b="b"/>
              <a:pathLst>
                <a:path w="2684" h="5773" extrusionOk="0">
                  <a:moveTo>
                    <a:pt x="2684" y="1"/>
                  </a:moveTo>
                  <a:lnTo>
                    <a:pt x="677" y="2300"/>
                  </a:lnTo>
                  <a:cubicBezTo>
                    <a:pt x="542" y="3157"/>
                    <a:pt x="306" y="3981"/>
                    <a:pt x="1" y="4770"/>
                  </a:cubicBezTo>
                  <a:lnTo>
                    <a:pt x="2481" y="5773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3347525" y="2099050"/>
              <a:ext cx="97550" cy="152525"/>
            </a:xfrm>
            <a:custGeom>
              <a:avLst/>
              <a:gdLst/>
              <a:ahLst/>
              <a:cxnLst/>
              <a:rect l="l" t="t" r="r" b="b"/>
              <a:pathLst>
                <a:path w="3902" h="6101" extrusionOk="0">
                  <a:moveTo>
                    <a:pt x="170" y="1"/>
                  </a:moveTo>
                  <a:lnTo>
                    <a:pt x="1" y="4748"/>
                  </a:lnTo>
                  <a:cubicBezTo>
                    <a:pt x="554" y="5164"/>
                    <a:pt x="1106" y="5615"/>
                    <a:pt x="1647" y="6100"/>
                  </a:cubicBezTo>
                  <a:cubicBezTo>
                    <a:pt x="2673" y="4477"/>
                    <a:pt x="3440" y="2684"/>
                    <a:pt x="3902" y="768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3351775" y="2007175"/>
              <a:ext cx="104000" cy="111075"/>
            </a:xfrm>
            <a:custGeom>
              <a:avLst/>
              <a:gdLst/>
              <a:ahLst/>
              <a:cxnLst/>
              <a:rect l="l" t="t" r="r" b="b"/>
              <a:pathLst>
                <a:path w="4160" h="4443" extrusionOk="0">
                  <a:moveTo>
                    <a:pt x="124" y="1"/>
                  </a:moveTo>
                  <a:lnTo>
                    <a:pt x="0" y="3676"/>
                  </a:lnTo>
                  <a:lnTo>
                    <a:pt x="3732" y="4443"/>
                  </a:lnTo>
                  <a:cubicBezTo>
                    <a:pt x="3946" y="3530"/>
                    <a:pt x="4092" y="2594"/>
                    <a:pt x="4160" y="1636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54875" y="1809900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64" y="0"/>
                  </a:moveTo>
                  <a:lnTo>
                    <a:pt x="203" y="2120"/>
                  </a:lnTo>
                  <a:lnTo>
                    <a:pt x="0" y="7892"/>
                  </a:lnTo>
                  <a:lnTo>
                    <a:pt x="4036" y="9527"/>
                  </a:lnTo>
                  <a:cubicBezTo>
                    <a:pt x="4070" y="9098"/>
                    <a:pt x="4081" y="8658"/>
                    <a:pt x="4081" y="8219"/>
                  </a:cubicBezTo>
                  <a:cubicBezTo>
                    <a:pt x="4081" y="5254"/>
                    <a:pt x="3360" y="2458"/>
                    <a:pt x="2064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359925" y="1743950"/>
              <a:ext cx="46550" cy="118950"/>
            </a:xfrm>
            <a:custGeom>
              <a:avLst/>
              <a:gdLst/>
              <a:ahLst/>
              <a:cxnLst/>
              <a:rect l="l" t="t" r="r" b="b"/>
              <a:pathLst>
                <a:path w="1862" h="4758" extrusionOk="0">
                  <a:moveTo>
                    <a:pt x="170" y="0"/>
                  </a:moveTo>
                  <a:lnTo>
                    <a:pt x="1" y="4758"/>
                  </a:lnTo>
                  <a:lnTo>
                    <a:pt x="1862" y="2638"/>
                  </a:lnTo>
                  <a:cubicBezTo>
                    <a:pt x="1376" y="1703"/>
                    <a:pt x="813" y="823"/>
                    <a:pt x="170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3090500" y="1583950"/>
              <a:ext cx="371225" cy="674950"/>
            </a:xfrm>
            <a:custGeom>
              <a:avLst/>
              <a:gdLst/>
              <a:ahLst/>
              <a:cxnLst/>
              <a:rect l="l" t="t" r="r" b="b"/>
              <a:pathLst>
                <a:path w="14849" h="26998" extrusionOk="0">
                  <a:moveTo>
                    <a:pt x="1951" y="402"/>
                  </a:moveTo>
                  <a:cubicBezTo>
                    <a:pt x="4589" y="820"/>
                    <a:pt x="7170" y="2454"/>
                    <a:pt x="9876" y="5408"/>
                  </a:cubicBezTo>
                  <a:cubicBezTo>
                    <a:pt x="10203" y="5758"/>
                    <a:pt x="10507" y="6129"/>
                    <a:pt x="10800" y="6513"/>
                  </a:cubicBezTo>
                  <a:cubicBezTo>
                    <a:pt x="11432" y="7324"/>
                    <a:pt x="11995" y="8204"/>
                    <a:pt x="12481" y="9128"/>
                  </a:cubicBezTo>
                  <a:cubicBezTo>
                    <a:pt x="13777" y="11608"/>
                    <a:pt x="14476" y="14427"/>
                    <a:pt x="14476" y="17257"/>
                  </a:cubicBezTo>
                  <a:cubicBezTo>
                    <a:pt x="14476" y="17674"/>
                    <a:pt x="14453" y="18114"/>
                    <a:pt x="14420" y="18553"/>
                  </a:cubicBezTo>
                  <a:cubicBezTo>
                    <a:pt x="14352" y="19489"/>
                    <a:pt x="14217" y="20414"/>
                    <a:pt x="14002" y="21326"/>
                  </a:cubicBezTo>
                  <a:cubicBezTo>
                    <a:pt x="13574" y="23130"/>
                    <a:pt x="12864" y="24844"/>
                    <a:pt x="11894" y="26422"/>
                  </a:cubicBezTo>
                  <a:cubicBezTo>
                    <a:pt x="11409" y="26005"/>
                    <a:pt x="10902" y="25588"/>
                    <a:pt x="10395" y="25205"/>
                  </a:cubicBezTo>
                  <a:cubicBezTo>
                    <a:pt x="9899" y="24833"/>
                    <a:pt x="9380" y="24461"/>
                    <a:pt x="8851" y="24111"/>
                  </a:cubicBezTo>
                  <a:cubicBezTo>
                    <a:pt x="7340" y="23119"/>
                    <a:pt x="5694" y="22228"/>
                    <a:pt x="3958" y="21484"/>
                  </a:cubicBezTo>
                  <a:cubicBezTo>
                    <a:pt x="4668" y="20977"/>
                    <a:pt x="5321" y="20402"/>
                    <a:pt x="5908" y="19760"/>
                  </a:cubicBezTo>
                  <a:cubicBezTo>
                    <a:pt x="6922" y="18655"/>
                    <a:pt x="7712" y="17392"/>
                    <a:pt x="8264" y="15994"/>
                  </a:cubicBezTo>
                  <a:cubicBezTo>
                    <a:pt x="8580" y="15183"/>
                    <a:pt x="8816" y="14337"/>
                    <a:pt x="8952" y="13480"/>
                  </a:cubicBezTo>
                  <a:cubicBezTo>
                    <a:pt x="9054" y="12838"/>
                    <a:pt x="9109" y="12184"/>
                    <a:pt x="9109" y="11518"/>
                  </a:cubicBezTo>
                  <a:cubicBezTo>
                    <a:pt x="9109" y="8835"/>
                    <a:pt x="8253" y="6287"/>
                    <a:pt x="6641" y="4157"/>
                  </a:cubicBezTo>
                  <a:cubicBezTo>
                    <a:pt x="5401" y="2522"/>
                    <a:pt x="3800" y="1237"/>
                    <a:pt x="1951" y="402"/>
                  </a:cubicBezTo>
                  <a:close/>
                  <a:moveTo>
                    <a:pt x="1434" y="1"/>
                  </a:moveTo>
                  <a:cubicBezTo>
                    <a:pt x="1208" y="1"/>
                    <a:pt x="986" y="8"/>
                    <a:pt x="947" y="8"/>
                  </a:cubicBezTo>
                  <a:lnTo>
                    <a:pt x="0" y="53"/>
                  </a:lnTo>
                  <a:lnTo>
                    <a:pt x="891" y="369"/>
                  </a:lnTo>
                  <a:cubicBezTo>
                    <a:pt x="3056" y="1147"/>
                    <a:pt x="4950" y="2534"/>
                    <a:pt x="6348" y="4383"/>
                  </a:cubicBezTo>
                  <a:cubicBezTo>
                    <a:pt x="7914" y="6445"/>
                    <a:pt x="8738" y="8915"/>
                    <a:pt x="8738" y="11518"/>
                  </a:cubicBezTo>
                  <a:cubicBezTo>
                    <a:pt x="8738" y="12161"/>
                    <a:pt x="8681" y="12804"/>
                    <a:pt x="8591" y="13424"/>
                  </a:cubicBezTo>
                  <a:cubicBezTo>
                    <a:pt x="8456" y="14258"/>
                    <a:pt x="8230" y="15081"/>
                    <a:pt x="7914" y="15859"/>
                  </a:cubicBezTo>
                  <a:cubicBezTo>
                    <a:pt x="7385" y="17212"/>
                    <a:pt x="6618" y="18440"/>
                    <a:pt x="5637" y="19512"/>
                  </a:cubicBezTo>
                  <a:cubicBezTo>
                    <a:pt x="4995" y="20211"/>
                    <a:pt x="4262" y="20842"/>
                    <a:pt x="3473" y="21372"/>
                  </a:cubicBezTo>
                  <a:lnTo>
                    <a:pt x="3179" y="21564"/>
                  </a:lnTo>
                  <a:lnTo>
                    <a:pt x="3507" y="21699"/>
                  </a:lnTo>
                  <a:cubicBezTo>
                    <a:pt x="5333" y="22466"/>
                    <a:pt x="7058" y="23378"/>
                    <a:pt x="8636" y="24427"/>
                  </a:cubicBezTo>
                  <a:cubicBezTo>
                    <a:pt x="9166" y="24765"/>
                    <a:pt x="9685" y="25126"/>
                    <a:pt x="10169" y="25498"/>
                  </a:cubicBezTo>
                  <a:cubicBezTo>
                    <a:pt x="10733" y="25926"/>
                    <a:pt x="11286" y="26377"/>
                    <a:pt x="11804" y="26851"/>
                  </a:cubicBezTo>
                  <a:lnTo>
                    <a:pt x="11973" y="26998"/>
                  </a:lnTo>
                  <a:lnTo>
                    <a:pt x="12086" y="26805"/>
                  </a:lnTo>
                  <a:cubicBezTo>
                    <a:pt x="13145" y="25137"/>
                    <a:pt x="13901" y="23322"/>
                    <a:pt x="14363" y="21406"/>
                  </a:cubicBezTo>
                  <a:cubicBezTo>
                    <a:pt x="14578" y="20481"/>
                    <a:pt x="14724" y="19534"/>
                    <a:pt x="14791" y="18576"/>
                  </a:cubicBezTo>
                  <a:cubicBezTo>
                    <a:pt x="14826" y="18136"/>
                    <a:pt x="14848" y="17685"/>
                    <a:pt x="14848" y="17257"/>
                  </a:cubicBezTo>
                  <a:cubicBezTo>
                    <a:pt x="14848" y="14359"/>
                    <a:pt x="14137" y="11496"/>
                    <a:pt x="12807" y="8948"/>
                  </a:cubicBezTo>
                  <a:cubicBezTo>
                    <a:pt x="12323" y="8013"/>
                    <a:pt x="11747" y="7122"/>
                    <a:pt x="11094" y="6287"/>
                  </a:cubicBezTo>
                  <a:cubicBezTo>
                    <a:pt x="10800" y="5893"/>
                    <a:pt x="10485" y="5521"/>
                    <a:pt x="10147" y="5160"/>
                  </a:cubicBezTo>
                  <a:cubicBezTo>
                    <a:pt x="7340" y="2093"/>
                    <a:pt x="4634" y="402"/>
                    <a:pt x="1872" y="19"/>
                  </a:cubicBezTo>
                  <a:cubicBezTo>
                    <a:pt x="1771" y="5"/>
                    <a:pt x="1601" y="1"/>
                    <a:pt x="143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251450" y="1686175"/>
              <a:ext cx="90475" cy="34400"/>
            </a:xfrm>
            <a:custGeom>
              <a:avLst/>
              <a:gdLst/>
              <a:ahLst/>
              <a:cxnLst/>
              <a:rect l="l" t="t" r="r" b="b"/>
              <a:pathLst>
                <a:path w="3619" h="1376" extrusionOk="0">
                  <a:moveTo>
                    <a:pt x="101" y="0"/>
                  </a:moveTo>
                  <a:lnTo>
                    <a:pt x="0" y="361"/>
                  </a:lnTo>
                  <a:lnTo>
                    <a:pt x="3551" y="1376"/>
                  </a:lnTo>
                  <a:lnTo>
                    <a:pt x="3573" y="1376"/>
                  </a:lnTo>
                  <a:lnTo>
                    <a:pt x="3573" y="1195"/>
                  </a:lnTo>
                  <a:lnTo>
                    <a:pt x="3618" y="101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306125" y="1806500"/>
              <a:ext cx="104000" cy="116725"/>
            </a:xfrm>
            <a:custGeom>
              <a:avLst/>
              <a:gdLst/>
              <a:ahLst/>
              <a:cxnLst/>
              <a:rect l="l" t="t" r="r" b="b"/>
              <a:pathLst>
                <a:path w="4160" h="4669" extrusionOk="0">
                  <a:moveTo>
                    <a:pt x="3889" y="1"/>
                  </a:moveTo>
                  <a:lnTo>
                    <a:pt x="0" y="4432"/>
                  </a:lnTo>
                  <a:lnTo>
                    <a:pt x="282" y="4668"/>
                  </a:lnTo>
                  <a:lnTo>
                    <a:pt x="4160" y="261"/>
                  </a:lnTo>
                  <a:lnTo>
                    <a:pt x="4024" y="136"/>
                  </a:lnTo>
                  <a:lnTo>
                    <a:pt x="388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290900" y="1977875"/>
              <a:ext cx="166575" cy="74425"/>
            </a:xfrm>
            <a:custGeom>
              <a:avLst/>
              <a:gdLst/>
              <a:ahLst/>
              <a:cxnLst/>
              <a:rect l="l" t="t" r="r" b="b"/>
              <a:pathLst>
                <a:path w="6663" h="2977" extrusionOk="0">
                  <a:moveTo>
                    <a:pt x="146" y="0"/>
                  </a:moveTo>
                  <a:lnTo>
                    <a:pt x="0" y="338"/>
                  </a:lnTo>
                  <a:lnTo>
                    <a:pt x="6527" y="2976"/>
                  </a:lnTo>
                  <a:lnTo>
                    <a:pt x="6663" y="263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37050" y="2071175"/>
              <a:ext cx="208875" cy="51575"/>
            </a:xfrm>
            <a:custGeom>
              <a:avLst/>
              <a:gdLst/>
              <a:ahLst/>
              <a:cxnLst/>
              <a:rect l="l" t="t" r="r" b="b"/>
              <a:pathLst>
                <a:path w="8355" h="2063" extrusionOk="0">
                  <a:moveTo>
                    <a:pt x="80" y="0"/>
                  </a:moveTo>
                  <a:lnTo>
                    <a:pt x="1" y="372"/>
                  </a:lnTo>
                  <a:lnTo>
                    <a:pt x="8275" y="2063"/>
                  </a:lnTo>
                  <a:lnTo>
                    <a:pt x="8355" y="169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343025" y="1743675"/>
              <a:ext cx="25950" cy="474350"/>
            </a:xfrm>
            <a:custGeom>
              <a:avLst/>
              <a:gdLst/>
              <a:ahLst/>
              <a:cxnLst/>
              <a:rect l="l" t="t" r="r" b="b"/>
              <a:pathLst>
                <a:path w="1038" h="18974" extrusionOk="0">
                  <a:moveTo>
                    <a:pt x="666" y="0"/>
                  </a:moveTo>
                  <a:lnTo>
                    <a:pt x="1" y="18963"/>
                  </a:lnTo>
                  <a:lnTo>
                    <a:pt x="373" y="18973"/>
                  </a:lnTo>
                  <a:lnTo>
                    <a:pt x="1038" y="11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3222950" y="1686175"/>
              <a:ext cx="211975" cy="531575"/>
            </a:xfrm>
            <a:custGeom>
              <a:avLst/>
              <a:gdLst/>
              <a:ahLst/>
              <a:cxnLst/>
              <a:rect l="l" t="t" r="r" b="b"/>
              <a:pathLst>
                <a:path w="8479" h="21263" extrusionOk="0">
                  <a:moveTo>
                    <a:pt x="2143" y="0"/>
                  </a:moveTo>
                  <a:cubicBezTo>
                    <a:pt x="3654" y="2131"/>
                    <a:pt x="4510" y="4713"/>
                    <a:pt x="4510" y="7429"/>
                  </a:cubicBezTo>
                  <a:cubicBezTo>
                    <a:pt x="4510" y="11240"/>
                    <a:pt x="2842" y="14802"/>
                    <a:pt x="1" y="17237"/>
                  </a:cubicBezTo>
                  <a:cubicBezTo>
                    <a:pt x="1376" y="17891"/>
                    <a:pt x="2696" y="18625"/>
                    <a:pt x="3936" y="19436"/>
                  </a:cubicBezTo>
                  <a:cubicBezTo>
                    <a:pt x="4793" y="20011"/>
                    <a:pt x="5627" y="20620"/>
                    <a:pt x="6404" y="21263"/>
                  </a:cubicBezTo>
                  <a:cubicBezTo>
                    <a:pt x="7769" y="18793"/>
                    <a:pt x="8479" y="16009"/>
                    <a:pt x="8479" y="13168"/>
                  </a:cubicBezTo>
                  <a:cubicBezTo>
                    <a:pt x="8479" y="9436"/>
                    <a:pt x="7284" y="5896"/>
                    <a:pt x="5029" y="2942"/>
                  </a:cubicBezTo>
                  <a:cubicBezTo>
                    <a:pt x="4195" y="1849"/>
                    <a:pt x="3214" y="857"/>
                    <a:pt x="2143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3214500" y="1661925"/>
              <a:ext cx="224950" cy="563150"/>
            </a:xfrm>
            <a:custGeom>
              <a:avLst/>
              <a:gdLst/>
              <a:ahLst/>
              <a:cxnLst/>
              <a:rect l="l" t="t" r="r" b="b"/>
              <a:pathLst>
                <a:path w="8998" h="22526" extrusionOk="0">
                  <a:moveTo>
                    <a:pt x="3315" y="1940"/>
                  </a:moveTo>
                  <a:lnTo>
                    <a:pt x="3315" y="1940"/>
                  </a:lnTo>
                  <a:cubicBezTo>
                    <a:pt x="4014" y="2582"/>
                    <a:pt x="4645" y="3281"/>
                    <a:pt x="5221" y="4025"/>
                  </a:cubicBezTo>
                  <a:cubicBezTo>
                    <a:pt x="7453" y="6945"/>
                    <a:pt x="8626" y="10451"/>
                    <a:pt x="8626" y="14138"/>
                  </a:cubicBezTo>
                  <a:cubicBezTo>
                    <a:pt x="8626" y="16855"/>
                    <a:pt x="7960" y="19560"/>
                    <a:pt x="6686" y="21950"/>
                  </a:cubicBezTo>
                  <a:cubicBezTo>
                    <a:pt x="5953" y="21353"/>
                    <a:pt x="5176" y="20790"/>
                    <a:pt x="4375" y="20259"/>
                  </a:cubicBezTo>
                  <a:cubicBezTo>
                    <a:pt x="3214" y="19493"/>
                    <a:pt x="1962" y="18783"/>
                    <a:pt x="666" y="18162"/>
                  </a:cubicBezTo>
                  <a:cubicBezTo>
                    <a:pt x="3450" y="15682"/>
                    <a:pt x="5029" y="12142"/>
                    <a:pt x="5029" y="8399"/>
                  </a:cubicBezTo>
                  <a:cubicBezTo>
                    <a:pt x="5029" y="6122"/>
                    <a:pt x="4443" y="3902"/>
                    <a:pt x="3315" y="1940"/>
                  </a:cubicBezTo>
                  <a:close/>
                  <a:moveTo>
                    <a:pt x="1579" y="1"/>
                  </a:moveTo>
                  <a:lnTo>
                    <a:pt x="2335" y="1071"/>
                  </a:lnTo>
                  <a:cubicBezTo>
                    <a:pt x="3856" y="3236"/>
                    <a:pt x="4657" y="5773"/>
                    <a:pt x="4657" y="8399"/>
                  </a:cubicBezTo>
                  <a:cubicBezTo>
                    <a:pt x="4657" y="12131"/>
                    <a:pt x="3045" y="15649"/>
                    <a:pt x="215" y="18061"/>
                  </a:cubicBezTo>
                  <a:lnTo>
                    <a:pt x="1" y="18253"/>
                  </a:lnTo>
                  <a:lnTo>
                    <a:pt x="260" y="18377"/>
                  </a:lnTo>
                  <a:cubicBezTo>
                    <a:pt x="1624" y="19019"/>
                    <a:pt x="2944" y="19763"/>
                    <a:pt x="4172" y="20564"/>
                  </a:cubicBezTo>
                  <a:cubicBezTo>
                    <a:pt x="5018" y="21128"/>
                    <a:pt x="5852" y="21737"/>
                    <a:pt x="6630" y="22379"/>
                  </a:cubicBezTo>
                  <a:lnTo>
                    <a:pt x="6799" y="22526"/>
                  </a:lnTo>
                  <a:lnTo>
                    <a:pt x="6912" y="22323"/>
                  </a:lnTo>
                  <a:cubicBezTo>
                    <a:pt x="8276" y="19831"/>
                    <a:pt x="8997" y="17002"/>
                    <a:pt x="8997" y="14138"/>
                  </a:cubicBezTo>
                  <a:cubicBezTo>
                    <a:pt x="8997" y="10361"/>
                    <a:pt x="7791" y="6788"/>
                    <a:pt x="5514" y="3800"/>
                  </a:cubicBezTo>
                  <a:cubicBezTo>
                    <a:pt x="4668" y="2695"/>
                    <a:pt x="3698" y="1692"/>
                    <a:pt x="2605" y="823"/>
                  </a:cubicBezTo>
                  <a:lnTo>
                    <a:pt x="157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3222950" y="2025225"/>
              <a:ext cx="132500" cy="135875"/>
            </a:xfrm>
            <a:custGeom>
              <a:avLst/>
              <a:gdLst/>
              <a:ahLst/>
              <a:cxnLst/>
              <a:rect l="l" t="t" r="r" b="b"/>
              <a:pathLst>
                <a:path w="5300" h="5435" extrusionOk="0">
                  <a:moveTo>
                    <a:pt x="2966" y="0"/>
                  </a:moveTo>
                  <a:cubicBezTo>
                    <a:pt x="2628" y="621"/>
                    <a:pt x="2245" y="1207"/>
                    <a:pt x="1816" y="1759"/>
                  </a:cubicBezTo>
                  <a:cubicBezTo>
                    <a:pt x="1286" y="2447"/>
                    <a:pt x="677" y="3089"/>
                    <a:pt x="1" y="3675"/>
                  </a:cubicBezTo>
                  <a:cubicBezTo>
                    <a:pt x="1117" y="4206"/>
                    <a:pt x="2200" y="4792"/>
                    <a:pt x="3237" y="5434"/>
                  </a:cubicBezTo>
                  <a:lnTo>
                    <a:pt x="3293" y="5344"/>
                  </a:lnTo>
                  <a:lnTo>
                    <a:pt x="5300" y="3743"/>
                  </a:lnTo>
                  <a:lnTo>
                    <a:pt x="2966" y="0"/>
                  </a:ln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3297100" y="1995075"/>
              <a:ext cx="137825" cy="123750"/>
            </a:xfrm>
            <a:custGeom>
              <a:avLst/>
              <a:gdLst/>
              <a:ahLst/>
              <a:cxnLst/>
              <a:rect l="l" t="t" r="r" b="b"/>
              <a:pathLst>
                <a:path w="5513" h="4950" extrusionOk="0">
                  <a:moveTo>
                    <a:pt x="3089" y="0"/>
                  </a:moveTo>
                  <a:cubicBezTo>
                    <a:pt x="2469" y="0"/>
                    <a:pt x="1973" y="451"/>
                    <a:pt x="1894" y="1048"/>
                  </a:cubicBezTo>
                  <a:cubicBezTo>
                    <a:pt x="1556" y="677"/>
                    <a:pt x="1071" y="440"/>
                    <a:pt x="530" y="440"/>
                  </a:cubicBezTo>
                  <a:lnTo>
                    <a:pt x="372" y="440"/>
                  </a:lnTo>
                  <a:cubicBezTo>
                    <a:pt x="259" y="699"/>
                    <a:pt x="136" y="958"/>
                    <a:pt x="0" y="1206"/>
                  </a:cubicBezTo>
                  <a:lnTo>
                    <a:pt x="2334" y="4949"/>
                  </a:lnTo>
                  <a:lnTo>
                    <a:pt x="5423" y="2503"/>
                  </a:lnTo>
                  <a:cubicBezTo>
                    <a:pt x="5479" y="1939"/>
                    <a:pt x="5513" y="1376"/>
                    <a:pt x="5513" y="812"/>
                  </a:cubicBezTo>
                  <a:lnTo>
                    <a:pt x="5513" y="530"/>
                  </a:lnTo>
                  <a:cubicBezTo>
                    <a:pt x="5423" y="530"/>
                    <a:pt x="5344" y="519"/>
                    <a:pt x="5254" y="519"/>
                  </a:cubicBezTo>
                  <a:cubicBezTo>
                    <a:pt x="4881" y="519"/>
                    <a:pt x="4532" y="609"/>
                    <a:pt x="4205" y="755"/>
                  </a:cubicBezTo>
                  <a:cubicBezTo>
                    <a:pt x="4036" y="316"/>
                    <a:pt x="3596" y="0"/>
                    <a:pt x="3089" y="0"/>
                  </a:cubicBez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3303850" y="2118800"/>
              <a:ext cx="94450" cy="98950"/>
            </a:xfrm>
            <a:custGeom>
              <a:avLst/>
              <a:gdLst/>
              <a:ahLst/>
              <a:cxnLst/>
              <a:rect l="l" t="t" r="r" b="b"/>
              <a:pathLst>
                <a:path w="3778" h="3958" extrusionOk="0">
                  <a:moveTo>
                    <a:pt x="2064" y="0"/>
                  </a:moveTo>
                  <a:lnTo>
                    <a:pt x="57" y="1601"/>
                  </a:lnTo>
                  <a:lnTo>
                    <a:pt x="1" y="1691"/>
                  </a:lnTo>
                  <a:cubicBezTo>
                    <a:pt x="237" y="1838"/>
                    <a:pt x="463" y="1984"/>
                    <a:pt x="700" y="2142"/>
                  </a:cubicBezTo>
                  <a:cubicBezTo>
                    <a:pt x="1557" y="2706"/>
                    <a:pt x="2391" y="3315"/>
                    <a:pt x="3168" y="3958"/>
                  </a:cubicBezTo>
                  <a:cubicBezTo>
                    <a:pt x="3394" y="3563"/>
                    <a:pt x="3597" y="3157"/>
                    <a:pt x="3777" y="2740"/>
                  </a:cubicBezTo>
                  <a:lnTo>
                    <a:pt x="206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3355425" y="2057650"/>
              <a:ext cx="77250" cy="129675"/>
            </a:xfrm>
            <a:custGeom>
              <a:avLst/>
              <a:gdLst/>
              <a:ahLst/>
              <a:cxnLst/>
              <a:rect l="l" t="t" r="r" b="b"/>
              <a:pathLst>
                <a:path w="3090" h="5187" extrusionOk="0">
                  <a:moveTo>
                    <a:pt x="3090" y="0"/>
                  </a:moveTo>
                  <a:lnTo>
                    <a:pt x="1" y="2446"/>
                  </a:lnTo>
                  <a:lnTo>
                    <a:pt x="1714" y="5186"/>
                  </a:lnTo>
                  <a:cubicBezTo>
                    <a:pt x="2052" y="4419"/>
                    <a:pt x="2345" y="3630"/>
                    <a:pt x="2560" y="2829"/>
                  </a:cubicBezTo>
                  <a:cubicBezTo>
                    <a:pt x="2819" y="1905"/>
                    <a:pt x="2999" y="958"/>
                    <a:pt x="3090" y="0"/>
                  </a:cubicBezTo>
                  <a:close/>
                </a:path>
              </a:pathLst>
            </a:custGeom>
            <a:solidFill>
              <a:srgbClr val="F9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3214500" y="1990275"/>
              <a:ext cx="224950" cy="234800"/>
            </a:xfrm>
            <a:custGeom>
              <a:avLst/>
              <a:gdLst/>
              <a:ahLst/>
              <a:cxnLst/>
              <a:rect l="l" t="t" r="r" b="b"/>
              <a:pathLst>
                <a:path w="8998" h="9392" extrusionOk="0">
                  <a:moveTo>
                    <a:pt x="6393" y="373"/>
                  </a:moveTo>
                  <a:cubicBezTo>
                    <a:pt x="6810" y="373"/>
                    <a:pt x="7183" y="632"/>
                    <a:pt x="7340" y="1027"/>
                  </a:cubicBezTo>
                  <a:lnTo>
                    <a:pt x="7419" y="1207"/>
                  </a:lnTo>
                  <a:lnTo>
                    <a:pt x="7599" y="1117"/>
                  </a:lnTo>
                  <a:cubicBezTo>
                    <a:pt x="7896" y="979"/>
                    <a:pt x="8222" y="901"/>
                    <a:pt x="8560" y="901"/>
                  </a:cubicBezTo>
                  <a:cubicBezTo>
                    <a:pt x="8582" y="901"/>
                    <a:pt x="8604" y="901"/>
                    <a:pt x="8626" y="902"/>
                  </a:cubicBezTo>
                  <a:lnTo>
                    <a:pt x="8626" y="1004"/>
                  </a:lnTo>
                  <a:cubicBezTo>
                    <a:pt x="8626" y="1568"/>
                    <a:pt x="8603" y="2131"/>
                    <a:pt x="8546" y="2673"/>
                  </a:cubicBezTo>
                  <a:cubicBezTo>
                    <a:pt x="8456" y="3620"/>
                    <a:pt x="8276" y="4555"/>
                    <a:pt x="8017" y="5479"/>
                  </a:cubicBezTo>
                  <a:cubicBezTo>
                    <a:pt x="7802" y="6268"/>
                    <a:pt x="7521" y="7058"/>
                    <a:pt x="7183" y="7802"/>
                  </a:cubicBezTo>
                  <a:cubicBezTo>
                    <a:pt x="7035" y="8140"/>
                    <a:pt x="6867" y="8478"/>
                    <a:pt x="6686" y="8816"/>
                  </a:cubicBezTo>
                  <a:cubicBezTo>
                    <a:pt x="5953" y="8219"/>
                    <a:pt x="5176" y="7656"/>
                    <a:pt x="4375" y="7125"/>
                  </a:cubicBezTo>
                  <a:cubicBezTo>
                    <a:pt x="4127" y="6957"/>
                    <a:pt x="3891" y="6810"/>
                    <a:pt x="3665" y="6674"/>
                  </a:cubicBezTo>
                  <a:cubicBezTo>
                    <a:pt x="2718" y="6077"/>
                    <a:pt x="1704" y="5524"/>
                    <a:pt x="666" y="5028"/>
                  </a:cubicBezTo>
                  <a:cubicBezTo>
                    <a:pt x="1275" y="4487"/>
                    <a:pt x="1816" y="3901"/>
                    <a:pt x="2312" y="3270"/>
                  </a:cubicBezTo>
                  <a:cubicBezTo>
                    <a:pt x="2741" y="2718"/>
                    <a:pt x="3124" y="2120"/>
                    <a:pt x="3462" y="1488"/>
                  </a:cubicBezTo>
                  <a:cubicBezTo>
                    <a:pt x="3575" y="1275"/>
                    <a:pt x="3688" y="1049"/>
                    <a:pt x="3800" y="812"/>
                  </a:cubicBezTo>
                  <a:lnTo>
                    <a:pt x="3834" y="812"/>
                  </a:lnTo>
                  <a:cubicBezTo>
                    <a:pt x="4296" y="812"/>
                    <a:pt x="4747" y="1015"/>
                    <a:pt x="5051" y="1365"/>
                  </a:cubicBezTo>
                  <a:lnTo>
                    <a:pt x="5322" y="1669"/>
                  </a:lnTo>
                  <a:lnTo>
                    <a:pt x="5379" y="1263"/>
                  </a:lnTo>
                  <a:cubicBezTo>
                    <a:pt x="5446" y="756"/>
                    <a:pt x="5886" y="373"/>
                    <a:pt x="6393" y="373"/>
                  </a:cubicBezTo>
                  <a:close/>
                  <a:moveTo>
                    <a:pt x="6393" y="0"/>
                  </a:moveTo>
                  <a:cubicBezTo>
                    <a:pt x="5807" y="0"/>
                    <a:pt x="5299" y="373"/>
                    <a:pt x="5096" y="891"/>
                  </a:cubicBezTo>
                  <a:cubicBezTo>
                    <a:pt x="4736" y="598"/>
                    <a:pt x="4296" y="440"/>
                    <a:pt x="3834" y="440"/>
                  </a:cubicBezTo>
                  <a:cubicBezTo>
                    <a:pt x="3778" y="440"/>
                    <a:pt x="3710" y="440"/>
                    <a:pt x="3665" y="451"/>
                  </a:cubicBezTo>
                  <a:lnTo>
                    <a:pt x="3552" y="463"/>
                  </a:lnTo>
                  <a:lnTo>
                    <a:pt x="3507" y="553"/>
                  </a:lnTo>
                  <a:cubicBezTo>
                    <a:pt x="3395" y="824"/>
                    <a:pt x="3259" y="1072"/>
                    <a:pt x="3135" y="1308"/>
                  </a:cubicBezTo>
                  <a:cubicBezTo>
                    <a:pt x="2808" y="1917"/>
                    <a:pt x="2425" y="2503"/>
                    <a:pt x="2007" y="3033"/>
                  </a:cubicBezTo>
                  <a:cubicBezTo>
                    <a:pt x="1478" y="3732"/>
                    <a:pt x="880" y="4364"/>
                    <a:pt x="215" y="4927"/>
                  </a:cubicBezTo>
                  <a:lnTo>
                    <a:pt x="1" y="5119"/>
                  </a:lnTo>
                  <a:lnTo>
                    <a:pt x="260" y="5243"/>
                  </a:lnTo>
                  <a:cubicBezTo>
                    <a:pt x="1365" y="5772"/>
                    <a:pt x="2448" y="6359"/>
                    <a:pt x="3473" y="6990"/>
                  </a:cubicBezTo>
                  <a:cubicBezTo>
                    <a:pt x="3698" y="7125"/>
                    <a:pt x="3924" y="7272"/>
                    <a:pt x="4172" y="7430"/>
                  </a:cubicBezTo>
                  <a:cubicBezTo>
                    <a:pt x="5029" y="7994"/>
                    <a:pt x="5852" y="8603"/>
                    <a:pt x="6630" y="9245"/>
                  </a:cubicBezTo>
                  <a:lnTo>
                    <a:pt x="6799" y="9392"/>
                  </a:lnTo>
                  <a:lnTo>
                    <a:pt x="6912" y="9189"/>
                  </a:lnTo>
                  <a:cubicBezTo>
                    <a:pt x="7137" y="8783"/>
                    <a:pt x="7340" y="8365"/>
                    <a:pt x="7521" y="7959"/>
                  </a:cubicBezTo>
                  <a:cubicBezTo>
                    <a:pt x="7870" y="7193"/>
                    <a:pt x="8152" y="6393"/>
                    <a:pt x="8378" y="5581"/>
                  </a:cubicBezTo>
                  <a:cubicBezTo>
                    <a:pt x="8636" y="4634"/>
                    <a:pt x="8817" y="3675"/>
                    <a:pt x="8919" y="2718"/>
                  </a:cubicBezTo>
                  <a:cubicBezTo>
                    <a:pt x="8975" y="2154"/>
                    <a:pt x="8997" y="1579"/>
                    <a:pt x="8997" y="1004"/>
                  </a:cubicBezTo>
                  <a:lnTo>
                    <a:pt x="8997" y="722"/>
                  </a:lnTo>
                  <a:lnTo>
                    <a:pt x="8997" y="553"/>
                  </a:lnTo>
                  <a:lnTo>
                    <a:pt x="8828" y="541"/>
                  </a:lnTo>
                  <a:cubicBezTo>
                    <a:pt x="8738" y="531"/>
                    <a:pt x="8648" y="531"/>
                    <a:pt x="8558" y="531"/>
                  </a:cubicBezTo>
                  <a:cubicBezTo>
                    <a:pt x="8231" y="531"/>
                    <a:pt x="7904" y="586"/>
                    <a:pt x="7599" y="711"/>
                  </a:cubicBezTo>
                  <a:cubicBezTo>
                    <a:pt x="7351" y="271"/>
                    <a:pt x="6900" y="0"/>
                    <a:pt x="6393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3293150" y="2022700"/>
              <a:ext cx="109950" cy="167150"/>
            </a:xfrm>
            <a:custGeom>
              <a:avLst/>
              <a:gdLst/>
              <a:ahLst/>
              <a:cxnLst/>
              <a:rect l="l" t="t" r="r" b="b"/>
              <a:pathLst>
                <a:path w="4398" h="6686" extrusionOk="0">
                  <a:moveTo>
                    <a:pt x="316" y="0"/>
                  </a:moveTo>
                  <a:lnTo>
                    <a:pt x="1" y="203"/>
                  </a:lnTo>
                  <a:lnTo>
                    <a:pt x="4047" y="6685"/>
                  </a:lnTo>
                  <a:lnTo>
                    <a:pt x="4205" y="6584"/>
                  </a:lnTo>
                  <a:lnTo>
                    <a:pt x="4397" y="6584"/>
                  </a:lnTo>
                  <a:lnTo>
                    <a:pt x="4397" y="6527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3302175" y="2053975"/>
              <a:ext cx="133600" cy="108525"/>
            </a:xfrm>
            <a:custGeom>
              <a:avLst/>
              <a:gdLst/>
              <a:ahLst/>
              <a:cxnLst/>
              <a:rect l="l" t="t" r="r" b="b"/>
              <a:pathLst>
                <a:path w="5344" h="4341" extrusionOk="0">
                  <a:moveTo>
                    <a:pt x="5107" y="0"/>
                  </a:moveTo>
                  <a:lnTo>
                    <a:pt x="0" y="4048"/>
                  </a:lnTo>
                  <a:lnTo>
                    <a:pt x="237" y="4341"/>
                  </a:lnTo>
                  <a:lnTo>
                    <a:pt x="5344" y="29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3276500" y="1686175"/>
              <a:ext cx="105450" cy="149100"/>
            </a:xfrm>
            <a:custGeom>
              <a:avLst/>
              <a:gdLst/>
              <a:ahLst/>
              <a:cxnLst/>
              <a:rect l="l" t="t" r="r" b="b"/>
              <a:pathLst>
                <a:path w="4218" h="5964" extrusionOk="0">
                  <a:moveTo>
                    <a:pt x="1" y="0"/>
                  </a:moveTo>
                  <a:cubicBezTo>
                    <a:pt x="1230" y="1737"/>
                    <a:pt x="2030" y="3788"/>
                    <a:pt x="2278" y="5964"/>
                  </a:cubicBezTo>
                  <a:lnTo>
                    <a:pt x="4217" y="4983"/>
                  </a:lnTo>
                  <a:cubicBezTo>
                    <a:pt x="3834" y="4273"/>
                    <a:pt x="3383" y="3596"/>
                    <a:pt x="2887" y="2942"/>
                  </a:cubicBezTo>
                  <a:cubicBezTo>
                    <a:pt x="2053" y="1849"/>
                    <a:pt x="1072" y="857"/>
                    <a:pt x="1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333450" y="1810750"/>
              <a:ext cx="95000" cy="131075"/>
            </a:xfrm>
            <a:custGeom>
              <a:avLst/>
              <a:gdLst/>
              <a:ahLst/>
              <a:cxnLst/>
              <a:rect l="l" t="t" r="r" b="b"/>
              <a:pathLst>
                <a:path w="3800" h="5243" extrusionOk="0">
                  <a:moveTo>
                    <a:pt x="1939" y="0"/>
                  </a:moveTo>
                  <a:lnTo>
                    <a:pt x="0" y="981"/>
                  </a:lnTo>
                  <a:cubicBezTo>
                    <a:pt x="45" y="1353"/>
                    <a:pt x="80" y="1737"/>
                    <a:pt x="80" y="2120"/>
                  </a:cubicBezTo>
                  <a:lnTo>
                    <a:pt x="3800" y="5242"/>
                  </a:lnTo>
                  <a:cubicBezTo>
                    <a:pt x="3484" y="3393"/>
                    <a:pt x="2853" y="1635"/>
                    <a:pt x="193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306375" y="1863725"/>
              <a:ext cx="128550" cy="157575"/>
            </a:xfrm>
            <a:custGeom>
              <a:avLst/>
              <a:gdLst/>
              <a:ahLst/>
              <a:cxnLst/>
              <a:rect l="l" t="t" r="r" b="b"/>
              <a:pathLst>
                <a:path w="5142" h="6303" extrusionOk="0">
                  <a:moveTo>
                    <a:pt x="1163" y="1"/>
                  </a:moveTo>
                  <a:lnTo>
                    <a:pt x="1163" y="1"/>
                  </a:lnTo>
                  <a:cubicBezTo>
                    <a:pt x="1173" y="114"/>
                    <a:pt x="1173" y="215"/>
                    <a:pt x="1173" y="327"/>
                  </a:cubicBezTo>
                  <a:cubicBezTo>
                    <a:pt x="1173" y="2210"/>
                    <a:pt x="768" y="4037"/>
                    <a:pt x="1" y="5694"/>
                  </a:cubicBezTo>
                  <a:lnTo>
                    <a:pt x="159" y="5694"/>
                  </a:lnTo>
                  <a:cubicBezTo>
                    <a:pt x="700" y="5694"/>
                    <a:pt x="1185" y="5931"/>
                    <a:pt x="1523" y="6302"/>
                  </a:cubicBezTo>
                  <a:cubicBezTo>
                    <a:pt x="1602" y="5705"/>
                    <a:pt x="2098" y="5254"/>
                    <a:pt x="2718" y="5254"/>
                  </a:cubicBezTo>
                  <a:cubicBezTo>
                    <a:pt x="3225" y="5254"/>
                    <a:pt x="3665" y="5570"/>
                    <a:pt x="3834" y="6009"/>
                  </a:cubicBezTo>
                  <a:cubicBezTo>
                    <a:pt x="4161" y="5863"/>
                    <a:pt x="4510" y="5773"/>
                    <a:pt x="4883" y="5773"/>
                  </a:cubicBezTo>
                  <a:cubicBezTo>
                    <a:pt x="4973" y="5773"/>
                    <a:pt x="5052" y="5784"/>
                    <a:pt x="5142" y="5784"/>
                  </a:cubicBezTo>
                  <a:cubicBezTo>
                    <a:pt x="5119" y="4882"/>
                    <a:pt x="5041" y="3992"/>
                    <a:pt x="4883" y="3123"/>
                  </a:cubicBezTo>
                  <a:lnTo>
                    <a:pt x="1163" y="1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3253975" y="1661925"/>
              <a:ext cx="185475" cy="370075"/>
            </a:xfrm>
            <a:custGeom>
              <a:avLst/>
              <a:gdLst/>
              <a:ahLst/>
              <a:cxnLst/>
              <a:rect l="l" t="t" r="r" b="b"/>
              <a:pathLst>
                <a:path w="7419" h="14803" extrusionOk="0">
                  <a:moveTo>
                    <a:pt x="1736" y="1928"/>
                  </a:moveTo>
                  <a:lnTo>
                    <a:pt x="1736" y="1928"/>
                  </a:lnTo>
                  <a:cubicBezTo>
                    <a:pt x="2435" y="2571"/>
                    <a:pt x="3066" y="3281"/>
                    <a:pt x="3642" y="4025"/>
                  </a:cubicBezTo>
                  <a:cubicBezTo>
                    <a:pt x="4126" y="4668"/>
                    <a:pt x="4577" y="5345"/>
                    <a:pt x="4960" y="6044"/>
                  </a:cubicBezTo>
                  <a:cubicBezTo>
                    <a:pt x="5862" y="7655"/>
                    <a:pt x="6483" y="9403"/>
                    <a:pt x="6799" y="11229"/>
                  </a:cubicBezTo>
                  <a:cubicBezTo>
                    <a:pt x="6934" y="12019"/>
                    <a:pt x="7024" y="12841"/>
                    <a:pt x="7047" y="13665"/>
                  </a:cubicBezTo>
                  <a:cubicBezTo>
                    <a:pt x="7020" y="13664"/>
                    <a:pt x="6993" y="13663"/>
                    <a:pt x="6966" y="13663"/>
                  </a:cubicBezTo>
                  <a:cubicBezTo>
                    <a:pt x="6635" y="13663"/>
                    <a:pt x="6323" y="13730"/>
                    <a:pt x="6020" y="13845"/>
                  </a:cubicBezTo>
                  <a:cubicBezTo>
                    <a:pt x="5772" y="13405"/>
                    <a:pt x="5321" y="13134"/>
                    <a:pt x="4814" y="13134"/>
                  </a:cubicBezTo>
                  <a:cubicBezTo>
                    <a:pt x="4228" y="13134"/>
                    <a:pt x="3720" y="13507"/>
                    <a:pt x="3517" y="14025"/>
                  </a:cubicBezTo>
                  <a:cubicBezTo>
                    <a:pt x="3191" y="13766"/>
                    <a:pt x="2796" y="13608"/>
                    <a:pt x="2390" y="13585"/>
                  </a:cubicBezTo>
                  <a:cubicBezTo>
                    <a:pt x="3101" y="11939"/>
                    <a:pt x="3450" y="10203"/>
                    <a:pt x="3450" y="8399"/>
                  </a:cubicBezTo>
                  <a:lnTo>
                    <a:pt x="3450" y="8061"/>
                  </a:lnTo>
                  <a:cubicBezTo>
                    <a:pt x="3439" y="7678"/>
                    <a:pt x="3416" y="7284"/>
                    <a:pt x="3371" y="6911"/>
                  </a:cubicBezTo>
                  <a:cubicBezTo>
                    <a:pt x="3168" y="5164"/>
                    <a:pt x="2605" y="3461"/>
                    <a:pt x="1736" y="1928"/>
                  </a:cubicBezTo>
                  <a:close/>
                  <a:moveTo>
                    <a:pt x="0" y="1"/>
                  </a:moveTo>
                  <a:lnTo>
                    <a:pt x="756" y="1071"/>
                  </a:lnTo>
                  <a:cubicBezTo>
                    <a:pt x="1984" y="2819"/>
                    <a:pt x="2751" y="4849"/>
                    <a:pt x="2999" y="6945"/>
                  </a:cubicBezTo>
                  <a:cubicBezTo>
                    <a:pt x="3044" y="7317"/>
                    <a:pt x="3066" y="7700"/>
                    <a:pt x="3078" y="8073"/>
                  </a:cubicBezTo>
                  <a:lnTo>
                    <a:pt x="3078" y="8399"/>
                  </a:lnTo>
                  <a:cubicBezTo>
                    <a:pt x="3078" y="10248"/>
                    <a:pt x="2695" y="12019"/>
                    <a:pt x="1928" y="13687"/>
                  </a:cubicBezTo>
                  <a:lnTo>
                    <a:pt x="1793" y="13991"/>
                  </a:lnTo>
                  <a:lnTo>
                    <a:pt x="2119" y="13958"/>
                  </a:lnTo>
                  <a:cubicBezTo>
                    <a:pt x="2165" y="13946"/>
                    <a:pt x="2210" y="13946"/>
                    <a:pt x="2255" y="13946"/>
                  </a:cubicBezTo>
                  <a:cubicBezTo>
                    <a:pt x="2717" y="13946"/>
                    <a:pt x="3168" y="14149"/>
                    <a:pt x="3472" y="14499"/>
                  </a:cubicBezTo>
                  <a:lnTo>
                    <a:pt x="3743" y="14803"/>
                  </a:lnTo>
                  <a:lnTo>
                    <a:pt x="3800" y="14397"/>
                  </a:lnTo>
                  <a:cubicBezTo>
                    <a:pt x="3867" y="13890"/>
                    <a:pt x="4307" y="13507"/>
                    <a:pt x="4814" y="13507"/>
                  </a:cubicBezTo>
                  <a:cubicBezTo>
                    <a:pt x="5231" y="13507"/>
                    <a:pt x="5604" y="13766"/>
                    <a:pt x="5761" y="14161"/>
                  </a:cubicBezTo>
                  <a:lnTo>
                    <a:pt x="5840" y="14341"/>
                  </a:lnTo>
                  <a:lnTo>
                    <a:pt x="6020" y="14251"/>
                  </a:lnTo>
                  <a:cubicBezTo>
                    <a:pt x="6313" y="14104"/>
                    <a:pt x="6641" y="14036"/>
                    <a:pt x="6979" y="14036"/>
                  </a:cubicBezTo>
                  <a:cubicBezTo>
                    <a:pt x="7057" y="14036"/>
                    <a:pt x="7137" y="14036"/>
                    <a:pt x="7215" y="14048"/>
                  </a:cubicBezTo>
                  <a:lnTo>
                    <a:pt x="7418" y="14070"/>
                  </a:lnTo>
                  <a:lnTo>
                    <a:pt x="7418" y="13856"/>
                  </a:lnTo>
                  <a:cubicBezTo>
                    <a:pt x="7407" y="12943"/>
                    <a:pt x="7317" y="12041"/>
                    <a:pt x="7170" y="11162"/>
                  </a:cubicBezTo>
                  <a:cubicBezTo>
                    <a:pt x="6844" y="9290"/>
                    <a:pt x="6212" y="7509"/>
                    <a:pt x="5288" y="5863"/>
                  </a:cubicBezTo>
                  <a:cubicBezTo>
                    <a:pt x="4893" y="5152"/>
                    <a:pt x="4431" y="4454"/>
                    <a:pt x="3935" y="3800"/>
                  </a:cubicBezTo>
                  <a:cubicBezTo>
                    <a:pt x="3089" y="2695"/>
                    <a:pt x="2109" y="1692"/>
                    <a:pt x="1026" y="8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3332600" y="1860050"/>
              <a:ext cx="99250" cy="85450"/>
            </a:xfrm>
            <a:custGeom>
              <a:avLst/>
              <a:gdLst/>
              <a:ahLst/>
              <a:cxnLst/>
              <a:rect l="l" t="t" r="r" b="b"/>
              <a:pathLst>
                <a:path w="3970" h="3418" extrusionOk="0">
                  <a:moveTo>
                    <a:pt x="237" y="1"/>
                  </a:moveTo>
                  <a:lnTo>
                    <a:pt x="1" y="294"/>
                  </a:lnTo>
                  <a:lnTo>
                    <a:pt x="3721" y="3417"/>
                  </a:lnTo>
                  <a:lnTo>
                    <a:pt x="3834" y="3282"/>
                  </a:lnTo>
                  <a:lnTo>
                    <a:pt x="3969" y="3135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331475" y="1806500"/>
              <a:ext cx="52725" cy="32725"/>
            </a:xfrm>
            <a:custGeom>
              <a:avLst/>
              <a:gdLst/>
              <a:ahLst/>
              <a:cxnLst/>
              <a:rect l="l" t="t" r="r" b="b"/>
              <a:pathLst>
                <a:path w="2109" h="1309" extrusionOk="0">
                  <a:moveTo>
                    <a:pt x="1940" y="1"/>
                  </a:moveTo>
                  <a:lnTo>
                    <a:pt x="1" y="982"/>
                  </a:lnTo>
                  <a:lnTo>
                    <a:pt x="169" y="1309"/>
                  </a:lnTo>
                  <a:lnTo>
                    <a:pt x="2108" y="328"/>
                  </a:lnTo>
                  <a:lnTo>
                    <a:pt x="194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Smarts </a:t>
            </a:r>
            <a:r>
              <a:rPr lang="en" sz="3200" dirty="0" err="1"/>
              <a:t>religionsmodel</a:t>
            </a:r>
            <a:endParaRPr sz="3200" dirty="0"/>
          </a:p>
        </p:txBody>
      </p:sp>
      <p:grpSp>
        <p:nvGrpSpPr>
          <p:cNvPr id="448" name="Google Shape;448;p33"/>
          <p:cNvGrpSpPr/>
          <p:nvPr/>
        </p:nvGrpSpPr>
        <p:grpSpPr>
          <a:xfrm>
            <a:off x="270057" y="348582"/>
            <a:ext cx="899730" cy="899777"/>
            <a:chOff x="1935000" y="2485075"/>
            <a:chExt cx="478300" cy="478325"/>
          </a:xfrm>
        </p:grpSpPr>
        <p:sp>
          <p:nvSpPr>
            <p:cNvPr id="449" name="Google Shape;449;p33"/>
            <p:cNvSpPr/>
            <p:nvPr/>
          </p:nvSpPr>
          <p:spPr>
            <a:xfrm>
              <a:off x="2179625" y="2561475"/>
              <a:ext cx="196750" cy="196450"/>
            </a:xfrm>
            <a:custGeom>
              <a:avLst/>
              <a:gdLst/>
              <a:ahLst/>
              <a:cxnLst/>
              <a:rect l="l" t="t" r="r" b="b"/>
              <a:pathLst>
                <a:path w="7870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57" y="7858"/>
                  </a:lnTo>
                  <a:cubicBezTo>
                    <a:pt x="7825" y="7418"/>
                    <a:pt x="7870" y="6967"/>
                    <a:pt x="7870" y="6505"/>
                  </a:cubicBezTo>
                  <a:cubicBezTo>
                    <a:pt x="7870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2176525" y="2716200"/>
              <a:ext cx="197050" cy="204925"/>
            </a:xfrm>
            <a:custGeom>
              <a:avLst/>
              <a:gdLst/>
              <a:ahLst/>
              <a:cxnLst/>
              <a:rect l="l" t="t" r="r" b="b"/>
              <a:pathLst>
                <a:path w="7882" h="8197" extrusionOk="0">
                  <a:moveTo>
                    <a:pt x="125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40" y="4893"/>
                    <a:pt x="7881" y="16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2133975" y="2522000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60" y="1"/>
                    <a:pt x="519" y="57"/>
                    <a:pt x="1" y="159"/>
                  </a:cubicBezTo>
                  <a:lnTo>
                    <a:pt x="1647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2054200" y="272070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3" y="7633"/>
                    <a:pt x="2999" y="8219"/>
                    <a:pt x="4792" y="8219"/>
                  </a:cubicBezTo>
                  <a:cubicBezTo>
                    <a:pt x="5424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971900" y="2672775"/>
              <a:ext cx="204650" cy="213975"/>
            </a:xfrm>
            <a:custGeom>
              <a:avLst/>
              <a:gdLst/>
              <a:ahLst/>
              <a:cxnLst/>
              <a:rect l="l" t="t" r="r" b="b"/>
              <a:pathLst>
                <a:path w="8186" h="8559" extrusionOk="0">
                  <a:moveTo>
                    <a:pt x="271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98" y="7092"/>
                    <a:pt x="3293" y="8558"/>
                  </a:cubicBezTo>
                  <a:lnTo>
                    <a:pt x="8185" y="1917"/>
                  </a:lnTo>
                  <a:lnTo>
                    <a:pt x="8130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978675" y="2525950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13" y="1"/>
                  </a:moveTo>
                  <a:cubicBezTo>
                    <a:pt x="3191" y="610"/>
                    <a:pt x="767" y="2909"/>
                    <a:pt x="0" y="5874"/>
                  </a:cubicBezTo>
                  <a:lnTo>
                    <a:pt x="7859" y="7577"/>
                  </a:lnTo>
                  <a:lnTo>
                    <a:pt x="621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989" y="407"/>
                    <a:pt x="11602" y="936"/>
                    <a:pt x="12955" y="1940"/>
                  </a:cubicBezTo>
                  <a:cubicBezTo>
                    <a:pt x="14972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66" y="9606"/>
                  </a:cubicBezTo>
                  <a:cubicBezTo>
                    <a:pt x="15806" y="11139"/>
                    <a:pt x="15097" y="12560"/>
                    <a:pt x="14025" y="13698"/>
                  </a:cubicBezTo>
                  <a:cubicBezTo>
                    <a:pt x="12955" y="14837"/>
                    <a:pt x="11590" y="15615"/>
                    <a:pt x="10079" y="15965"/>
                  </a:cubicBezTo>
                  <a:cubicBezTo>
                    <a:pt x="9493" y="16100"/>
                    <a:pt x="8896" y="16167"/>
                    <a:pt x="8287" y="16167"/>
                  </a:cubicBezTo>
                  <a:cubicBezTo>
                    <a:pt x="6596" y="16167"/>
                    <a:pt x="4973" y="15637"/>
                    <a:pt x="3608" y="14634"/>
                  </a:cubicBezTo>
                  <a:cubicBezTo>
                    <a:pt x="1613" y="13146"/>
                    <a:pt x="407" y="10779"/>
                    <a:pt x="407" y="8287"/>
                  </a:cubicBezTo>
                  <a:cubicBezTo>
                    <a:pt x="407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32" y="565"/>
                  </a:cubicBezTo>
                  <a:cubicBezTo>
                    <a:pt x="7239" y="463"/>
                    <a:pt x="7769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46" y="1"/>
                    <a:pt x="7193" y="57"/>
                    <a:pt x="6652" y="170"/>
                  </a:cubicBezTo>
                  <a:cubicBezTo>
                    <a:pt x="3575" y="778"/>
                    <a:pt x="1072" y="3146"/>
                    <a:pt x="271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63" y="13405"/>
                    <a:pt x="3372" y="14961"/>
                  </a:cubicBezTo>
                  <a:cubicBezTo>
                    <a:pt x="4803" y="16020"/>
                    <a:pt x="6506" y="16584"/>
                    <a:pt x="8287" y="16584"/>
                  </a:cubicBezTo>
                  <a:cubicBezTo>
                    <a:pt x="8919" y="16584"/>
                    <a:pt x="9561" y="16506"/>
                    <a:pt x="10170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57" y="12774"/>
                    <a:pt x="16190" y="11286"/>
                    <a:pt x="16460" y="9674"/>
                  </a:cubicBezTo>
                  <a:cubicBezTo>
                    <a:pt x="16540" y="9223"/>
                    <a:pt x="16585" y="8749"/>
                    <a:pt x="16585" y="8287"/>
                  </a:cubicBezTo>
                  <a:cubicBezTo>
                    <a:pt x="16585" y="5671"/>
                    <a:pt x="15322" y="3168"/>
                    <a:pt x="13203" y="1613"/>
                  </a:cubicBezTo>
                  <a:cubicBezTo>
                    <a:pt x="11771" y="565"/>
                    <a:pt x="10079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2129175" y="252510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28" y="15886"/>
                  </a:lnTo>
                  <a:lnTo>
                    <a:pt x="3833" y="15795"/>
                  </a:lnTo>
                  <a:lnTo>
                    <a:pt x="2087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977550" y="2668000"/>
              <a:ext cx="396850" cy="95000"/>
            </a:xfrm>
            <a:custGeom>
              <a:avLst/>
              <a:gdLst/>
              <a:ahLst/>
              <a:cxnLst/>
              <a:rect l="l" t="t" r="r" b="b"/>
              <a:pathLst>
                <a:path w="15874" h="3800" extrusionOk="0">
                  <a:moveTo>
                    <a:pt x="80" y="1"/>
                  </a:moveTo>
                  <a:lnTo>
                    <a:pt x="0" y="395"/>
                  </a:lnTo>
                  <a:lnTo>
                    <a:pt x="15795" y="3799"/>
                  </a:lnTo>
                  <a:lnTo>
                    <a:pt x="15874" y="3394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2049975" y="2558350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4" y="1"/>
                  </a:moveTo>
                  <a:lnTo>
                    <a:pt x="5029" y="6190"/>
                  </a:lnTo>
                  <a:lnTo>
                    <a:pt x="4894" y="6371"/>
                  </a:lnTo>
                  <a:lnTo>
                    <a:pt x="1" y="13022"/>
                  </a:lnTo>
                  <a:lnTo>
                    <a:pt x="327" y="13259"/>
                  </a:lnTo>
                  <a:lnTo>
                    <a:pt x="5220" y="6619"/>
                  </a:lnTo>
                  <a:lnTo>
                    <a:pt x="5356" y="6439"/>
                  </a:lnTo>
                  <a:lnTo>
                    <a:pt x="9922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2360850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73" y="0"/>
                  </a:moveTo>
                  <a:lnTo>
                    <a:pt x="0" y="485"/>
                  </a:lnTo>
                  <a:cubicBezTo>
                    <a:pt x="395" y="1432"/>
                    <a:pt x="621" y="2481"/>
                    <a:pt x="621" y="3574"/>
                  </a:cubicBezTo>
                  <a:lnTo>
                    <a:pt x="1894" y="3574"/>
                  </a:lnTo>
                  <a:cubicBezTo>
                    <a:pt x="1894" y="2311"/>
                    <a:pt x="1636" y="1093"/>
                    <a:pt x="11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360850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1" y="1"/>
                  </a:moveTo>
                  <a:cubicBezTo>
                    <a:pt x="621" y="1106"/>
                    <a:pt x="395" y="2143"/>
                    <a:pt x="0" y="3101"/>
                  </a:cubicBezTo>
                  <a:lnTo>
                    <a:pt x="1173" y="3586"/>
                  </a:lnTo>
                  <a:lnTo>
                    <a:pt x="1185" y="3586"/>
                  </a:lnTo>
                  <a:cubicBezTo>
                    <a:pt x="163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316875" y="2558650"/>
              <a:ext cx="73600" cy="88225"/>
            </a:xfrm>
            <a:custGeom>
              <a:avLst/>
              <a:gdLst/>
              <a:ahLst/>
              <a:cxnLst/>
              <a:rect l="l" t="t" r="r" b="b"/>
              <a:pathLst>
                <a:path w="2944" h="3529" extrusionOk="0">
                  <a:moveTo>
                    <a:pt x="903" y="0"/>
                  </a:moveTo>
                  <a:lnTo>
                    <a:pt x="1" y="902"/>
                  </a:lnTo>
                  <a:cubicBezTo>
                    <a:pt x="745" y="1646"/>
                    <a:pt x="1354" y="2537"/>
                    <a:pt x="1759" y="3529"/>
                  </a:cubicBezTo>
                  <a:lnTo>
                    <a:pt x="2932" y="3044"/>
                  </a:lnTo>
                  <a:lnTo>
                    <a:pt x="2944" y="3044"/>
                  </a:lnTo>
                  <a:cubicBezTo>
                    <a:pt x="2458" y="1894"/>
                    <a:pt x="1771" y="868"/>
                    <a:pt x="903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2316875" y="2801600"/>
              <a:ext cx="73600" cy="87950"/>
            </a:xfrm>
            <a:custGeom>
              <a:avLst/>
              <a:gdLst/>
              <a:ahLst/>
              <a:cxnLst/>
              <a:rect l="l" t="t" r="r" b="b"/>
              <a:pathLst>
                <a:path w="2944" h="3518" extrusionOk="0">
                  <a:moveTo>
                    <a:pt x="1759" y="0"/>
                  </a:moveTo>
                  <a:cubicBezTo>
                    <a:pt x="1354" y="981"/>
                    <a:pt x="745" y="1872"/>
                    <a:pt x="1" y="2616"/>
                  </a:cubicBezTo>
                  <a:lnTo>
                    <a:pt x="903" y="3518"/>
                  </a:lnTo>
                  <a:cubicBezTo>
                    <a:pt x="1771" y="2661"/>
                    <a:pt x="2458" y="1635"/>
                    <a:pt x="2944" y="485"/>
                  </a:cubicBezTo>
                  <a:lnTo>
                    <a:pt x="2932" y="485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2251500" y="250792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485" y="0"/>
                  </a:moveTo>
                  <a:lnTo>
                    <a:pt x="0" y="1184"/>
                  </a:lnTo>
                  <a:cubicBezTo>
                    <a:pt x="992" y="1589"/>
                    <a:pt x="1872" y="2187"/>
                    <a:pt x="2616" y="2931"/>
                  </a:cubicBezTo>
                  <a:lnTo>
                    <a:pt x="3518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251500" y="286697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2616" y="1"/>
                  </a:moveTo>
                  <a:cubicBezTo>
                    <a:pt x="1872" y="745"/>
                    <a:pt x="992" y="1354"/>
                    <a:pt x="0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18" y="90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2174000" y="249015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105" y="1275"/>
                    <a:pt x="2142" y="1500"/>
                    <a:pt x="3100" y="1895"/>
                  </a:cubicBezTo>
                  <a:lnTo>
                    <a:pt x="3585" y="711"/>
                  </a:lnTo>
                  <a:cubicBezTo>
                    <a:pt x="2481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3"/>
            <p:cNvSpPr/>
            <p:nvPr/>
          </p:nvSpPr>
          <p:spPr>
            <a:xfrm>
              <a:off x="2174000" y="291095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100" y="1"/>
                  </a:moveTo>
                  <a:cubicBezTo>
                    <a:pt x="2142" y="395"/>
                    <a:pt x="1105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1" y="1635"/>
                    <a:pt x="3585" y="1173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3"/>
            <p:cNvSpPr/>
            <p:nvPr/>
          </p:nvSpPr>
          <p:spPr>
            <a:xfrm>
              <a:off x="2084650" y="2910950"/>
              <a:ext cx="89375" cy="47075"/>
            </a:xfrm>
            <a:custGeom>
              <a:avLst/>
              <a:gdLst/>
              <a:ahLst/>
              <a:cxnLst/>
              <a:rect l="l" t="t" r="r" b="b"/>
              <a:pathLst>
                <a:path w="3575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094" y="1635"/>
                    <a:pt x="2312" y="1883"/>
                    <a:pt x="3574" y="1883"/>
                  </a:cubicBezTo>
                  <a:lnTo>
                    <a:pt x="3574" y="609"/>
                  </a:lnTo>
                  <a:cubicBezTo>
                    <a:pt x="2480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3"/>
            <p:cNvSpPr/>
            <p:nvPr/>
          </p:nvSpPr>
          <p:spPr>
            <a:xfrm>
              <a:off x="2084650" y="2490150"/>
              <a:ext cx="89375" cy="47375"/>
            </a:xfrm>
            <a:custGeom>
              <a:avLst/>
              <a:gdLst/>
              <a:ahLst/>
              <a:cxnLst/>
              <a:rect l="l" t="t" r="r" b="b"/>
              <a:pathLst>
                <a:path w="3575" h="1895" extrusionOk="0">
                  <a:moveTo>
                    <a:pt x="3574" y="1"/>
                  </a:moveTo>
                  <a:cubicBezTo>
                    <a:pt x="2312" y="1"/>
                    <a:pt x="1094" y="260"/>
                    <a:pt x="0" y="711"/>
                  </a:cubicBezTo>
                  <a:lnTo>
                    <a:pt x="485" y="1895"/>
                  </a:lnTo>
                  <a:cubicBezTo>
                    <a:pt x="1432" y="1500"/>
                    <a:pt x="2480" y="1275"/>
                    <a:pt x="3574" y="1275"/>
                  </a:cubicBezTo>
                  <a:lnTo>
                    <a:pt x="3574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3"/>
            <p:cNvSpPr/>
            <p:nvPr/>
          </p:nvSpPr>
          <p:spPr>
            <a:xfrm>
              <a:off x="2008550" y="2866975"/>
              <a:ext cx="88250" cy="73325"/>
            </a:xfrm>
            <a:custGeom>
              <a:avLst/>
              <a:gdLst/>
              <a:ahLst/>
              <a:cxnLst/>
              <a:rect l="l" t="t" r="r" b="b"/>
              <a:pathLst>
                <a:path w="3530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69" y="1770"/>
                    <a:pt x="1894" y="2459"/>
                    <a:pt x="3044" y="2932"/>
                  </a:cubicBezTo>
                  <a:lnTo>
                    <a:pt x="3529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3"/>
            <p:cNvSpPr/>
            <p:nvPr/>
          </p:nvSpPr>
          <p:spPr>
            <a:xfrm>
              <a:off x="2008550" y="2507925"/>
              <a:ext cx="88250" cy="73300"/>
            </a:xfrm>
            <a:custGeom>
              <a:avLst/>
              <a:gdLst/>
              <a:ahLst/>
              <a:cxnLst/>
              <a:rect l="l" t="t" r="r" b="b"/>
              <a:pathLst>
                <a:path w="3530" h="2932" extrusionOk="0">
                  <a:moveTo>
                    <a:pt x="3044" y="0"/>
                  </a:moveTo>
                  <a:cubicBezTo>
                    <a:pt x="1894" y="474"/>
                    <a:pt x="869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29" y="1184"/>
                  </a:cubicBezTo>
                  <a:lnTo>
                    <a:pt x="3044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3"/>
            <p:cNvSpPr/>
            <p:nvPr/>
          </p:nvSpPr>
          <p:spPr>
            <a:xfrm>
              <a:off x="1957825" y="255865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2029" y="0"/>
                  </a:moveTo>
                  <a:cubicBezTo>
                    <a:pt x="1173" y="868"/>
                    <a:pt x="474" y="1894"/>
                    <a:pt x="0" y="3044"/>
                  </a:cubicBezTo>
                  <a:lnTo>
                    <a:pt x="1184" y="3529"/>
                  </a:lnTo>
                  <a:cubicBezTo>
                    <a:pt x="1590" y="2537"/>
                    <a:pt x="2187" y="1646"/>
                    <a:pt x="2931" y="902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1957825" y="280160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74" y="1635"/>
                    <a:pt x="1173" y="2661"/>
                    <a:pt x="2029" y="3518"/>
                  </a:cubicBezTo>
                  <a:lnTo>
                    <a:pt x="2931" y="2616"/>
                  </a:lnTo>
                  <a:cubicBezTo>
                    <a:pt x="2187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3"/>
            <p:cNvSpPr/>
            <p:nvPr/>
          </p:nvSpPr>
          <p:spPr>
            <a:xfrm>
              <a:off x="1940075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0" y="0"/>
                  </a:moveTo>
                  <a:cubicBezTo>
                    <a:pt x="259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99" y="1432"/>
                    <a:pt x="1894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1940075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0" y="1"/>
                  </a:moveTo>
                  <a:cubicBezTo>
                    <a:pt x="0" y="1275"/>
                    <a:pt x="259" y="2481"/>
                    <a:pt x="710" y="3586"/>
                  </a:cubicBezTo>
                  <a:lnTo>
                    <a:pt x="1894" y="3101"/>
                  </a:lnTo>
                  <a:cubicBezTo>
                    <a:pt x="1499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1935000" y="2485075"/>
              <a:ext cx="478300" cy="478325"/>
            </a:xfrm>
            <a:custGeom>
              <a:avLst/>
              <a:gdLst/>
              <a:ahLst/>
              <a:cxnLst/>
              <a:rect l="l" t="t" r="r" b="b"/>
              <a:pathLst>
                <a:path w="19132" h="19133" extrusionOk="0">
                  <a:moveTo>
                    <a:pt x="9560" y="406"/>
                  </a:moveTo>
                  <a:cubicBezTo>
                    <a:pt x="10778" y="406"/>
                    <a:pt x="11961" y="644"/>
                    <a:pt x="13066" y="1105"/>
                  </a:cubicBezTo>
                  <a:cubicBezTo>
                    <a:pt x="14183" y="1568"/>
                    <a:pt x="15186" y="2233"/>
                    <a:pt x="16042" y="3090"/>
                  </a:cubicBezTo>
                  <a:cubicBezTo>
                    <a:pt x="16888" y="3946"/>
                    <a:pt x="17565" y="4950"/>
                    <a:pt x="18026" y="6066"/>
                  </a:cubicBezTo>
                  <a:cubicBezTo>
                    <a:pt x="18489" y="7171"/>
                    <a:pt x="18715" y="8355"/>
                    <a:pt x="18715" y="9561"/>
                  </a:cubicBezTo>
                  <a:cubicBezTo>
                    <a:pt x="18715" y="10778"/>
                    <a:pt x="18489" y="11962"/>
                    <a:pt x="18026" y="13067"/>
                  </a:cubicBezTo>
                  <a:cubicBezTo>
                    <a:pt x="17565" y="14183"/>
                    <a:pt x="16899" y="15187"/>
                    <a:pt x="16042" y="16044"/>
                  </a:cubicBezTo>
                  <a:cubicBezTo>
                    <a:pt x="15186" y="16900"/>
                    <a:pt x="14183" y="17565"/>
                    <a:pt x="13066" y="18028"/>
                  </a:cubicBezTo>
                  <a:cubicBezTo>
                    <a:pt x="11961" y="18489"/>
                    <a:pt x="10778" y="18715"/>
                    <a:pt x="9560" y="18715"/>
                  </a:cubicBezTo>
                  <a:cubicBezTo>
                    <a:pt x="8354" y="18715"/>
                    <a:pt x="7170" y="18489"/>
                    <a:pt x="6066" y="18028"/>
                  </a:cubicBezTo>
                  <a:cubicBezTo>
                    <a:pt x="4949" y="17565"/>
                    <a:pt x="3946" y="16900"/>
                    <a:pt x="3089" y="16044"/>
                  </a:cubicBezTo>
                  <a:cubicBezTo>
                    <a:pt x="2233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67" y="4950"/>
                    <a:pt x="2233" y="3946"/>
                    <a:pt x="3089" y="3090"/>
                  </a:cubicBezTo>
                  <a:cubicBezTo>
                    <a:pt x="3946" y="2233"/>
                    <a:pt x="4949" y="1568"/>
                    <a:pt x="6066" y="1105"/>
                  </a:cubicBezTo>
                  <a:cubicBezTo>
                    <a:pt x="7170" y="644"/>
                    <a:pt x="8354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98" y="1"/>
                    <a:pt x="7068" y="249"/>
                    <a:pt x="5908" y="722"/>
                  </a:cubicBezTo>
                  <a:cubicBezTo>
                    <a:pt x="4735" y="1207"/>
                    <a:pt x="3698" y="1906"/>
                    <a:pt x="2807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48" y="7070"/>
                    <a:pt x="0" y="8298"/>
                    <a:pt x="0" y="9561"/>
                  </a:cubicBezTo>
                  <a:cubicBezTo>
                    <a:pt x="0" y="10835"/>
                    <a:pt x="248" y="12063"/>
                    <a:pt x="722" y="13225"/>
                  </a:cubicBezTo>
                  <a:cubicBezTo>
                    <a:pt x="1206" y="14386"/>
                    <a:pt x="1905" y="15435"/>
                    <a:pt x="2807" y="16325"/>
                  </a:cubicBezTo>
                  <a:cubicBezTo>
                    <a:pt x="3698" y="17227"/>
                    <a:pt x="4735" y="17926"/>
                    <a:pt x="5908" y="18399"/>
                  </a:cubicBezTo>
                  <a:cubicBezTo>
                    <a:pt x="7068" y="18885"/>
                    <a:pt x="8298" y="19133"/>
                    <a:pt x="9560" y="19133"/>
                  </a:cubicBezTo>
                  <a:cubicBezTo>
                    <a:pt x="10834" y="19133"/>
                    <a:pt x="12063" y="18885"/>
                    <a:pt x="13224" y="18399"/>
                  </a:cubicBezTo>
                  <a:cubicBezTo>
                    <a:pt x="14386" y="17926"/>
                    <a:pt x="15434" y="17227"/>
                    <a:pt x="16325" y="16325"/>
                  </a:cubicBezTo>
                  <a:cubicBezTo>
                    <a:pt x="17227" y="15435"/>
                    <a:pt x="17925" y="14386"/>
                    <a:pt x="18399" y="13225"/>
                  </a:cubicBezTo>
                  <a:cubicBezTo>
                    <a:pt x="18883" y="12063"/>
                    <a:pt x="19131" y="10835"/>
                    <a:pt x="19131" y="9561"/>
                  </a:cubicBezTo>
                  <a:cubicBezTo>
                    <a:pt x="19131" y="8298"/>
                    <a:pt x="18883" y="7070"/>
                    <a:pt x="18399" y="5908"/>
                  </a:cubicBezTo>
                  <a:cubicBezTo>
                    <a:pt x="17914" y="4736"/>
                    <a:pt x="17227" y="3698"/>
                    <a:pt x="16325" y="2796"/>
                  </a:cubicBezTo>
                  <a:cubicBezTo>
                    <a:pt x="15434" y="1906"/>
                    <a:pt x="14386" y="1207"/>
                    <a:pt x="13224" y="722"/>
                  </a:cubicBezTo>
                  <a:cubicBezTo>
                    <a:pt x="12063" y="249"/>
                    <a:pt x="10834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309" y="1004"/>
                  </a:cubicBezTo>
                  <a:cubicBezTo>
                    <a:pt x="12267" y="1410"/>
                    <a:pt x="13123" y="1985"/>
                    <a:pt x="13867" y="2718"/>
                  </a:cubicBezTo>
                  <a:cubicBezTo>
                    <a:pt x="14601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1" y="13124"/>
                    <a:pt x="13867" y="13868"/>
                  </a:cubicBezTo>
                  <a:cubicBezTo>
                    <a:pt x="13123" y="14600"/>
                    <a:pt x="12267" y="15175"/>
                    <a:pt x="11309" y="15570"/>
                  </a:cubicBezTo>
                  <a:cubicBezTo>
                    <a:pt x="10350" y="15965"/>
                    <a:pt x="9335" y="16167"/>
                    <a:pt x="8287" y="16167"/>
                  </a:cubicBezTo>
                  <a:cubicBezTo>
                    <a:pt x="7250" y="16167"/>
                    <a:pt x="6236" y="15965"/>
                    <a:pt x="5277" y="15570"/>
                  </a:cubicBezTo>
                  <a:cubicBezTo>
                    <a:pt x="4319" y="15175"/>
                    <a:pt x="3462" y="14600"/>
                    <a:pt x="2718" y="13868"/>
                  </a:cubicBezTo>
                  <a:cubicBezTo>
                    <a:pt x="1985" y="13124"/>
                    <a:pt x="1410" y="12267"/>
                    <a:pt x="1015" y="11308"/>
                  </a:cubicBezTo>
                  <a:cubicBezTo>
                    <a:pt x="610" y="10350"/>
                    <a:pt x="407" y="9336"/>
                    <a:pt x="407" y="8287"/>
                  </a:cubicBezTo>
                  <a:cubicBezTo>
                    <a:pt x="407" y="7250"/>
                    <a:pt x="610" y="6235"/>
                    <a:pt x="1015" y="5277"/>
                  </a:cubicBezTo>
                  <a:cubicBezTo>
                    <a:pt x="1410" y="4318"/>
                    <a:pt x="1985" y="3462"/>
                    <a:pt x="2718" y="2718"/>
                  </a:cubicBezTo>
                  <a:cubicBezTo>
                    <a:pt x="3451" y="1985"/>
                    <a:pt x="4319" y="1410"/>
                    <a:pt x="5277" y="1004"/>
                  </a:cubicBezTo>
                  <a:cubicBezTo>
                    <a:pt x="6236" y="610"/>
                    <a:pt x="7250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93" y="1"/>
                    <a:pt x="6123" y="215"/>
                    <a:pt x="5119" y="632"/>
                  </a:cubicBezTo>
                  <a:cubicBezTo>
                    <a:pt x="4104" y="1049"/>
                    <a:pt x="3203" y="1658"/>
                    <a:pt x="2425" y="2424"/>
                  </a:cubicBezTo>
                  <a:cubicBezTo>
                    <a:pt x="1658" y="3203"/>
                    <a:pt x="1050" y="4115"/>
                    <a:pt x="632" y="5119"/>
                  </a:cubicBezTo>
                  <a:cubicBezTo>
                    <a:pt x="215" y="6122"/>
                    <a:pt x="1" y="7194"/>
                    <a:pt x="1" y="8287"/>
                  </a:cubicBezTo>
                  <a:cubicBezTo>
                    <a:pt x="1" y="9392"/>
                    <a:pt x="215" y="10463"/>
                    <a:pt x="632" y="11466"/>
                  </a:cubicBezTo>
                  <a:cubicBezTo>
                    <a:pt x="1050" y="12470"/>
                    <a:pt x="1658" y="13382"/>
                    <a:pt x="2425" y="14149"/>
                  </a:cubicBezTo>
                  <a:cubicBezTo>
                    <a:pt x="3203" y="14927"/>
                    <a:pt x="4116" y="15536"/>
                    <a:pt x="5119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92" y="16584"/>
                    <a:pt x="10452" y="16370"/>
                    <a:pt x="11467" y="15953"/>
                  </a:cubicBezTo>
                  <a:cubicBezTo>
                    <a:pt x="12469" y="15536"/>
                    <a:pt x="13383" y="14927"/>
                    <a:pt x="14150" y="14149"/>
                  </a:cubicBezTo>
                  <a:cubicBezTo>
                    <a:pt x="14927" y="13372"/>
                    <a:pt x="15536" y="12470"/>
                    <a:pt x="15954" y="11466"/>
                  </a:cubicBezTo>
                  <a:cubicBezTo>
                    <a:pt x="16370" y="10451"/>
                    <a:pt x="16585" y="9392"/>
                    <a:pt x="16585" y="8287"/>
                  </a:cubicBezTo>
                  <a:cubicBezTo>
                    <a:pt x="16585" y="7194"/>
                    <a:pt x="16370" y="6122"/>
                    <a:pt x="15954" y="5119"/>
                  </a:cubicBezTo>
                  <a:cubicBezTo>
                    <a:pt x="15536" y="4115"/>
                    <a:pt x="14927" y="3203"/>
                    <a:pt x="14150" y="2424"/>
                  </a:cubicBezTo>
                  <a:cubicBezTo>
                    <a:pt x="13383" y="1658"/>
                    <a:pt x="12469" y="1049"/>
                    <a:pt x="11467" y="632"/>
                  </a:cubicBezTo>
                  <a:cubicBezTo>
                    <a:pt x="10463" y="215"/>
                    <a:pt x="9392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2168925" y="2490150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7" y="1275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2079875" y="2505925"/>
              <a:ext cx="21700" cy="35275"/>
            </a:xfrm>
            <a:custGeom>
              <a:avLst/>
              <a:gdLst/>
              <a:ahLst/>
              <a:cxnLst/>
              <a:rect l="l" t="t" r="r" b="b"/>
              <a:pathLst>
                <a:path w="868" h="1411" extrusionOk="0">
                  <a:moveTo>
                    <a:pt x="372" y="1"/>
                  </a:moveTo>
                  <a:lnTo>
                    <a:pt x="0" y="159"/>
                  </a:lnTo>
                  <a:lnTo>
                    <a:pt x="484" y="1343"/>
                  </a:lnTo>
                  <a:lnTo>
                    <a:pt x="507" y="1376"/>
                  </a:lnTo>
                  <a:lnTo>
                    <a:pt x="529" y="1411"/>
                  </a:lnTo>
                  <a:lnTo>
                    <a:pt x="676" y="1264"/>
                  </a:lnTo>
                  <a:lnTo>
                    <a:pt x="868" y="118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2005175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282" y="0"/>
                  </a:moveTo>
                  <a:lnTo>
                    <a:pt x="0" y="294"/>
                  </a:lnTo>
                  <a:lnTo>
                    <a:pt x="891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1956125" y="26299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47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8" y="531"/>
                  </a:lnTo>
                  <a:lnTo>
                    <a:pt x="1365" y="49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940075" y="2719000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1956125" y="27968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47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8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>
              <a:off x="2005175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891" y="1"/>
                  </a:moveTo>
                  <a:lnTo>
                    <a:pt x="0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2079875" y="2908975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4" y="0"/>
                  </a:moveTo>
                  <a:lnTo>
                    <a:pt x="0" y="1173"/>
                  </a:lnTo>
                  <a:lnTo>
                    <a:pt x="372" y="1331"/>
                  </a:lnTo>
                  <a:lnTo>
                    <a:pt x="868" y="158"/>
                  </a:lnTo>
                  <a:lnTo>
                    <a:pt x="879" y="125"/>
                  </a:lnTo>
                  <a:lnTo>
                    <a:pt x="879" y="80"/>
                  </a:lnTo>
                  <a:lnTo>
                    <a:pt x="676" y="8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2168925" y="2926175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7" y="127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2246725" y="2907275"/>
              <a:ext cx="21700" cy="34975"/>
            </a:xfrm>
            <a:custGeom>
              <a:avLst/>
              <a:gdLst/>
              <a:ahLst/>
              <a:cxnLst/>
              <a:rect l="l" t="t" r="r" b="b"/>
              <a:pathLst>
                <a:path w="868" h="1399" extrusionOk="0">
                  <a:moveTo>
                    <a:pt x="338" y="1"/>
                  </a:moveTo>
                  <a:lnTo>
                    <a:pt x="191" y="148"/>
                  </a:lnTo>
                  <a:lnTo>
                    <a:pt x="0" y="226"/>
                  </a:lnTo>
                  <a:lnTo>
                    <a:pt x="484" y="1399"/>
                  </a:lnTo>
                  <a:lnTo>
                    <a:pt x="868" y="1241"/>
                  </a:lnTo>
                  <a:lnTo>
                    <a:pt x="383" y="68"/>
                  </a:lnTo>
                  <a:lnTo>
                    <a:pt x="361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2313500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83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85" y="90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2358875" y="279652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79" y="0"/>
                  </a:moveTo>
                  <a:lnTo>
                    <a:pt x="79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59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2376350" y="2719000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2358875" y="262995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79" y="677"/>
                  </a:lnTo>
                  <a:lnTo>
                    <a:pt x="79" y="880"/>
                  </a:lnTo>
                  <a:lnTo>
                    <a:pt x="124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2313500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83" y="1196"/>
                  </a:lnTo>
                  <a:lnTo>
                    <a:pt x="118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2246725" y="2505925"/>
              <a:ext cx="21700" cy="33850"/>
            </a:xfrm>
            <a:custGeom>
              <a:avLst/>
              <a:gdLst/>
              <a:ahLst/>
              <a:cxnLst/>
              <a:rect l="l" t="t" r="r" b="b"/>
              <a:pathLst>
                <a:path w="868" h="1354" extrusionOk="0">
                  <a:moveTo>
                    <a:pt x="484" y="1"/>
                  </a:moveTo>
                  <a:lnTo>
                    <a:pt x="0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68" y="159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2119600" y="2549900"/>
              <a:ext cx="228600" cy="185475"/>
            </a:xfrm>
            <a:custGeom>
              <a:avLst/>
              <a:gdLst/>
              <a:ahLst/>
              <a:cxnLst/>
              <a:rect l="l" t="t" r="r" b="b"/>
              <a:pathLst>
                <a:path w="9144" h="7419" extrusionOk="0">
                  <a:moveTo>
                    <a:pt x="2176" y="1"/>
                  </a:moveTo>
                  <a:cubicBezTo>
                    <a:pt x="1421" y="1"/>
                    <a:pt x="688" y="125"/>
                    <a:pt x="0" y="350"/>
                  </a:cubicBezTo>
                  <a:lnTo>
                    <a:pt x="2289" y="5739"/>
                  </a:lnTo>
                  <a:lnTo>
                    <a:pt x="9076" y="7419"/>
                  </a:lnTo>
                  <a:lnTo>
                    <a:pt x="9132" y="7419"/>
                  </a:lnTo>
                  <a:cubicBezTo>
                    <a:pt x="9144" y="7273"/>
                    <a:pt x="9144" y="7126"/>
                    <a:pt x="9144" y="6968"/>
                  </a:cubicBezTo>
                  <a:cubicBezTo>
                    <a:pt x="9144" y="3124"/>
                    <a:pt x="6032" y="1"/>
                    <a:pt x="2176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2176825" y="2693375"/>
              <a:ext cx="171075" cy="103450"/>
            </a:xfrm>
            <a:custGeom>
              <a:avLst/>
              <a:gdLst/>
              <a:ahLst/>
              <a:cxnLst/>
              <a:rect l="l" t="t" r="r" b="b"/>
              <a:pathLst>
                <a:path w="6843" h="4138" extrusionOk="0">
                  <a:moveTo>
                    <a:pt x="0" y="0"/>
                  </a:moveTo>
                  <a:lnTo>
                    <a:pt x="1747" y="4137"/>
                  </a:lnTo>
                  <a:lnTo>
                    <a:pt x="6787" y="2255"/>
                  </a:lnTo>
                  <a:cubicBezTo>
                    <a:pt x="6809" y="2063"/>
                    <a:pt x="6832" y="1883"/>
                    <a:pt x="6843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2220500" y="2749750"/>
              <a:ext cx="126000" cy="128525"/>
            </a:xfrm>
            <a:custGeom>
              <a:avLst/>
              <a:gdLst/>
              <a:ahLst/>
              <a:cxnLst/>
              <a:rect l="l" t="t" r="r" b="b"/>
              <a:pathLst>
                <a:path w="5040" h="5141" extrusionOk="0">
                  <a:moveTo>
                    <a:pt x="5040" y="0"/>
                  </a:moveTo>
                  <a:lnTo>
                    <a:pt x="0" y="1882"/>
                  </a:lnTo>
                  <a:lnTo>
                    <a:pt x="1387" y="5141"/>
                  </a:lnTo>
                  <a:cubicBezTo>
                    <a:pt x="3315" y="4126"/>
                    <a:pt x="4713" y="2243"/>
                    <a:pt x="5040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2060975" y="2796800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1999825" y="2653350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609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58" y="6855"/>
                    <a:pt x="2446" y="8140"/>
                  </a:cubicBezTo>
                  <a:lnTo>
                    <a:pt x="8827" y="5738"/>
                  </a:lnTo>
                  <a:lnTo>
                    <a:pt x="7080" y="16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2015050" y="255865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2" y="0"/>
                  </a:moveTo>
                  <a:cubicBezTo>
                    <a:pt x="2311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1994750" y="2544825"/>
              <a:ext cx="358800" cy="358825"/>
            </a:xfrm>
            <a:custGeom>
              <a:avLst/>
              <a:gdLst/>
              <a:ahLst/>
              <a:cxnLst/>
              <a:rect l="l" t="t" r="r" b="b"/>
              <a:pathLst>
                <a:path w="14352" h="14353" extrusionOk="0">
                  <a:moveTo>
                    <a:pt x="7170" y="418"/>
                  </a:moveTo>
                  <a:cubicBezTo>
                    <a:pt x="10902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3" y="7611"/>
                  </a:cubicBezTo>
                  <a:cubicBezTo>
                    <a:pt x="13912" y="7802"/>
                    <a:pt x="13890" y="7982"/>
                    <a:pt x="13867" y="8163"/>
                  </a:cubicBezTo>
                  <a:cubicBezTo>
                    <a:pt x="13551" y="10294"/>
                    <a:pt x="12232" y="12154"/>
                    <a:pt x="10327" y="13157"/>
                  </a:cubicBezTo>
                  <a:cubicBezTo>
                    <a:pt x="9357" y="13664"/>
                    <a:pt x="8275" y="13935"/>
                    <a:pt x="7170" y="13935"/>
                  </a:cubicBezTo>
                  <a:cubicBezTo>
                    <a:pt x="5570" y="13935"/>
                    <a:pt x="4002" y="13360"/>
                    <a:pt x="2784" y="12323"/>
                  </a:cubicBezTo>
                  <a:cubicBezTo>
                    <a:pt x="1274" y="11038"/>
                    <a:pt x="417" y="9155"/>
                    <a:pt x="417" y="7171"/>
                  </a:cubicBezTo>
                  <a:cubicBezTo>
                    <a:pt x="417" y="6213"/>
                    <a:pt x="609" y="5299"/>
                    <a:pt x="992" y="4432"/>
                  </a:cubicBezTo>
                  <a:cubicBezTo>
                    <a:pt x="1770" y="2684"/>
                    <a:pt x="3247" y="1343"/>
                    <a:pt x="5051" y="756"/>
                  </a:cubicBezTo>
                  <a:cubicBezTo>
                    <a:pt x="5738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26" y="361"/>
                  </a:cubicBezTo>
                  <a:cubicBezTo>
                    <a:pt x="3010" y="993"/>
                    <a:pt x="1443" y="2413"/>
                    <a:pt x="620" y="4262"/>
                  </a:cubicBezTo>
                  <a:cubicBezTo>
                    <a:pt x="214" y="5176"/>
                    <a:pt x="0" y="6156"/>
                    <a:pt x="0" y="7171"/>
                  </a:cubicBezTo>
                  <a:cubicBezTo>
                    <a:pt x="0" y="9279"/>
                    <a:pt x="925" y="11264"/>
                    <a:pt x="2526" y="12627"/>
                  </a:cubicBezTo>
                  <a:cubicBezTo>
                    <a:pt x="3811" y="13732"/>
                    <a:pt x="5468" y="14353"/>
                    <a:pt x="7170" y="14353"/>
                  </a:cubicBezTo>
                  <a:cubicBezTo>
                    <a:pt x="8343" y="14353"/>
                    <a:pt x="9493" y="14059"/>
                    <a:pt x="10518" y="13518"/>
                  </a:cubicBezTo>
                  <a:cubicBezTo>
                    <a:pt x="12537" y="12459"/>
                    <a:pt x="13935" y="10474"/>
                    <a:pt x="14273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51" y="7340"/>
                    <a:pt x="14351" y="7171"/>
                  </a:cubicBezTo>
                  <a:cubicBezTo>
                    <a:pt x="14351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2059275" y="2744925"/>
              <a:ext cx="288925" cy="116725"/>
            </a:xfrm>
            <a:custGeom>
              <a:avLst/>
              <a:gdLst/>
              <a:ahLst/>
              <a:cxnLst/>
              <a:rect l="l" t="t" r="r" b="b"/>
              <a:pathLst>
                <a:path w="11557" h="4669" extrusionOk="0">
                  <a:moveTo>
                    <a:pt x="11410" y="1"/>
                  </a:moveTo>
                  <a:lnTo>
                    <a:pt x="1" y="4274"/>
                  </a:lnTo>
                  <a:lnTo>
                    <a:pt x="148" y="4668"/>
                  </a:lnTo>
                  <a:lnTo>
                    <a:pt x="11557" y="384"/>
                  </a:lnTo>
                  <a:lnTo>
                    <a:pt x="1141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2114525" y="255667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8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34" y="12942"/>
                  </a:lnTo>
                  <a:lnTo>
                    <a:pt x="5817" y="1278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2013625" y="264855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2078725" y="2567100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11" y="1"/>
                  </a:moveTo>
                  <a:cubicBezTo>
                    <a:pt x="1703" y="1"/>
                    <a:pt x="1" y="1703"/>
                    <a:pt x="1" y="3811"/>
                  </a:cubicBezTo>
                  <a:cubicBezTo>
                    <a:pt x="1" y="5919"/>
                    <a:pt x="1703" y="7633"/>
                    <a:pt x="3811" y="7633"/>
                  </a:cubicBezTo>
                  <a:cubicBezTo>
                    <a:pt x="5919" y="7633"/>
                    <a:pt x="7633" y="5919"/>
                    <a:pt x="7633" y="3811"/>
                  </a:cubicBezTo>
                  <a:cubicBezTo>
                    <a:pt x="7633" y="1703"/>
                    <a:pt x="5919" y="1"/>
                    <a:pt x="381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2073650" y="2562025"/>
              <a:ext cx="200975" cy="200975"/>
            </a:xfrm>
            <a:custGeom>
              <a:avLst/>
              <a:gdLst/>
              <a:ahLst/>
              <a:cxnLst/>
              <a:rect l="l" t="t" r="r" b="b"/>
              <a:pathLst>
                <a:path w="8039" h="8039" extrusionOk="0">
                  <a:moveTo>
                    <a:pt x="4014" y="407"/>
                  </a:moveTo>
                  <a:cubicBezTo>
                    <a:pt x="6009" y="407"/>
                    <a:pt x="7633" y="2030"/>
                    <a:pt x="7633" y="4014"/>
                  </a:cubicBezTo>
                  <a:cubicBezTo>
                    <a:pt x="7633" y="6009"/>
                    <a:pt x="6009" y="7633"/>
                    <a:pt x="4014" y="7633"/>
                  </a:cubicBezTo>
                  <a:cubicBezTo>
                    <a:pt x="2030" y="7633"/>
                    <a:pt x="407" y="6009"/>
                    <a:pt x="407" y="4014"/>
                  </a:cubicBezTo>
                  <a:cubicBezTo>
                    <a:pt x="407" y="2030"/>
                    <a:pt x="2030" y="407"/>
                    <a:pt x="4014" y="407"/>
                  </a:cubicBezTo>
                  <a:close/>
                  <a:moveTo>
                    <a:pt x="4014" y="1"/>
                  </a:moveTo>
                  <a:cubicBezTo>
                    <a:pt x="1805" y="1"/>
                    <a:pt x="1" y="1805"/>
                    <a:pt x="1" y="4014"/>
                  </a:cubicBezTo>
                  <a:cubicBezTo>
                    <a:pt x="1" y="6235"/>
                    <a:pt x="1805" y="8038"/>
                    <a:pt x="4014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1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1964875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4" y="7599"/>
                    <a:pt x="891" y="8331"/>
                    <a:pt x="1477" y="8963"/>
                  </a:cubicBezTo>
                  <a:lnTo>
                    <a:pt x="8365" y="530"/>
                  </a:lnTo>
                  <a:lnTo>
                    <a:pt x="8534" y="327"/>
                  </a:lnTo>
                  <a:lnTo>
                    <a:pt x="8365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1958375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47" y="7791"/>
                    <a:pt x="508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68" y="7193"/>
                  </a:lnTo>
                  <a:cubicBezTo>
                    <a:pt x="474" y="7994"/>
                    <a:pt x="982" y="8726"/>
                    <a:pt x="1591" y="9392"/>
                  </a:cubicBezTo>
                  <a:lnTo>
                    <a:pt x="1748" y="9560"/>
                  </a:lnTo>
                  <a:lnTo>
                    <a:pt x="9076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1999825" y="2658125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67" y="361"/>
                  </a:lnTo>
                  <a:lnTo>
                    <a:pt x="7001" y="339"/>
                  </a:lnTo>
                  <a:lnTo>
                    <a:pt x="6967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1994750" y="2652775"/>
              <a:ext cx="186025" cy="75850"/>
            </a:xfrm>
            <a:custGeom>
              <a:avLst/>
              <a:gdLst/>
              <a:ahLst/>
              <a:cxnLst/>
              <a:rect l="l" t="t" r="r" b="b"/>
              <a:pathLst>
                <a:path w="7441" h="3034" extrusionOk="0">
                  <a:moveTo>
                    <a:pt x="6866" y="452"/>
                  </a:moveTo>
                  <a:lnTo>
                    <a:pt x="417" y="2469"/>
                  </a:lnTo>
                  <a:cubicBezTo>
                    <a:pt x="451" y="1985"/>
                    <a:pt x="530" y="1512"/>
                    <a:pt x="654" y="1038"/>
                  </a:cubicBezTo>
                  <a:lnTo>
                    <a:pt x="6866" y="452"/>
                  </a:lnTo>
                  <a:close/>
                  <a:moveTo>
                    <a:pt x="7306" y="1"/>
                  </a:moveTo>
                  <a:lnTo>
                    <a:pt x="339" y="655"/>
                  </a:lnTo>
                  <a:lnTo>
                    <a:pt x="304" y="790"/>
                  </a:lnTo>
                  <a:cubicBezTo>
                    <a:pt x="113" y="1421"/>
                    <a:pt x="11" y="2086"/>
                    <a:pt x="0" y="2752"/>
                  </a:cubicBezTo>
                  <a:lnTo>
                    <a:pt x="0" y="3033"/>
                  </a:lnTo>
                  <a:lnTo>
                    <a:pt x="7441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2172875" y="2658125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45" y="136"/>
                  </a:lnTo>
                  <a:lnTo>
                    <a:pt x="0" y="339"/>
                  </a:lnTo>
                  <a:lnTo>
                    <a:pt x="45" y="361"/>
                  </a:lnTo>
                  <a:lnTo>
                    <a:pt x="7013" y="2549"/>
                  </a:lnTo>
                  <a:cubicBezTo>
                    <a:pt x="7013" y="1884"/>
                    <a:pt x="6911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2166950" y="265277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799" y="1038"/>
                  </a:lnTo>
                  <a:cubicBezTo>
                    <a:pt x="6934" y="1512"/>
                    <a:pt x="7012" y="1996"/>
                    <a:pt x="7035" y="2481"/>
                  </a:cubicBezTo>
                  <a:lnTo>
                    <a:pt x="586" y="452"/>
                  </a:lnTo>
                  <a:close/>
                  <a:moveTo>
                    <a:pt x="135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2170050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7" y="0"/>
                  </a:moveTo>
                  <a:lnTo>
                    <a:pt x="158" y="158"/>
                  </a:lnTo>
                  <a:lnTo>
                    <a:pt x="1" y="327"/>
                  </a:lnTo>
                  <a:lnTo>
                    <a:pt x="158" y="530"/>
                  </a:lnTo>
                  <a:lnTo>
                    <a:pt x="7046" y="8963"/>
                  </a:lnTo>
                  <a:cubicBezTo>
                    <a:pt x="7644" y="8331"/>
                    <a:pt x="8140" y="7599"/>
                    <a:pt x="8534" y="68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2163000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30" y="7791"/>
                    <a:pt x="7813" y="8388"/>
                    <a:pt x="7340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86" y="9392"/>
                  </a:lnTo>
                  <a:cubicBezTo>
                    <a:pt x="8095" y="8726"/>
                    <a:pt x="8603" y="7994"/>
                    <a:pt x="8997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2170325" y="254682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6" y="0"/>
                  </a:moveTo>
                  <a:lnTo>
                    <a:pt x="147" y="4284"/>
                  </a:lnTo>
                  <a:lnTo>
                    <a:pt x="0" y="4453"/>
                  </a:lnTo>
                  <a:lnTo>
                    <a:pt x="305" y="4803"/>
                  </a:lnTo>
                  <a:lnTo>
                    <a:pt x="5762" y="1273"/>
                  </a:lnTo>
                  <a:cubicBezTo>
                    <a:pt x="5243" y="777"/>
                    <a:pt x="4657" y="349"/>
                    <a:pt x="4026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2163550" y="2540325"/>
              <a:ext cx="159000" cy="133350"/>
            </a:xfrm>
            <a:custGeom>
              <a:avLst/>
              <a:gdLst/>
              <a:ahLst/>
              <a:cxnLst/>
              <a:rect l="l" t="t" r="r" b="b"/>
              <a:pathLst>
                <a:path w="6360" h="5334" extrusionOk="0">
                  <a:moveTo>
                    <a:pt x="4342" y="519"/>
                  </a:moveTo>
                  <a:cubicBezTo>
                    <a:pt x="4826" y="801"/>
                    <a:pt x="5277" y="1128"/>
                    <a:pt x="5705" y="1500"/>
                  </a:cubicBezTo>
                  <a:lnTo>
                    <a:pt x="610" y="4792"/>
                  </a:lnTo>
                  <a:lnTo>
                    <a:pt x="542" y="4713"/>
                  </a:lnTo>
                  <a:lnTo>
                    <a:pt x="4342" y="519"/>
                  </a:lnTo>
                  <a:close/>
                  <a:moveTo>
                    <a:pt x="4251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31" y="5333"/>
                  </a:lnTo>
                  <a:lnTo>
                    <a:pt x="6359" y="1568"/>
                  </a:lnTo>
                  <a:lnTo>
                    <a:pt x="6179" y="1387"/>
                  </a:lnTo>
                  <a:cubicBezTo>
                    <a:pt x="5638" y="869"/>
                    <a:pt x="5041" y="429"/>
                    <a:pt x="4398" y="80"/>
                  </a:cubicBezTo>
                  <a:lnTo>
                    <a:pt x="425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2033900" y="2546825"/>
              <a:ext cx="144075" cy="120075"/>
            </a:xfrm>
            <a:custGeom>
              <a:avLst/>
              <a:gdLst/>
              <a:ahLst/>
              <a:cxnLst/>
              <a:rect l="l" t="t" r="r" b="b"/>
              <a:pathLst>
                <a:path w="5763" h="4803" extrusionOk="0">
                  <a:moveTo>
                    <a:pt x="1737" y="0"/>
                  </a:moveTo>
                  <a:cubicBezTo>
                    <a:pt x="1095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2" y="4453"/>
                  </a:lnTo>
                  <a:lnTo>
                    <a:pt x="5604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2025750" y="254032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3" y="4679"/>
                  </a:lnTo>
                  <a:lnTo>
                    <a:pt x="5818" y="4713"/>
                  </a:lnTo>
                  <a:lnTo>
                    <a:pt x="5738" y="4792"/>
                  </a:lnTo>
                  <a:lnTo>
                    <a:pt x="654" y="1500"/>
                  </a:lnTo>
                  <a:cubicBezTo>
                    <a:pt x="1071" y="1128"/>
                    <a:pt x="1534" y="801"/>
                    <a:pt x="2018" y="519"/>
                  </a:cubicBezTo>
                  <a:close/>
                  <a:moveTo>
                    <a:pt x="2097" y="0"/>
                  </a:moveTo>
                  <a:lnTo>
                    <a:pt x="1962" y="80"/>
                  </a:lnTo>
                  <a:cubicBezTo>
                    <a:pt x="1319" y="429"/>
                    <a:pt x="722" y="869"/>
                    <a:pt x="181" y="1387"/>
                  </a:cubicBezTo>
                  <a:lnTo>
                    <a:pt x="0" y="1568"/>
                  </a:lnTo>
                  <a:lnTo>
                    <a:pt x="5828" y="5333"/>
                  </a:lnTo>
                  <a:lnTo>
                    <a:pt x="6359" y="470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2100150" y="2602325"/>
              <a:ext cx="147975" cy="266375"/>
            </a:xfrm>
            <a:custGeom>
              <a:avLst/>
              <a:gdLst/>
              <a:ahLst/>
              <a:cxnLst/>
              <a:rect l="l" t="t" r="r" b="b"/>
              <a:pathLst>
                <a:path w="5919" h="10655" extrusionOk="0">
                  <a:moveTo>
                    <a:pt x="2063" y="0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63" y="3552"/>
                  </a:lnTo>
                  <a:lnTo>
                    <a:pt x="2063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2095075" y="2597250"/>
              <a:ext cx="158125" cy="276525"/>
            </a:xfrm>
            <a:custGeom>
              <a:avLst/>
              <a:gdLst/>
              <a:ahLst/>
              <a:cxnLst/>
              <a:rect l="l" t="t" r="r" b="b"/>
              <a:pathLst>
                <a:path w="6325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69" y="10643"/>
                  </a:lnTo>
                  <a:lnTo>
                    <a:pt x="2469" y="3552"/>
                  </a:lnTo>
                  <a:lnTo>
                    <a:pt x="407" y="3552"/>
                  </a:lnTo>
                  <a:lnTo>
                    <a:pt x="407" y="2323"/>
                  </a:lnTo>
                  <a:lnTo>
                    <a:pt x="2469" y="2323"/>
                  </a:lnTo>
                  <a:lnTo>
                    <a:pt x="2469" y="406"/>
                  </a:lnTo>
                  <a:close/>
                  <a:moveTo>
                    <a:pt x="2063" y="1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63" y="3958"/>
                  </a:lnTo>
                  <a:lnTo>
                    <a:pt x="2063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9" name="Google Shape;519;p33"/>
          <p:cNvGrpSpPr/>
          <p:nvPr/>
        </p:nvGrpSpPr>
        <p:grpSpPr>
          <a:xfrm>
            <a:off x="7974219" y="348582"/>
            <a:ext cx="899730" cy="899777"/>
            <a:chOff x="1935000" y="2485075"/>
            <a:chExt cx="478300" cy="478325"/>
          </a:xfrm>
        </p:grpSpPr>
        <p:sp>
          <p:nvSpPr>
            <p:cNvPr id="520" name="Google Shape;520;p33"/>
            <p:cNvSpPr/>
            <p:nvPr/>
          </p:nvSpPr>
          <p:spPr>
            <a:xfrm>
              <a:off x="2179625" y="2561475"/>
              <a:ext cx="196750" cy="196450"/>
            </a:xfrm>
            <a:custGeom>
              <a:avLst/>
              <a:gdLst/>
              <a:ahLst/>
              <a:cxnLst/>
              <a:rect l="l" t="t" r="r" b="b"/>
              <a:pathLst>
                <a:path w="7870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57" y="7858"/>
                  </a:lnTo>
                  <a:cubicBezTo>
                    <a:pt x="7825" y="7418"/>
                    <a:pt x="7870" y="6967"/>
                    <a:pt x="7870" y="6505"/>
                  </a:cubicBezTo>
                  <a:cubicBezTo>
                    <a:pt x="7870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2176525" y="2716200"/>
              <a:ext cx="197050" cy="204925"/>
            </a:xfrm>
            <a:custGeom>
              <a:avLst/>
              <a:gdLst/>
              <a:ahLst/>
              <a:cxnLst/>
              <a:rect l="l" t="t" r="r" b="b"/>
              <a:pathLst>
                <a:path w="7882" h="8197" extrusionOk="0">
                  <a:moveTo>
                    <a:pt x="125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40" y="4893"/>
                    <a:pt x="7881" y="16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2133975" y="2522000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60" y="1"/>
                    <a:pt x="519" y="57"/>
                    <a:pt x="1" y="159"/>
                  </a:cubicBezTo>
                  <a:lnTo>
                    <a:pt x="1647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2054200" y="272070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3" y="7633"/>
                    <a:pt x="2999" y="8219"/>
                    <a:pt x="4792" y="8219"/>
                  </a:cubicBezTo>
                  <a:cubicBezTo>
                    <a:pt x="5424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1971900" y="2672775"/>
              <a:ext cx="204650" cy="213975"/>
            </a:xfrm>
            <a:custGeom>
              <a:avLst/>
              <a:gdLst/>
              <a:ahLst/>
              <a:cxnLst/>
              <a:rect l="l" t="t" r="r" b="b"/>
              <a:pathLst>
                <a:path w="8186" h="8559" extrusionOk="0">
                  <a:moveTo>
                    <a:pt x="271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98" y="7092"/>
                    <a:pt x="3293" y="8558"/>
                  </a:cubicBezTo>
                  <a:lnTo>
                    <a:pt x="8185" y="1917"/>
                  </a:lnTo>
                  <a:lnTo>
                    <a:pt x="8130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1978675" y="2525950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13" y="1"/>
                  </a:moveTo>
                  <a:cubicBezTo>
                    <a:pt x="3191" y="610"/>
                    <a:pt x="767" y="2909"/>
                    <a:pt x="0" y="5874"/>
                  </a:cubicBezTo>
                  <a:lnTo>
                    <a:pt x="7859" y="7577"/>
                  </a:lnTo>
                  <a:lnTo>
                    <a:pt x="621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989" y="407"/>
                    <a:pt x="11602" y="936"/>
                    <a:pt x="12955" y="1940"/>
                  </a:cubicBezTo>
                  <a:cubicBezTo>
                    <a:pt x="14972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66" y="9606"/>
                  </a:cubicBezTo>
                  <a:cubicBezTo>
                    <a:pt x="15806" y="11139"/>
                    <a:pt x="15097" y="12560"/>
                    <a:pt x="14025" y="13698"/>
                  </a:cubicBezTo>
                  <a:cubicBezTo>
                    <a:pt x="12955" y="14837"/>
                    <a:pt x="11590" y="15615"/>
                    <a:pt x="10079" y="15965"/>
                  </a:cubicBezTo>
                  <a:cubicBezTo>
                    <a:pt x="9493" y="16100"/>
                    <a:pt x="8896" y="16167"/>
                    <a:pt x="8287" y="16167"/>
                  </a:cubicBezTo>
                  <a:cubicBezTo>
                    <a:pt x="6596" y="16167"/>
                    <a:pt x="4973" y="15637"/>
                    <a:pt x="3608" y="14634"/>
                  </a:cubicBezTo>
                  <a:cubicBezTo>
                    <a:pt x="1613" y="13146"/>
                    <a:pt x="407" y="10779"/>
                    <a:pt x="407" y="8287"/>
                  </a:cubicBezTo>
                  <a:cubicBezTo>
                    <a:pt x="407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32" y="565"/>
                  </a:cubicBezTo>
                  <a:cubicBezTo>
                    <a:pt x="7239" y="463"/>
                    <a:pt x="7769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46" y="1"/>
                    <a:pt x="7193" y="57"/>
                    <a:pt x="6652" y="170"/>
                  </a:cubicBezTo>
                  <a:cubicBezTo>
                    <a:pt x="3575" y="778"/>
                    <a:pt x="1072" y="3146"/>
                    <a:pt x="271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63" y="13405"/>
                    <a:pt x="3372" y="14961"/>
                  </a:cubicBezTo>
                  <a:cubicBezTo>
                    <a:pt x="4803" y="16020"/>
                    <a:pt x="6506" y="16584"/>
                    <a:pt x="8287" y="16584"/>
                  </a:cubicBezTo>
                  <a:cubicBezTo>
                    <a:pt x="8919" y="16584"/>
                    <a:pt x="9561" y="16506"/>
                    <a:pt x="10170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57" y="12774"/>
                    <a:pt x="16190" y="11286"/>
                    <a:pt x="16460" y="9674"/>
                  </a:cubicBezTo>
                  <a:cubicBezTo>
                    <a:pt x="16540" y="9223"/>
                    <a:pt x="16585" y="8749"/>
                    <a:pt x="16585" y="8287"/>
                  </a:cubicBezTo>
                  <a:cubicBezTo>
                    <a:pt x="16585" y="5671"/>
                    <a:pt x="15322" y="3168"/>
                    <a:pt x="13203" y="1613"/>
                  </a:cubicBezTo>
                  <a:cubicBezTo>
                    <a:pt x="11771" y="565"/>
                    <a:pt x="10079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129175" y="252510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28" y="15886"/>
                  </a:lnTo>
                  <a:lnTo>
                    <a:pt x="3833" y="15795"/>
                  </a:lnTo>
                  <a:lnTo>
                    <a:pt x="2087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1977550" y="2668000"/>
              <a:ext cx="396850" cy="95000"/>
            </a:xfrm>
            <a:custGeom>
              <a:avLst/>
              <a:gdLst/>
              <a:ahLst/>
              <a:cxnLst/>
              <a:rect l="l" t="t" r="r" b="b"/>
              <a:pathLst>
                <a:path w="15874" h="3800" extrusionOk="0">
                  <a:moveTo>
                    <a:pt x="80" y="1"/>
                  </a:moveTo>
                  <a:lnTo>
                    <a:pt x="0" y="395"/>
                  </a:lnTo>
                  <a:lnTo>
                    <a:pt x="15795" y="3799"/>
                  </a:lnTo>
                  <a:lnTo>
                    <a:pt x="15874" y="3394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049975" y="2558350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4" y="1"/>
                  </a:moveTo>
                  <a:lnTo>
                    <a:pt x="5029" y="6190"/>
                  </a:lnTo>
                  <a:lnTo>
                    <a:pt x="4894" y="6371"/>
                  </a:lnTo>
                  <a:lnTo>
                    <a:pt x="1" y="13022"/>
                  </a:lnTo>
                  <a:lnTo>
                    <a:pt x="327" y="13259"/>
                  </a:lnTo>
                  <a:lnTo>
                    <a:pt x="5220" y="6619"/>
                  </a:lnTo>
                  <a:lnTo>
                    <a:pt x="5356" y="6439"/>
                  </a:lnTo>
                  <a:lnTo>
                    <a:pt x="9922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360850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73" y="0"/>
                  </a:moveTo>
                  <a:lnTo>
                    <a:pt x="0" y="485"/>
                  </a:lnTo>
                  <a:cubicBezTo>
                    <a:pt x="395" y="1432"/>
                    <a:pt x="621" y="2481"/>
                    <a:pt x="621" y="3574"/>
                  </a:cubicBezTo>
                  <a:lnTo>
                    <a:pt x="1894" y="3574"/>
                  </a:lnTo>
                  <a:cubicBezTo>
                    <a:pt x="1894" y="2311"/>
                    <a:pt x="1636" y="1093"/>
                    <a:pt x="11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360850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1" y="1"/>
                  </a:moveTo>
                  <a:cubicBezTo>
                    <a:pt x="621" y="1106"/>
                    <a:pt x="395" y="2143"/>
                    <a:pt x="0" y="3101"/>
                  </a:cubicBezTo>
                  <a:lnTo>
                    <a:pt x="1173" y="3586"/>
                  </a:lnTo>
                  <a:lnTo>
                    <a:pt x="1185" y="3586"/>
                  </a:lnTo>
                  <a:cubicBezTo>
                    <a:pt x="163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2316875" y="2558650"/>
              <a:ext cx="73600" cy="88225"/>
            </a:xfrm>
            <a:custGeom>
              <a:avLst/>
              <a:gdLst/>
              <a:ahLst/>
              <a:cxnLst/>
              <a:rect l="l" t="t" r="r" b="b"/>
              <a:pathLst>
                <a:path w="2944" h="3529" extrusionOk="0">
                  <a:moveTo>
                    <a:pt x="903" y="0"/>
                  </a:moveTo>
                  <a:lnTo>
                    <a:pt x="1" y="902"/>
                  </a:lnTo>
                  <a:cubicBezTo>
                    <a:pt x="745" y="1646"/>
                    <a:pt x="1354" y="2537"/>
                    <a:pt x="1759" y="3529"/>
                  </a:cubicBezTo>
                  <a:lnTo>
                    <a:pt x="2932" y="3044"/>
                  </a:lnTo>
                  <a:lnTo>
                    <a:pt x="2944" y="3044"/>
                  </a:lnTo>
                  <a:cubicBezTo>
                    <a:pt x="2458" y="1894"/>
                    <a:pt x="1771" y="868"/>
                    <a:pt x="903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2316875" y="2801600"/>
              <a:ext cx="73600" cy="87950"/>
            </a:xfrm>
            <a:custGeom>
              <a:avLst/>
              <a:gdLst/>
              <a:ahLst/>
              <a:cxnLst/>
              <a:rect l="l" t="t" r="r" b="b"/>
              <a:pathLst>
                <a:path w="2944" h="3518" extrusionOk="0">
                  <a:moveTo>
                    <a:pt x="1759" y="0"/>
                  </a:moveTo>
                  <a:cubicBezTo>
                    <a:pt x="1354" y="981"/>
                    <a:pt x="745" y="1872"/>
                    <a:pt x="1" y="2616"/>
                  </a:cubicBezTo>
                  <a:lnTo>
                    <a:pt x="903" y="3518"/>
                  </a:lnTo>
                  <a:cubicBezTo>
                    <a:pt x="1771" y="2661"/>
                    <a:pt x="2458" y="1635"/>
                    <a:pt x="2944" y="485"/>
                  </a:cubicBezTo>
                  <a:lnTo>
                    <a:pt x="2932" y="485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2251500" y="250792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485" y="0"/>
                  </a:moveTo>
                  <a:lnTo>
                    <a:pt x="0" y="1184"/>
                  </a:lnTo>
                  <a:cubicBezTo>
                    <a:pt x="992" y="1589"/>
                    <a:pt x="1872" y="2187"/>
                    <a:pt x="2616" y="2931"/>
                  </a:cubicBezTo>
                  <a:lnTo>
                    <a:pt x="3518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2251500" y="286697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2616" y="1"/>
                  </a:moveTo>
                  <a:cubicBezTo>
                    <a:pt x="1872" y="745"/>
                    <a:pt x="992" y="1354"/>
                    <a:pt x="0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18" y="90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2174000" y="249015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105" y="1275"/>
                    <a:pt x="2142" y="1500"/>
                    <a:pt x="3100" y="1895"/>
                  </a:cubicBezTo>
                  <a:lnTo>
                    <a:pt x="3585" y="711"/>
                  </a:lnTo>
                  <a:cubicBezTo>
                    <a:pt x="2481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2174000" y="291095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100" y="1"/>
                  </a:moveTo>
                  <a:cubicBezTo>
                    <a:pt x="2142" y="395"/>
                    <a:pt x="1105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1" y="1635"/>
                    <a:pt x="3585" y="1173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2084650" y="2910950"/>
              <a:ext cx="89375" cy="47075"/>
            </a:xfrm>
            <a:custGeom>
              <a:avLst/>
              <a:gdLst/>
              <a:ahLst/>
              <a:cxnLst/>
              <a:rect l="l" t="t" r="r" b="b"/>
              <a:pathLst>
                <a:path w="3575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094" y="1635"/>
                    <a:pt x="2312" y="1883"/>
                    <a:pt x="3574" y="1883"/>
                  </a:cubicBezTo>
                  <a:lnTo>
                    <a:pt x="3574" y="609"/>
                  </a:lnTo>
                  <a:cubicBezTo>
                    <a:pt x="2480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2084650" y="2490150"/>
              <a:ext cx="89375" cy="47375"/>
            </a:xfrm>
            <a:custGeom>
              <a:avLst/>
              <a:gdLst/>
              <a:ahLst/>
              <a:cxnLst/>
              <a:rect l="l" t="t" r="r" b="b"/>
              <a:pathLst>
                <a:path w="3575" h="1895" extrusionOk="0">
                  <a:moveTo>
                    <a:pt x="3574" y="1"/>
                  </a:moveTo>
                  <a:cubicBezTo>
                    <a:pt x="2312" y="1"/>
                    <a:pt x="1094" y="260"/>
                    <a:pt x="0" y="711"/>
                  </a:cubicBezTo>
                  <a:lnTo>
                    <a:pt x="485" y="1895"/>
                  </a:lnTo>
                  <a:cubicBezTo>
                    <a:pt x="1432" y="1500"/>
                    <a:pt x="2480" y="1275"/>
                    <a:pt x="3574" y="1275"/>
                  </a:cubicBezTo>
                  <a:lnTo>
                    <a:pt x="3574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2008550" y="2866975"/>
              <a:ext cx="88250" cy="73325"/>
            </a:xfrm>
            <a:custGeom>
              <a:avLst/>
              <a:gdLst/>
              <a:ahLst/>
              <a:cxnLst/>
              <a:rect l="l" t="t" r="r" b="b"/>
              <a:pathLst>
                <a:path w="3530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69" y="1770"/>
                    <a:pt x="1894" y="2459"/>
                    <a:pt x="3044" y="2932"/>
                  </a:cubicBezTo>
                  <a:lnTo>
                    <a:pt x="3529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2008550" y="2507925"/>
              <a:ext cx="88250" cy="73300"/>
            </a:xfrm>
            <a:custGeom>
              <a:avLst/>
              <a:gdLst/>
              <a:ahLst/>
              <a:cxnLst/>
              <a:rect l="l" t="t" r="r" b="b"/>
              <a:pathLst>
                <a:path w="3530" h="2932" extrusionOk="0">
                  <a:moveTo>
                    <a:pt x="3044" y="0"/>
                  </a:moveTo>
                  <a:cubicBezTo>
                    <a:pt x="1894" y="474"/>
                    <a:pt x="869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29" y="1184"/>
                  </a:cubicBezTo>
                  <a:lnTo>
                    <a:pt x="3044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1957825" y="255865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2029" y="0"/>
                  </a:moveTo>
                  <a:cubicBezTo>
                    <a:pt x="1173" y="868"/>
                    <a:pt x="474" y="1894"/>
                    <a:pt x="0" y="3044"/>
                  </a:cubicBezTo>
                  <a:lnTo>
                    <a:pt x="1184" y="3529"/>
                  </a:lnTo>
                  <a:cubicBezTo>
                    <a:pt x="1590" y="2537"/>
                    <a:pt x="2187" y="1646"/>
                    <a:pt x="2931" y="902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1957825" y="280160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74" y="1635"/>
                    <a:pt x="1173" y="2661"/>
                    <a:pt x="2029" y="3518"/>
                  </a:cubicBezTo>
                  <a:lnTo>
                    <a:pt x="2931" y="2616"/>
                  </a:lnTo>
                  <a:cubicBezTo>
                    <a:pt x="2187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1940075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0" y="0"/>
                  </a:moveTo>
                  <a:cubicBezTo>
                    <a:pt x="259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99" y="1432"/>
                    <a:pt x="1894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1940075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0" y="1"/>
                  </a:moveTo>
                  <a:cubicBezTo>
                    <a:pt x="0" y="1275"/>
                    <a:pt x="259" y="2481"/>
                    <a:pt x="710" y="3586"/>
                  </a:cubicBezTo>
                  <a:lnTo>
                    <a:pt x="1894" y="3101"/>
                  </a:lnTo>
                  <a:cubicBezTo>
                    <a:pt x="1499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1935000" y="2485075"/>
              <a:ext cx="478300" cy="478325"/>
            </a:xfrm>
            <a:custGeom>
              <a:avLst/>
              <a:gdLst/>
              <a:ahLst/>
              <a:cxnLst/>
              <a:rect l="l" t="t" r="r" b="b"/>
              <a:pathLst>
                <a:path w="19132" h="19133" extrusionOk="0">
                  <a:moveTo>
                    <a:pt x="9560" y="406"/>
                  </a:moveTo>
                  <a:cubicBezTo>
                    <a:pt x="10778" y="406"/>
                    <a:pt x="11961" y="644"/>
                    <a:pt x="13066" y="1105"/>
                  </a:cubicBezTo>
                  <a:cubicBezTo>
                    <a:pt x="14183" y="1568"/>
                    <a:pt x="15186" y="2233"/>
                    <a:pt x="16042" y="3090"/>
                  </a:cubicBezTo>
                  <a:cubicBezTo>
                    <a:pt x="16888" y="3946"/>
                    <a:pt x="17565" y="4950"/>
                    <a:pt x="18026" y="6066"/>
                  </a:cubicBezTo>
                  <a:cubicBezTo>
                    <a:pt x="18489" y="7171"/>
                    <a:pt x="18715" y="8355"/>
                    <a:pt x="18715" y="9561"/>
                  </a:cubicBezTo>
                  <a:cubicBezTo>
                    <a:pt x="18715" y="10778"/>
                    <a:pt x="18489" y="11962"/>
                    <a:pt x="18026" y="13067"/>
                  </a:cubicBezTo>
                  <a:cubicBezTo>
                    <a:pt x="17565" y="14183"/>
                    <a:pt x="16899" y="15187"/>
                    <a:pt x="16042" y="16044"/>
                  </a:cubicBezTo>
                  <a:cubicBezTo>
                    <a:pt x="15186" y="16900"/>
                    <a:pt x="14183" y="17565"/>
                    <a:pt x="13066" y="18028"/>
                  </a:cubicBezTo>
                  <a:cubicBezTo>
                    <a:pt x="11961" y="18489"/>
                    <a:pt x="10778" y="18715"/>
                    <a:pt x="9560" y="18715"/>
                  </a:cubicBezTo>
                  <a:cubicBezTo>
                    <a:pt x="8354" y="18715"/>
                    <a:pt x="7170" y="18489"/>
                    <a:pt x="6066" y="18028"/>
                  </a:cubicBezTo>
                  <a:cubicBezTo>
                    <a:pt x="4949" y="17565"/>
                    <a:pt x="3946" y="16900"/>
                    <a:pt x="3089" y="16044"/>
                  </a:cubicBezTo>
                  <a:cubicBezTo>
                    <a:pt x="2233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67" y="4950"/>
                    <a:pt x="2233" y="3946"/>
                    <a:pt x="3089" y="3090"/>
                  </a:cubicBezTo>
                  <a:cubicBezTo>
                    <a:pt x="3946" y="2233"/>
                    <a:pt x="4949" y="1568"/>
                    <a:pt x="6066" y="1105"/>
                  </a:cubicBezTo>
                  <a:cubicBezTo>
                    <a:pt x="7170" y="644"/>
                    <a:pt x="8354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98" y="1"/>
                    <a:pt x="7068" y="249"/>
                    <a:pt x="5908" y="722"/>
                  </a:cubicBezTo>
                  <a:cubicBezTo>
                    <a:pt x="4735" y="1207"/>
                    <a:pt x="3698" y="1906"/>
                    <a:pt x="2807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48" y="7070"/>
                    <a:pt x="0" y="8298"/>
                    <a:pt x="0" y="9561"/>
                  </a:cubicBezTo>
                  <a:cubicBezTo>
                    <a:pt x="0" y="10835"/>
                    <a:pt x="248" y="12063"/>
                    <a:pt x="722" y="13225"/>
                  </a:cubicBezTo>
                  <a:cubicBezTo>
                    <a:pt x="1206" y="14386"/>
                    <a:pt x="1905" y="15435"/>
                    <a:pt x="2807" y="16325"/>
                  </a:cubicBezTo>
                  <a:cubicBezTo>
                    <a:pt x="3698" y="17227"/>
                    <a:pt x="4735" y="17926"/>
                    <a:pt x="5908" y="18399"/>
                  </a:cubicBezTo>
                  <a:cubicBezTo>
                    <a:pt x="7068" y="18885"/>
                    <a:pt x="8298" y="19133"/>
                    <a:pt x="9560" y="19133"/>
                  </a:cubicBezTo>
                  <a:cubicBezTo>
                    <a:pt x="10834" y="19133"/>
                    <a:pt x="12063" y="18885"/>
                    <a:pt x="13224" y="18399"/>
                  </a:cubicBezTo>
                  <a:cubicBezTo>
                    <a:pt x="14386" y="17926"/>
                    <a:pt x="15434" y="17227"/>
                    <a:pt x="16325" y="16325"/>
                  </a:cubicBezTo>
                  <a:cubicBezTo>
                    <a:pt x="17227" y="15435"/>
                    <a:pt x="17925" y="14386"/>
                    <a:pt x="18399" y="13225"/>
                  </a:cubicBezTo>
                  <a:cubicBezTo>
                    <a:pt x="18883" y="12063"/>
                    <a:pt x="19131" y="10835"/>
                    <a:pt x="19131" y="9561"/>
                  </a:cubicBezTo>
                  <a:cubicBezTo>
                    <a:pt x="19131" y="8298"/>
                    <a:pt x="18883" y="7070"/>
                    <a:pt x="18399" y="5908"/>
                  </a:cubicBezTo>
                  <a:cubicBezTo>
                    <a:pt x="17914" y="4736"/>
                    <a:pt x="17227" y="3698"/>
                    <a:pt x="16325" y="2796"/>
                  </a:cubicBezTo>
                  <a:cubicBezTo>
                    <a:pt x="15434" y="1906"/>
                    <a:pt x="14386" y="1207"/>
                    <a:pt x="13224" y="722"/>
                  </a:cubicBezTo>
                  <a:cubicBezTo>
                    <a:pt x="12063" y="249"/>
                    <a:pt x="10834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309" y="1004"/>
                  </a:cubicBezTo>
                  <a:cubicBezTo>
                    <a:pt x="12267" y="1410"/>
                    <a:pt x="13123" y="1985"/>
                    <a:pt x="13867" y="2718"/>
                  </a:cubicBezTo>
                  <a:cubicBezTo>
                    <a:pt x="14601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1" y="13124"/>
                    <a:pt x="13867" y="13868"/>
                  </a:cubicBezTo>
                  <a:cubicBezTo>
                    <a:pt x="13123" y="14600"/>
                    <a:pt x="12267" y="15175"/>
                    <a:pt x="11309" y="15570"/>
                  </a:cubicBezTo>
                  <a:cubicBezTo>
                    <a:pt x="10350" y="15965"/>
                    <a:pt x="9335" y="16167"/>
                    <a:pt x="8287" y="16167"/>
                  </a:cubicBezTo>
                  <a:cubicBezTo>
                    <a:pt x="7250" y="16167"/>
                    <a:pt x="6236" y="15965"/>
                    <a:pt x="5277" y="15570"/>
                  </a:cubicBezTo>
                  <a:cubicBezTo>
                    <a:pt x="4319" y="15175"/>
                    <a:pt x="3462" y="14600"/>
                    <a:pt x="2718" y="13868"/>
                  </a:cubicBezTo>
                  <a:cubicBezTo>
                    <a:pt x="1985" y="13124"/>
                    <a:pt x="1410" y="12267"/>
                    <a:pt x="1015" y="11308"/>
                  </a:cubicBezTo>
                  <a:cubicBezTo>
                    <a:pt x="610" y="10350"/>
                    <a:pt x="407" y="9336"/>
                    <a:pt x="407" y="8287"/>
                  </a:cubicBezTo>
                  <a:cubicBezTo>
                    <a:pt x="407" y="7250"/>
                    <a:pt x="610" y="6235"/>
                    <a:pt x="1015" y="5277"/>
                  </a:cubicBezTo>
                  <a:cubicBezTo>
                    <a:pt x="1410" y="4318"/>
                    <a:pt x="1985" y="3462"/>
                    <a:pt x="2718" y="2718"/>
                  </a:cubicBezTo>
                  <a:cubicBezTo>
                    <a:pt x="3451" y="1985"/>
                    <a:pt x="4319" y="1410"/>
                    <a:pt x="5277" y="1004"/>
                  </a:cubicBezTo>
                  <a:cubicBezTo>
                    <a:pt x="6236" y="610"/>
                    <a:pt x="7250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93" y="1"/>
                    <a:pt x="6123" y="215"/>
                    <a:pt x="5119" y="632"/>
                  </a:cubicBezTo>
                  <a:cubicBezTo>
                    <a:pt x="4104" y="1049"/>
                    <a:pt x="3203" y="1658"/>
                    <a:pt x="2425" y="2424"/>
                  </a:cubicBezTo>
                  <a:cubicBezTo>
                    <a:pt x="1658" y="3203"/>
                    <a:pt x="1050" y="4115"/>
                    <a:pt x="632" y="5119"/>
                  </a:cubicBezTo>
                  <a:cubicBezTo>
                    <a:pt x="215" y="6122"/>
                    <a:pt x="1" y="7194"/>
                    <a:pt x="1" y="8287"/>
                  </a:cubicBezTo>
                  <a:cubicBezTo>
                    <a:pt x="1" y="9392"/>
                    <a:pt x="215" y="10463"/>
                    <a:pt x="632" y="11466"/>
                  </a:cubicBezTo>
                  <a:cubicBezTo>
                    <a:pt x="1050" y="12470"/>
                    <a:pt x="1658" y="13382"/>
                    <a:pt x="2425" y="14149"/>
                  </a:cubicBezTo>
                  <a:cubicBezTo>
                    <a:pt x="3203" y="14927"/>
                    <a:pt x="4116" y="15536"/>
                    <a:pt x="5119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92" y="16584"/>
                    <a:pt x="10452" y="16370"/>
                    <a:pt x="11467" y="15953"/>
                  </a:cubicBezTo>
                  <a:cubicBezTo>
                    <a:pt x="12469" y="15536"/>
                    <a:pt x="13383" y="14927"/>
                    <a:pt x="14150" y="14149"/>
                  </a:cubicBezTo>
                  <a:cubicBezTo>
                    <a:pt x="14927" y="13372"/>
                    <a:pt x="15536" y="12470"/>
                    <a:pt x="15954" y="11466"/>
                  </a:cubicBezTo>
                  <a:cubicBezTo>
                    <a:pt x="16370" y="10451"/>
                    <a:pt x="16585" y="9392"/>
                    <a:pt x="16585" y="8287"/>
                  </a:cubicBezTo>
                  <a:cubicBezTo>
                    <a:pt x="16585" y="7194"/>
                    <a:pt x="16370" y="6122"/>
                    <a:pt x="15954" y="5119"/>
                  </a:cubicBezTo>
                  <a:cubicBezTo>
                    <a:pt x="15536" y="4115"/>
                    <a:pt x="14927" y="3203"/>
                    <a:pt x="14150" y="2424"/>
                  </a:cubicBezTo>
                  <a:cubicBezTo>
                    <a:pt x="13383" y="1658"/>
                    <a:pt x="12469" y="1049"/>
                    <a:pt x="11467" y="632"/>
                  </a:cubicBezTo>
                  <a:cubicBezTo>
                    <a:pt x="10463" y="215"/>
                    <a:pt x="9392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2168925" y="2490150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7" y="1275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2079875" y="2505925"/>
              <a:ext cx="21700" cy="35275"/>
            </a:xfrm>
            <a:custGeom>
              <a:avLst/>
              <a:gdLst/>
              <a:ahLst/>
              <a:cxnLst/>
              <a:rect l="l" t="t" r="r" b="b"/>
              <a:pathLst>
                <a:path w="868" h="1411" extrusionOk="0">
                  <a:moveTo>
                    <a:pt x="372" y="1"/>
                  </a:moveTo>
                  <a:lnTo>
                    <a:pt x="0" y="159"/>
                  </a:lnTo>
                  <a:lnTo>
                    <a:pt x="484" y="1343"/>
                  </a:lnTo>
                  <a:lnTo>
                    <a:pt x="507" y="1376"/>
                  </a:lnTo>
                  <a:lnTo>
                    <a:pt x="529" y="1411"/>
                  </a:lnTo>
                  <a:lnTo>
                    <a:pt x="676" y="1264"/>
                  </a:lnTo>
                  <a:lnTo>
                    <a:pt x="868" y="118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2005175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282" y="0"/>
                  </a:moveTo>
                  <a:lnTo>
                    <a:pt x="0" y="294"/>
                  </a:lnTo>
                  <a:lnTo>
                    <a:pt x="891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956125" y="26299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47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8" y="531"/>
                  </a:lnTo>
                  <a:lnTo>
                    <a:pt x="1365" y="49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1940075" y="2719000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1956125" y="27968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47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8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2005175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891" y="1"/>
                  </a:moveTo>
                  <a:lnTo>
                    <a:pt x="0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2079875" y="2908975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4" y="0"/>
                  </a:moveTo>
                  <a:lnTo>
                    <a:pt x="0" y="1173"/>
                  </a:lnTo>
                  <a:lnTo>
                    <a:pt x="372" y="1331"/>
                  </a:lnTo>
                  <a:lnTo>
                    <a:pt x="868" y="158"/>
                  </a:lnTo>
                  <a:lnTo>
                    <a:pt x="879" y="125"/>
                  </a:lnTo>
                  <a:lnTo>
                    <a:pt x="879" y="80"/>
                  </a:lnTo>
                  <a:lnTo>
                    <a:pt x="676" y="8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2168925" y="2926175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7" y="127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2246725" y="2907275"/>
              <a:ext cx="21700" cy="34975"/>
            </a:xfrm>
            <a:custGeom>
              <a:avLst/>
              <a:gdLst/>
              <a:ahLst/>
              <a:cxnLst/>
              <a:rect l="l" t="t" r="r" b="b"/>
              <a:pathLst>
                <a:path w="868" h="1399" extrusionOk="0">
                  <a:moveTo>
                    <a:pt x="338" y="1"/>
                  </a:moveTo>
                  <a:lnTo>
                    <a:pt x="191" y="148"/>
                  </a:lnTo>
                  <a:lnTo>
                    <a:pt x="0" y="226"/>
                  </a:lnTo>
                  <a:lnTo>
                    <a:pt x="484" y="1399"/>
                  </a:lnTo>
                  <a:lnTo>
                    <a:pt x="868" y="1241"/>
                  </a:lnTo>
                  <a:lnTo>
                    <a:pt x="383" y="68"/>
                  </a:lnTo>
                  <a:lnTo>
                    <a:pt x="361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2313500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83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85" y="90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2358875" y="279652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79" y="0"/>
                  </a:moveTo>
                  <a:lnTo>
                    <a:pt x="79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59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2376350" y="2719000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2358875" y="262995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79" y="677"/>
                  </a:lnTo>
                  <a:lnTo>
                    <a:pt x="79" y="880"/>
                  </a:lnTo>
                  <a:lnTo>
                    <a:pt x="124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313500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83" y="1196"/>
                  </a:lnTo>
                  <a:lnTo>
                    <a:pt x="118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246725" y="2505925"/>
              <a:ext cx="21700" cy="33850"/>
            </a:xfrm>
            <a:custGeom>
              <a:avLst/>
              <a:gdLst/>
              <a:ahLst/>
              <a:cxnLst/>
              <a:rect l="l" t="t" r="r" b="b"/>
              <a:pathLst>
                <a:path w="868" h="1354" extrusionOk="0">
                  <a:moveTo>
                    <a:pt x="484" y="1"/>
                  </a:moveTo>
                  <a:lnTo>
                    <a:pt x="0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68" y="159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2119600" y="2549900"/>
              <a:ext cx="228600" cy="185475"/>
            </a:xfrm>
            <a:custGeom>
              <a:avLst/>
              <a:gdLst/>
              <a:ahLst/>
              <a:cxnLst/>
              <a:rect l="l" t="t" r="r" b="b"/>
              <a:pathLst>
                <a:path w="9144" h="7419" extrusionOk="0">
                  <a:moveTo>
                    <a:pt x="2176" y="1"/>
                  </a:moveTo>
                  <a:cubicBezTo>
                    <a:pt x="1421" y="1"/>
                    <a:pt x="688" y="125"/>
                    <a:pt x="0" y="350"/>
                  </a:cubicBezTo>
                  <a:lnTo>
                    <a:pt x="2289" y="5739"/>
                  </a:lnTo>
                  <a:lnTo>
                    <a:pt x="9076" y="7419"/>
                  </a:lnTo>
                  <a:lnTo>
                    <a:pt x="9132" y="7419"/>
                  </a:lnTo>
                  <a:cubicBezTo>
                    <a:pt x="9144" y="7273"/>
                    <a:pt x="9144" y="7126"/>
                    <a:pt x="9144" y="6968"/>
                  </a:cubicBezTo>
                  <a:cubicBezTo>
                    <a:pt x="9144" y="3124"/>
                    <a:pt x="6032" y="1"/>
                    <a:pt x="2176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2176825" y="2693375"/>
              <a:ext cx="171075" cy="103450"/>
            </a:xfrm>
            <a:custGeom>
              <a:avLst/>
              <a:gdLst/>
              <a:ahLst/>
              <a:cxnLst/>
              <a:rect l="l" t="t" r="r" b="b"/>
              <a:pathLst>
                <a:path w="6843" h="4138" extrusionOk="0">
                  <a:moveTo>
                    <a:pt x="0" y="0"/>
                  </a:moveTo>
                  <a:lnTo>
                    <a:pt x="1747" y="4137"/>
                  </a:lnTo>
                  <a:lnTo>
                    <a:pt x="6787" y="2255"/>
                  </a:lnTo>
                  <a:cubicBezTo>
                    <a:pt x="6809" y="2063"/>
                    <a:pt x="6832" y="1883"/>
                    <a:pt x="6843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2220500" y="2749750"/>
              <a:ext cx="126000" cy="128525"/>
            </a:xfrm>
            <a:custGeom>
              <a:avLst/>
              <a:gdLst/>
              <a:ahLst/>
              <a:cxnLst/>
              <a:rect l="l" t="t" r="r" b="b"/>
              <a:pathLst>
                <a:path w="5040" h="5141" extrusionOk="0">
                  <a:moveTo>
                    <a:pt x="5040" y="0"/>
                  </a:moveTo>
                  <a:lnTo>
                    <a:pt x="0" y="1882"/>
                  </a:lnTo>
                  <a:lnTo>
                    <a:pt x="1387" y="5141"/>
                  </a:lnTo>
                  <a:cubicBezTo>
                    <a:pt x="3315" y="4126"/>
                    <a:pt x="4713" y="2243"/>
                    <a:pt x="5040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2060975" y="2796800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1999825" y="2653350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609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58" y="6855"/>
                    <a:pt x="2446" y="8140"/>
                  </a:cubicBezTo>
                  <a:lnTo>
                    <a:pt x="8827" y="5738"/>
                  </a:lnTo>
                  <a:lnTo>
                    <a:pt x="7080" y="16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015050" y="255865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2" y="0"/>
                  </a:moveTo>
                  <a:cubicBezTo>
                    <a:pt x="2311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1994750" y="2544825"/>
              <a:ext cx="358800" cy="358825"/>
            </a:xfrm>
            <a:custGeom>
              <a:avLst/>
              <a:gdLst/>
              <a:ahLst/>
              <a:cxnLst/>
              <a:rect l="l" t="t" r="r" b="b"/>
              <a:pathLst>
                <a:path w="14352" h="14353" extrusionOk="0">
                  <a:moveTo>
                    <a:pt x="7170" y="418"/>
                  </a:moveTo>
                  <a:cubicBezTo>
                    <a:pt x="10902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3" y="7611"/>
                  </a:cubicBezTo>
                  <a:cubicBezTo>
                    <a:pt x="13912" y="7802"/>
                    <a:pt x="13890" y="7982"/>
                    <a:pt x="13867" y="8163"/>
                  </a:cubicBezTo>
                  <a:cubicBezTo>
                    <a:pt x="13551" y="10294"/>
                    <a:pt x="12232" y="12154"/>
                    <a:pt x="10327" y="13157"/>
                  </a:cubicBezTo>
                  <a:cubicBezTo>
                    <a:pt x="9357" y="13664"/>
                    <a:pt x="8275" y="13935"/>
                    <a:pt x="7170" y="13935"/>
                  </a:cubicBezTo>
                  <a:cubicBezTo>
                    <a:pt x="5570" y="13935"/>
                    <a:pt x="4002" y="13360"/>
                    <a:pt x="2784" y="12323"/>
                  </a:cubicBezTo>
                  <a:cubicBezTo>
                    <a:pt x="1274" y="11038"/>
                    <a:pt x="417" y="9155"/>
                    <a:pt x="417" y="7171"/>
                  </a:cubicBezTo>
                  <a:cubicBezTo>
                    <a:pt x="417" y="6213"/>
                    <a:pt x="609" y="5299"/>
                    <a:pt x="992" y="4432"/>
                  </a:cubicBezTo>
                  <a:cubicBezTo>
                    <a:pt x="1770" y="2684"/>
                    <a:pt x="3247" y="1343"/>
                    <a:pt x="5051" y="756"/>
                  </a:cubicBezTo>
                  <a:cubicBezTo>
                    <a:pt x="5738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26" y="361"/>
                  </a:cubicBezTo>
                  <a:cubicBezTo>
                    <a:pt x="3010" y="993"/>
                    <a:pt x="1443" y="2413"/>
                    <a:pt x="620" y="4262"/>
                  </a:cubicBezTo>
                  <a:cubicBezTo>
                    <a:pt x="214" y="5176"/>
                    <a:pt x="0" y="6156"/>
                    <a:pt x="0" y="7171"/>
                  </a:cubicBezTo>
                  <a:cubicBezTo>
                    <a:pt x="0" y="9279"/>
                    <a:pt x="925" y="11264"/>
                    <a:pt x="2526" y="12627"/>
                  </a:cubicBezTo>
                  <a:cubicBezTo>
                    <a:pt x="3811" y="13732"/>
                    <a:pt x="5468" y="14353"/>
                    <a:pt x="7170" y="14353"/>
                  </a:cubicBezTo>
                  <a:cubicBezTo>
                    <a:pt x="8343" y="14353"/>
                    <a:pt x="9493" y="14059"/>
                    <a:pt x="10518" y="13518"/>
                  </a:cubicBezTo>
                  <a:cubicBezTo>
                    <a:pt x="12537" y="12459"/>
                    <a:pt x="13935" y="10474"/>
                    <a:pt x="14273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51" y="7340"/>
                    <a:pt x="14351" y="7171"/>
                  </a:cubicBezTo>
                  <a:cubicBezTo>
                    <a:pt x="14351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059275" y="2744925"/>
              <a:ext cx="288925" cy="116725"/>
            </a:xfrm>
            <a:custGeom>
              <a:avLst/>
              <a:gdLst/>
              <a:ahLst/>
              <a:cxnLst/>
              <a:rect l="l" t="t" r="r" b="b"/>
              <a:pathLst>
                <a:path w="11557" h="4669" extrusionOk="0">
                  <a:moveTo>
                    <a:pt x="11410" y="1"/>
                  </a:moveTo>
                  <a:lnTo>
                    <a:pt x="1" y="4274"/>
                  </a:lnTo>
                  <a:lnTo>
                    <a:pt x="148" y="4668"/>
                  </a:lnTo>
                  <a:lnTo>
                    <a:pt x="11557" y="384"/>
                  </a:lnTo>
                  <a:lnTo>
                    <a:pt x="1141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114525" y="255667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8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34" y="12942"/>
                  </a:lnTo>
                  <a:lnTo>
                    <a:pt x="5817" y="1278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013625" y="264855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078725" y="2567100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11" y="1"/>
                  </a:moveTo>
                  <a:cubicBezTo>
                    <a:pt x="1703" y="1"/>
                    <a:pt x="1" y="1703"/>
                    <a:pt x="1" y="3811"/>
                  </a:cubicBezTo>
                  <a:cubicBezTo>
                    <a:pt x="1" y="5919"/>
                    <a:pt x="1703" y="7633"/>
                    <a:pt x="3811" y="7633"/>
                  </a:cubicBezTo>
                  <a:cubicBezTo>
                    <a:pt x="5919" y="7633"/>
                    <a:pt x="7633" y="5919"/>
                    <a:pt x="7633" y="3811"/>
                  </a:cubicBezTo>
                  <a:cubicBezTo>
                    <a:pt x="7633" y="1703"/>
                    <a:pt x="5919" y="1"/>
                    <a:pt x="381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073650" y="2562025"/>
              <a:ext cx="200975" cy="200975"/>
            </a:xfrm>
            <a:custGeom>
              <a:avLst/>
              <a:gdLst/>
              <a:ahLst/>
              <a:cxnLst/>
              <a:rect l="l" t="t" r="r" b="b"/>
              <a:pathLst>
                <a:path w="8039" h="8039" extrusionOk="0">
                  <a:moveTo>
                    <a:pt x="4014" y="407"/>
                  </a:moveTo>
                  <a:cubicBezTo>
                    <a:pt x="6009" y="407"/>
                    <a:pt x="7633" y="2030"/>
                    <a:pt x="7633" y="4014"/>
                  </a:cubicBezTo>
                  <a:cubicBezTo>
                    <a:pt x="7633" y="6009"/>
                    <a:pt x="6009" y="7633"/>
                    <a:pt x="4014" y="7633"/>
                  </a:cubicBezTo>
                  <a:cubicBezTo>
                    <a:pt x="2030" y="7633"/>
                    <a:pt x="407" y="6009"/>
                    <a:pt x="407" y="4014"/>
                  </a:cubicBezTo>
                  <a:cubicBezTo>
                    <a:pt x="407" y="2030"/>
                    <a:pt x="2030" y="407"/>
                    <a:pt x="4014" y="407"/>
                  </a:cubicBezTo>
                  <a:close/>
                  <a:moveTo>
                    <a:pt x="4014" y="1"/>
                  </a:moveTo>
                  <a:cubicBezTo>
                    <a:pt x="1805" y="1"/>
                    <a:pt x="1" y="1805"/>
                    <a:pt x="1" y="4014"/>
                  </a:cubicBezTo>
                  <a:cubicBezTo>
                    <a:pt x="1" y="6235"/>
                    <a:pt x="1805" y="8038"/>
                    <a:pt x="4014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1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1964875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4" y="7599"/>
                    <a:pt x="891" y="8331"/>
                    <a:pt x="1477" y="8963"/>
                  </a:cubicBezTo>
                  <a:lnTo>
                    <a:pt x="8365" y="530"/>
                  </a:lnTo>
                  <a:lnTo>
                    <a:pt x="8534" y="327"/>
                  </a:lnTo>
                  <a:lnTo>
                    <a:pt x="8365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1958375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47" y="7791"/>
                    <a:pt x="508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68" y="7193"/>
                  </a:lnTo>
                  <a:cubicBezTo>
                    <a:pt x="474" y="7994"/>
                    <a:pt x="982" y="8726"/>
                    <a:pt x="1591" y="9392"/>
                  </a:cubicBezTo>
                  <a:lnTo>
                    <a:pt x="1748" y="9560"/>
                  </a:lnTo>
                  <a:lnTo>
                    <a:pt x="9076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1999825" y="2658125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67" y="361"/>
                  </a:lnTo>
                  <a:lnTo>
                    <a:pt x="7001" y="339"/>
                  </a:lnTo>
                  <a:lnTo>
                    <a:pt x="6967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1994750" y="2652775"/>
              <a:ext cx="186025" cy="75850"/>
            </a:xfrm>
            <a:custGeom>
              <a:avLst/>
              <a:gdLst/>
              <a:ahLst/>
              <a:cxnLst/>
              <a:rect l="l" t="t" r="r" b="b"/>
              <a:pathLst>
                <a:path w="7441" h="3034" extrusionOk="0">
                  <a:moveTo>
                    <a:pt x="6866" y="452"/>
                  </a:moveTo>
                  <a:lnTo>
                    <a:pt x="417" y="2469"/>
                  </a:lnTo>
                  <a:cubicBezTo>
                    <a:pt x="451" y="1985"/>
                    <a:pt x="530" y="1512"/>
                    <a:pt x="654" y="1038"/>
                  </a:cubicBezTo>
                  <a:lnTo>
                    <a:pt x="6866" y="452"/>
                  </a:lnTo>
                  <a:close/>
                  <a:moveTo>
                    <a:pt x="7306" y="1"/>
                  </a:moveTo>
                  <a:lnTo>
                    <a:pt x="339" y="655"/>
                  </a:lnTo>
                  <a:lnTo>
                    <a:pt x="304" y="790"/>
                  </a:lnTo>
                  <a:cubicBezTo>
                    <a:pt x="113" y="1421"/>
                    <a:pt x="11" y="2086"/>
                    <a:pt x="0" y="2752"/>
                  </a:cubicBezTo>
                  <a:lnTo>
                    <a:pt x="0" y="3033"/>
                  </a:lnTo>
                  <a:lnTo>
                    <a:pt x="7441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172875" y="2658125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45" y="136"/>
                  </a:lnTo>
                  <a:lnTo>
                    <a:pt x="0" y="339"/>
                  </a:lnTo>
                  <a:lnTo>
                    <a:pt x="45" y="361"/>
                  </a:lnTo>
                  <a:lnTo>
                    <a:pt x="7013" y="2549"/>
                  </a:lnTo>
                  <a:cubicBezTo>
                    <a:pt x="7013" y="1884"/>
                    <a:pt x="6911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166950" y="265277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799" y="1038"/>
                  </a:lnTo>
                  <a:cubicBezTo>
                    <a:pt x="6934" y="1512"/>
                    <a:pt x="7012" y="1996"/>
                    <a:pt x="7035" y="2481"/>
                  </a:cubicBezTo>
                  <a:lnTo>
                    <a:pt x="586" y="452"/>
                  </a:lnTo>
                  <a:close/>
                  <a:moveTo>
                    <a:pt x="135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170050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7" y="0"/>
                  </a:moveTo>
                  <a:lnTo>
                    <a:pt x="158" y="158"/>
                  </a:lnTo>
                  <a:lnTo>
                    <a:pt x="1" y="327"/>
                  </a:lnTo>
                  <a:lnTo>
                    <a:pt x="158" y="530"/>
                  </a:lnTo>
                  <a:lnTo>
                    <a:pt x="7046" y="8963"/>
                  </a:lnTo>
                  <a:cubicBezTo>
                    <a:pt x="7644" y="8331"/>
                    <a:pt x="8140" y="7599"/>
                    <a:pt x="8534" y="68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163000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30" y="7791"/>
                    <a:pt x="7813" y="8388"/>
                    <a:pt x="7340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86" y="9392"/>
                  </a:lnTo>
                  <a:cubicBezTo>
                    <a:pt x="8095" y="8726"/>
                    <a:pt x="8603" y="7994"/>
                    <a:pt x="8997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170325" y="254682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6" y="0"/>
                  </a:moveTo>
                  <a:lnTo>
                    <a:pt x="147" y="4284"/>
                  </a:lnTo>
                  <a:lnTo>
                    <a:pt x="0" y="4453"/>
                  </a:lnTo>
                  <a:lnTo>
                    <a:pt x="305" y="4803"/>
                  </a:lnTo>
                  <a:lnTo>
                    <a:pt x="5762" y="1273"/>
                  </a:lnTo>
                  <a:cubicBezTo>
                    <a:pt x="5243" y="777"/>
                    <a:pt x="4657" y="349"/>
                    <a:pt x="4026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163550" y="2540325"/>
              <a:ext cx="159000" cy="133350"/>
            </a:xfrm>
            <a:custGeom>
              <a:avLst/>
              <a:gdLst/>
              <a:ahLst/>
              <a:cxnLst/>
              <a:rect l="l" t="t" r="r" b="b"/>
              <a:pathLst>
                <a:path w="6360" h="5334" extrusionOk="0">
                  <a:moveTo>
                    <a:pt x="4342" y="519"/>
                  </a:moveTo>
                  <a:cubicBezTo>
                    <a:pt x="4826" y="801"/>
                    <a:pt x="5277" y="1128"/>
                    <a:pt x="5705" y="1500"/>
                  </a:cubicBezTo>
                  <a:lnTo>
                    <a:pt x="610" y="4792"/>
                  </a:lnTo>
                  <a:lnTo>
                    <a:pt x="542" y="4713"/>
                  </a:lnTo>
                  <a:lnTo>
                    <a:pt x="4342" y="519"/>
                  </a:lnTo>
                  <a:close/>
                  <a:moveTo>
                    <a:pt x="4251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31" y="5333"/>
                  </a:lnTo>
                  <a:lnTo>
                    <a:pt x="6359" y="1568"/>
                  </a:lnTo>
                  <a:lnTo>
                    <a:pt x="6179" y="1387"/>
                  </a:lnTo>
                  <a:cubicBezTo>
                    <a:pt x="5638" y="869"/>
                    <a:pt x="5041" y="429"/>
                    <a:pt x="4398" y="80"/>
                  </a:cubicBezTo>
                  <a:lnTo>
                    <a:pt x="425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033900" y="2546825"/>
              <a:ext cx="144075" cy="120075"/>
            </a:xfrm>
            <a:custGeom>
              <a:avLst/>
              <a:gdLst/>
              <a:ahLst/>
              <a:cxnLst/>
              <a:rect l="l" t="t" r="r" b="b"/>
              <a:pathLst>
                <a:path w="5763" h="4803" extrusionOk="0">
                  <a:moveTo>
                    <a:pt x="1737" y="0"/>
                  </a:moveTo>
                  <a:cubicBezTo>
                    <a:pt x="1095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2" y="4453"/>
                  </a:lnTo>
                  <a:lnTo>
                    <a:pt x="5604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025750" y="254032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3" y="4679"/>
                  </a:lnTo>
                  <a:lnTo>
                    <a:pt x="5818" y="4713"/>
                  </a:lnTo>
                  <a:lnTo>
                    <a:pt x="5738" y="4792"/>
                  </a:lnTo>
                  <a:lnTo>
                    <a:pt x="654" y="1500"/>
                  </a:lnTo>
                  <a:cubicBezTo>
                    <a:pt x="1071" y="1128"/>
                    <a:pt x="1534" y="801"/>
                    <a:pt x="2018" y="519"/>
                  </a:cubicBezTo>
                  <a:close/>
                  <a:moveTo>
                    <a:pt x="2097" y="0"/>
                  </a:moveTo>
                  <a:lnTo>
                    <a:pt x="1962" y="80"/>
                  </a:lnTo>
                  <a:cubicBezTo>
                    <a:pt x="1319" y="429"/>
                    <a:pt x="722" y="869"/>
                    <a:pt x="181" y="1387"/>
                  </a:cubicBezTo>
                  <a:lnTo>
                    <a:pt x="0" y="1568"/>
                  </a:lnTo>
                  <a:lnTo>
                    <a:pt x="5828" y="5333"/>
                  </a:lnTo>
                  <a:lnTo>
                    <a:pt x="6359" y="470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2100150" y="2602325"/>
              <a:ext cx="147975" cy="266375"/>
            </a:xfrm>
            <a:custGeom>
              <a:avLst/>
              <a:gdLst/>
              <a:ahLst/>
              <a:cxnLst/>
              <a:rect l="l" t="t" r="r" b="b"/>
              <a:pathLst>
                <a:path w="5919" h="10655" extrusionOk="0">
                  <a:moveTo>
                    <a:pt x="2063" y="0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63" y="3552"/>
                  </a:lnTo>
                  <a:lnTo>
                    <a:pt x="2063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095075" y="2597250"/>
              <a:ext cx="158125" cy="276525"/>
            </a:xfrm>
            <a:custGeom>
              <a:avLst/>
              <a:gdLst/>
              <a:ahLst/>
              <a:cxnLst/>
              <a:rect l="l" t="t" r="r" b="b"/>
              <a:pathLst>
                <a:path w="6325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69" y="10643"/>
                  </a:lnTo>
                  <a:lnTo>
                    <a:pt x="2469" y="3552"/>
                  </a:lnTo>
                  <a:lnTo>
                    <a:pt x="407" y="3552"/>
                  </a:lnTo>
                  <a:lnTo>
                    <a:pt x="407" y="2323"/>
                  </a:lnTo>
                  <a:lnTo>
                    <a:pt x="2469" y="2323"/>
                  </a:lnTo>
                  <a:lnTo>
                    <a:pt x="2469" y="406"/>
                  </a:lnTo>
                  <a:close/>
                  <a:moveTo>
                    <a:pt x="2063" y="1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63" y="3958"/>
                  </a:lnTo>
                  <a:lnTo>
                    <a:pt x="2063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23" name="Picture 3" descr="Hvad er religion?">
            <a:extLst>
              <a:ext uri="{FF2B5EF4-FFF2-40B4-BE49-F238E27FC236}">
                <a16:creationId xmlns:a16="http://schemas.microsoft.com/office/drawing/2014/main" id="{B11E7079-36E4-2EC2-8B36-825FED232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r="15901"/>
          <a:stretch/>
        </p:blipFill>
        <p:spPr bwMode="auto">
          <a:xfrm>
            <a:off x="629747" y="1504389"/>
            <a:ext cx="3392413" cy="325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odel 1: De 7 dimensioner af religion — Smarts religionsdefinition &#10;Modellen er frit gengivet efter Andreassen, Esben m.fl., Religion og kultur —en grundbog, 2005, side 281 &#10;1 &#10;2 &#10;3 &#10;4 &#10;5 &#10;6 &#10;7 &#10;Navn for &#10;dimensionen &#10;Den rituelle og &#10;praktiske dimension &#10;Den oplevelses- &#10;mæssige &#10;og emotionelle &#10;dimension &#10;Den mytiske &#10;og narrative dimension &#10;Den dogmatiske og &#10;filosofiske dimension &#10;Den etiske og juridiske &#10;dimension &#10;Den sociale og &#10;institutionelle &#10;dimension &#10;Den &#10;materielle dimension &#10;Forklaring &#10;Formelle og uformelle &#10;ritualer, skikke og vaner &#10;Almindelige og ualmindelige &#10;religiøse &#10;oplevelser, psykologiskset &#10;Hele fortællesiden af &#10;religionen, myter, legender, &#10;religiøse beretninger osv. &#10;Systematisering af &#10;religionens lære. intellektuelt &#10;bearbejdet &#10;Grundlæggende etiske &#10;regler. Retningslinjer for den &#10;enkeltes livsførelse og for &#10;samfundets indretning &#10;Religionens interne &#10;organisation og dens samspil &#10;med det omgivende &#10;samfund. Regler for autoritet/ &#10;rangorden &#10;Religionens udtryk i geografi, &#10;bygninger, genstande og &#10;kunst &#10;Eksempler &#10;Bøn, ofringer &#10;Overgangsritualer &#10;Pilgrimsrejser &#10;Mystik, ekstase &#10;Besættelser &#10;Ud af kroppen- &#10;oplevelser &#10;Skabelsesmyter &#10;Legender &#10;Helgenbiografier &#10;Filosoffer og &#10;teologers &#10;kommentarer til de &#10;hellige skrifter. &#10;Prædikener &#10;De ti bud &#10;Den gyldne regel &#10;Sharia &#10;Kirkens &#10;organisation. &#10;Sangha — den &#10;buddhistiske &#10;munkeorden &#10;Hellige steder, &#10;kirker, moskeer, &#10;udsmykning, &#10;billeder, statuer ">
            <a:extLst>
              <a:ext uri="{FF2B5EF4-FFF2-40B4-BE49-F238E27FC236}">
                <a16:creationId xmlns:a16="http://schemas.microsoft.com/office/drawing/2014/main" id="{8C6012A1-F0F5-ECB2-FC5D-4100C087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082" y="1445815"/>
            <a:ext cx="2659137" cy="33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910430" y="1694399"/>
            <a:ext cx="3617100" cy="2893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/>
            <a:r>
              <a:rPr lang="da-DK" dirty="0"/>
              <a:t>Forfatteren er den jødiske læge Lukas, som også har skrevet Lukas Evangeliet. </a:t>
            </a:r>
          </a:p>
          <a:p>
            <a:pPr marL="0" lvl="0" indent="0">
              <a:buNone/>
            </a:pPr>
            <a:endParaRPr lang="da-DK" dirty="0"/>
          </a:p>
          <a:p>
            <a:pPr marL="285750" lvl="0" indent="-285750"/>
            <a:r>
              <a:rPr lang="da-DK" dirty="0"/>
              <a:t>Omhandler de kristnes og oldkirkens historie efter Jesu død og opstandelse.</a:t>
            </a:r>
          </a:p>
          <a:p>
            <a:pPr marL="0" lvl="0" indent="0">
              <a:buNone/>
            </a:pPr>
            <a:endParaRPr lang="da-DK" dirty="0"/>
          </a:p>
          <a:p>
            <a:pPr marL="285750" lvl="0" indent="-285750"/>
            <a:r>
              <a:rPr lang="da-DK" dirty="0"/>
              <a:t>Kirkens dannelse, tro og ritualer er generelle temaer.</a:t>
            </a:r>
          </a:p>
          <a:p>
            <a:pPr marL="0" lvl="0" indent="0">
              <a:buNone/>
            </a:pPr>
            <a:endParaRPr lang="da-DK" dirty="0"/>
          </a:p>
          <a:p>
            <a:pPr marL="285750" lvl="0" indent="-285750"/>
            <a:r>
              <a:rPr lang="da-DK" dirty="0"/>
              <a:t>Viser Paulus og Jesu discipel Peter som kristne ledere.</a:t>
            </a:r>
          </a:p>
          <a:p>
            <a:pPr marL="285750" lvl="0" indent="-285750"/>
            <a:endParaRPr lang="da-DK" dirty="0"/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Apostlenes</a:t>
            </a:r>
            <a:r>
              <a:rPr lang="en" dirty="0"/>
              <a:t> </a:t>
            </a:r>
            <a:r>
              <a:rPr lang="en" dirty="0" err="1"/>
              <a:t>Gerninger</a:t>
            </a:r>
            <a:r>
              <a:rPr lang="en" dirty="0"/>
              <a:t> (ca. 90 </a:t>
            </a:r>
            <a:r>
              <a:rPr lang="en" dirty="0" err="1"/>
              <a:t>e.Kr</a:t>
            </a:r>
            <a:r>
              <a:rPr lang="en" dirty="0"/>
              <a:t>)</a:t>
            </a:r>
            <a:endParaRPr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7"/>
          <p:cNvGrpSpPr/>
          <p:nvPr/>
        </p:nvGrpSpPr>
        <p:grpSpPr>
          <a:xfrm>
            <a:off x="4774574" y="1694391"/>
            <a:ext cx="3458996" cy="2595858"/>
            <a:chOff x="5060000" y="2796775"/>
            <a:chExt cx="899375" cy="674950"/>
          </a:xfrm>
        </p:grpSpPr>
        <p:sp>
          <p:nvSpPr>
            <p:cNvPr id="1324" name="Google Shape;1324;p37"/>
            <p:cNvSpPr/>
            <p:nvPr/>
          </p:nvSpPr>
          <p:spPr>
            <a:xfrm>
              <a:off x="5515475" y="2932825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55" y="0"/>
                  </a:moveTo>
                  <a:lnTo>
                    <a:pt x="0" y="6189"/>
                  </a:lnTo>
                  <a:lnTo>
                    <a:pt x="7745" y="7858"/>
                  </a:lnTo>
                  <a:cubicBezTo>
                    <a:pt x="7812" y="7418"/>
                    <a:pt x="7857" y="6967"/>
                    <a:pt x="7857" y="6505"/>
                  </a:cubicBezTo>
                  <a:cubicBezTo>
                    <a:pt x="7857" y="3833"/>
                    <a:pt x="6561" y="1466"/>
                    <a:pt x="4555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7"/>
            <p:cNvSpPr/>
            <p:nvPr/>
          </p:nvSpPr>
          <p:spPr>
            <a:xfrm>
              <a:off x="5512075" y="3087550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1" y="180"/>
                  </a:lnTo>
                  <a:lnTo>
                    <a:pt x="1737" y="8196"/>
                  </a:lnTo>
                  <a:cubicBezTo>
                    <a:pt x="4894" y="7463"/>
                    <a:pt x="7340" y="4893"/>
                    <a:pt x="7881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5469800" y="2893350"/>
              <a:ext cx="159550" cy="194225"/>
            </a:xfrm>
            <a:custGeom>
              <a:avLst/>
              <a:gdLst/>
              <a:ahLst/>
              <a:cxnLst/>
              <a:rect l="l" t="t" r="r" b="b"/>
              <a:pathLst>
                <a:path w="6382" h="7769" extrusionOk="0">
                  <a:moveTo>
                    <a:pt x="1602" y="1"/>
                  </a:moveTo>
                  <a:cubicBezTo>
                    <a:pt x="1049" y="1"/>
                    <a:pt x="519" y="57"/>
                    <a:pt x="1" y="159"/>
                  </a:cubicBezTo>
                  <a:lnTo>
                    <a:pt x="1635" y="7735"/>
                  </a:lnTo>
                  <a:lnTo>
                    <a:pt x="1827" y="7768"/>
                  </a:lnTo>
                  <a:lnTo>
                    <a:pt x="6382" y="1579"/>
                  </a:lnTo>
                  <a:cubicBezTo>
                    <a:pt x="5040" y="587"/>
                    <a:pt x="3394" y="1"/>
                    <a:pt x="16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7"/>
            <p:cNvSpPr/>
            <p:nvPr/>
          </p:nvSpPr>
          <p:spPr>
            <a:xfrm>
              <a:off x="5389775" y="309205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0" y="6641"/>
                  </a:lnTo>
                  <a:cubicBezTo>
                    <a:pt x="1341" y="7633"/>
                    <a:pt x="2999" y="8219"/>
                    <a:pt x="4803" y="8219"/>
                  </a:cubicBezTo>
                  <a:cubicBezTo>
                    <a:pt x="5422" y="8219"/>
                    <a:pt x="6043" y="8152"/>
                    <a:pt x="6629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7"/>
            <p:cNvSpPr/>
            <p:nvPr/>
          </p:nvSpPr>
          <p:spPr>
            <a:xfrm>
              <a:off x="5307475" y="3044125"/>
              <a:ext cx="204625" cy="213975"/>
            </a:xfrm>
            <a:custGeom>
              <a:avLst/>
              <a:gdLst/>
              <a:ahLst/>
              <a:cxnLst/>
              <a:rect l="l" t="t" r="r" b="b"/>
              <a:pathLst>
                <a:path w="8185" h="8559" extrusionOk="0">
                  <a:moveTo>
                    <a:pt x="271" y="1"/>
                  </a:moveTo>
                  <a:cubicBezTo>
                    <a:pt x="101" y="666"/>
                    <a:pt x="0" y="1343"/>
                    <a:pt x="0" y="2053"/>
                  </a:cubicBezTo>
                  <a:cubicBezTo>
                    <a:pt x="0" y="4725"/>
                    <a:pt x="1296" y="7092"/>
                    <a:pt x="3292" y="8558"/>
                  </a:cubicBezTo>
                  <a:lnTo>
                    <a:pt x="8185" y="1917"/>
                  </a:lnTo>
                  <a:lnTo>
                    <a:pt x="8128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5314225" y="2897300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24" y="1"/>
                  </a:moveTo>
                  <a:cubicBezTo>
                    <a:pt x="3191" y="610"/>
                    <a:pt x="778" y="2909"/>
                    <a:pt x="1" y="5874"/>
                  </a:cubicBezTo>
                  <a:lnTo>
                    <a:pt x="7858" y="7577"/>
                  </a:lnTo>
                  <a:lnTo>
                    <a:pt x="6224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7"/>
            <p:cNvSpPr/>
            <p:nvPr/>
          </p:nvSpPr>
          <p:spPr>
            <a:xfrm>
              <a:off x="5302400" y="2888275"/>
              <a:ext cx="414600" cy="414625"/>
            </a:xfrm>
            <a:custGeom>
              <a:avLst/>
              <a:gdLst/>
              <a:ahLst/>
              <a:cxnLst/>
              <a:rect l="l" t="t" r="r" b="b"/>
              <a:pathLst>
                <a:path w="16584" h="16585" extrusionOk="0">
                  <a:moveTo>
                    <a:pt x="8298" y="407"/>
                  </a:moveTo>
                  <a:cubicBezTo>
                    <a:pt x="9989" y="407"/>
                    <a:pt x="11600" y="936"/>
                    <a:pt x="12965" y="1940"/>
                  </a:cubicBezTo>
                  <a:cubicBezTo>
                    <a:pt x="14972" y="3428"/>
                    <a:pt x="16178" y="5796"/>
                    <a:pt x="16178" y="8287"/>
                  </a:cubicBezTo>
                  <a:cubicBezTo>
                    <a:pt x="16178" y="8727"/>
                    <a:pt x="16132" y="9178"/>
                    <a:pt x="16065" y="9606"/>
                  </a:cubicBezTo>
                  <a:cubicBezTo>
                    <a:pt x="15806" y="11139"/>
                    <a:pt x="15095" y="12560"/>
                    <a:pt x="14025" y="13698"/>
                  </a:cubicBezTo>
                  <a:cubicBezTo>
                    <a:pt x="12953" y="14837"/>
                    <a:pt x="11590" y="15615"/>
                    <a:pt x="10079" y="15965"/>
                  </a:cubicBezTo>
                  <a:cubicBezTo>
                    <a:pt x="9493" y="16100"/>
                    <a:pt x="8895" y="16167"/>
                    <a:pt x="8298" y="16167"/>
                  </a:cubicBezTo>
                  <a:cubicBezTo>
                    <a:pt x="6595" y="16167"/>
                    <a:pt x="4972" y="15637"/>
                    <a:pt x="3619" y="14634"/>
                  </a:cubicBezTo>
                  <a:cubicBezTo>
                    <a:pt x="1612" y="13146"/>
                    <a:pt x="417" y="10779"/>
                    <a:pt x="417" y="8287"/>
                  </a:cubicBezTo>
                  <a:cubicBezTo>
                    <a:pt x="417" y="7610"/>
                    <a:pt x="496" y="6946"/>
                    <a:pt x="665" y="6292"/>
                  </a:cubicBezTo>
                  <a:cubicBezTo>
                    <a:pt x="1421" y="3406"/>
                    <a:pt x="3799" y="1151"/>
                    <a:pt x="6730" y="565"/>
                  </a:cubicBezTo>
                  <a:cubicBezTo>
                    <a:pt x="7249" y="463"/>
                    <a:pt x="7767" y="407"/>
                    <a:pt x="8298" y="407"/>
                  </a:cubicBezTo>
                  <a:close/>
                  <a:moveTo>
                    <a:pt x="8298" y="1"/>
                  </a:moveTo>
                  <a:cubicBezTo>
                    <a:pt x="7745" y="1"/>
                    <a:pt x="7193" y="57"/>
                    <a:pt x="6652" y="170"/>
                  </a:cubicBezTo>
                  <a:cubicBezTo>
                    <a:pt x="3574" y="778"/>
                    <a:pt x="1071" y="3146"/>
                    <a:pt x="271" y="6190"/>
                  </a:cubicBezTo>
                  <a:cubicBezTo>
                    <a:pt x="90" y="6866"/>
                    <a:pt x="0" y="7577"/>
                    <a:pt x="0" y="8287"/>
                  </a:cubicBezTo>
                  <a:cubicBezTo>
                    <a:pt x="0" y="10914"/>
                    <a:pt x="1263" y="13405"/>
                    <a:pt x="3371" y="14961"/>
                  </a:cubicBezTo>
                  <a:cubicBezTo>
                    <a:pt x="4803" y="16020"/>
                    <a:pt x="6505" y="16584"/>
                    <a:pt x="8298" y="16584"/>
                  </a:cubicBezTo>
                  <a:cubicBezTo>
                    <a:pt x="8929" y="16584"/>
                    <a:pt x="9560" y="16506"/>
                    <a:pt x="10169" y="16370"/>
                  </a:cubicBezTo>
                  <a:cubicBezTo>
                    <a:pt x="11758" y="15998"/>
                    <a:pt x="13201" y="15175"/>
                    <a:pt x="14329" y="13980"/>
                  </a:cubicBezTo>
                  <a:cubicBezTo>
                    <a:pt x="15456" y="12774"/>
                    <a:pt x="16200" y="11286"/>
                    <a:pt x="16471" y="9674"/>
                  </a:cubicBezTo>
                  <a:cubicBezTo>
                    <a:pt x="16538" y="9223"/>
                    <a:pt x="16583" y="8749"/>
                    <a:pt x="16583" y="8287"/>
                  </a:cubicBezTo>
                  <a:cubicBezTo>
                    <a:pt x="16583" y="5671"/>
                    <a:pt x="15321" y="3168"/>
                    <a:pt x="13201" y="1613"/>
                  </a:cubicBezTo>
                  <a:cubicBezTo>
                    <a:pt x="11770" y="565"/>
                    <a:pt x="10079" y="1"/>
                    <a:pt x="8298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5464725" y="289645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1" y="80"/>
                  </a:lnTo>
                  <a:lnTo>
                    <a:pt x="1647" y="7644"/>
                  </a:lnTo>
                  <a:lnTo>
                    <a:pt x="3428" y="15886"/>
                  </a:lnTo>
                  <a:lnTo>
                    <a:pt x="3834" y="15795"/>
                  </a:lnTo>
                  <a:lnTo>
                    <a:pt x="2086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5313100" y="3039350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1" y="1"/>
                  </a:moveTo>
                  <a:lnTo>
                    <a:pt x="1" y="395"/>
                  </a:lnTo>
                  <a:lnTo>
                    <a:pt x="15795" y="3799"/>
                  </a:lnTo>
                  <a:lnTo>
                    <a:pt x="15885" y="339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5385525" y="2929700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5" y="1"/>
                  </a:moveTo>
                  <a:lnTo>
                    <a:pt x="5029" y="6190"/>
                  </a:lnTo>
                  <a:lnTo>
                    <a:pt x="4893" y="6371"/>
                  </a:lnTo>
                  <a:lnTo>
                    <a:pt x="1" y="13022"/>
                  </a:lnTo>
                  <a:lnTo>
                    <a:pt x="328" y="13259"/>
                  </a:lnTo>
                  <a:lnTo>
                    <a:pt x="5221" y="6619"/>
                  </a:lnTo>
                  <a:lnTo>
                    <a:pt x="5356" y="6439"/>
                  </a:lnTo>
                  <a:lnTo>
                    <a:pt x="9921" y="238"/>
                  </a:lnTo>
                  <a:lnTo>
                    <a:pt x="959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5696400" y="300610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1" y="485"/>
                  </a:lnTo>
                  <a:cubicBezTo>
                    <a:pt x="395" y="1432"/>
                    <a:pt x="620" y="2481"/>
                    <a:pt x="620" y="3574"/>
                  </a:cubicBezTo>
                  <a:lnTo>
                    <a:pt x="1895" y="3574"/>
                  </a:lnTo>
                  <a:cubicBezTo>
                    <a:pt x="1895" y="2311"/>
                    <a:pt x="1635" y="1093"/>
                    <a:pt x="1184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5696400" y="309542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395" y="2143"/>
                    <a:pt x="1" y="3101"/>
                  </a:cubicBezTo>
                  <a:lnTo>
                    <a:pt x="1184" y="3586"/>
                  </a:lnTo>
                  <a:cubicBezTo>
                    <a:pt x="1635" y="2481"/>
                    <a:pt x="1895" y="1275"/>
                    <a:pt x="1895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5652725" y="293000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0" y="902"/>
                  </a:lnTo>
                  <a:cubicBezTo>
                    <a:pt x="744" y="1646"/>
                    <a:pt x="1342" y="2537"/>
                    <a:pt x="1748" y="3529"/>
                  </a:cubicBezTo>
                  <a:lnTo>
                    <a:pt x="2931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7"/>
            <p:cNvSpPr/>
            <p:nvPr/>
          </p:nvSpPr>
          <p:spPr>
            <a:xfrm>
              <a:off x="5652725" y="317295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2" y="981"/>
                    <a:pt x="744" y="1872"/>
                    <a:pt x="0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1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7"/>
            <p:cNvSpPr/>
            <p:nvPr/>
          </p:nvSpPr>
          <p:spPr>
            <a:xfrm>
              <a:off x="5587050" y="2879275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85" y="0"/>
                  </a:moveTo>
                  <a:lnTo>
                    <a:pt x="1" y="1184"/>
                  </a:lnTo>
                  <a:cubicBezTo>
                    <a:pt x="993" y="1589"/>
                    <a:pt x="1883" y="2187"/>
                    <a:pt x="2627" y="2931"/>
                  </a:cubicBezTo>
                  <a:lnTo>
                    <a:pt x="3529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5587050" y="3238325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3" y="745"/>
                    <a:pt x="993" y="1354"/>
                    <a:pt x="1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29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5509825" y="2861500"/>
              <a:ext cx="89350" cy="47375"/>
            </a:xfrm>
            <a:custGeom>
              <a:avLst/>
              <a:gdLst/>
              <a:ahLst/>
              <a:cxnLst/>
              <a:rect l="l" t="t" r="r" b="b"/>
              <a:pathLst>
                <a:path w="3574" h="1895" extrusionOk="0">
                  <a:moveTo>
                    <a:pt x="1" y="1"/>
                  </a:moveTo>
                  <a:lnTo>
                    <a:pt x="1" y="1275"/>
                  </a:lnTo>
                  <a:cubicBezTo>
                    <a:pt x="1094" y="1275"/>
                    <a:pt x="2143" y="1500"/>
                    <a:pt x="3090" y="1895"/>
                  </a:cubicBezTo>
                  <a:lnTo>
                    <a:pt x="3574" y="711"/>
                  </a:lnTo>
                  <a:cubicBezTo>
                    <a:pt x="2481" y="260"/>
                    <a:pt x="1263" y="1"/>
                    <a:pt x="1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7"/>
            <p:cNvSpPr/>
            <p:nvPr/>
          </p:nvSpPr>
          <p:spPr>
            <a:xfrm>
              <a:off x="5509825" y="3282300"/>
              <a:ext cx="89350" cy="47075"/>
            </a:xfrm>
            <a:custGeom>
              <a:avLst/>
              <a:gdLst/>
              <a:ahLst/>
              <a:cxnLst/>
              <a:rect l="l" t="t" r="r" b="b"/>
              <a:pathLst>
                <a:path w="3574" h="1883" extrusionOk="0">
                  <a:moveTo>
                    <a:pt x="3090" y="1"/>
                  </a:moveTo>
                  <a:cubicBezTo>
                    <a:pt x="2143" y="395"/>
                    <a:pt x="1094" y="609"/>
                    <a:pt x="1" y="609"/>
                  </a:cubicBezTo>
                  <a:lnTo>
                    <a:pt x="1" y="1883"/>
                  </a:lnTo>
                  <a:cubicBezTo>
                    <a:pt x="1263" y="1883"/>
                    <a:pt x="2481" y="1635"/>
                    <a:pt x="3574" y="1173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5420200" y="328230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1" y="1173"/>
                  </a:lnTo>
                  <a:cubicBezTo>
                    <a:pt x="1106" y="1635"/>
                    <a:pt x="2311" y="1883"/>
                    <a:pt x="3586" y="1883"/>
                  </a:cubicBezTo>
                  <a:lnTo>
                    <a:pt x="3586" y="609"/>
                  </a:lnTo>
                  <a:cubicBezTo>
                    <a:pt x="2481" y="609"/>
                    <a:pt x="1444" y="395"/>
                    <a:pt x="485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5420200" y="286150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6" y="1"/>
                  </a:moveTo>
                  <a:cubicBezTo>
                    <a:pt x="2311" y="1"/>
                    <a:pt x="1106" y="260"/>
                    <a:pt x="1" y="711"/>
                  </a:cubicBezTo>
                  <a:lnTo>
                    <a:pt x="485" y="1895"/>
                  </a:lnTo>
                  <a:cubicBezTo>
                    <a:pt x="1444" y="1500"/>
                    <a:pt x="2481" y="1275"/>
                    <a:pt x="3586" y="1275"/>
                  </a:cubicBezTo>
                  <a:lnTo>
                    <a:pt x="3586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5344375" y="323832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3" y="1"/>
                  </a:moveTo>
                  <a:lnTo>
                    <a:pt x="1" y="903"/>
                  </a:lnTo>
                  <a:cubicBezTo>
                    <a:pt x="857" y="1770"/>
                    <a:pt x="1884" y="2459"/>
                    <a:pt x="3034" y="2932"/>
                  </a:cubicBezTo>
                  <a:lnTo>
                    <a:pt x="3518" y="1760"/>
                  </a:lnTo>
                  <a:cubicBezTo>
                    <a:pt x="2526" y="1354"/>
                    <a:pt x="1647" y="745"/>
                    <a:pt x="903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5344375" y="287927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4" y="0"/>
                  </a:moveTo>
                  <a:cubicBezTo>
                    <a:pt x="1884" y="474"/>
                    <a:pt x="857" y="1173"/>
                    <a:pt x="1" y="2029"/>
                  </a:cubicBezTo>
                  <a:lnTo>
                    <a:pt x="903" y="2931"/>
                  </a:lnTo>
                  <a:cubicBezTo>
                    <a:pt x="1647" y="2187"/>
                    <a:pt x="2526" y="1589"/>
                    <a:pt x="3518" y="118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5293375" y="2930000"/>
              <a:ext cx="73575" cy="88225"/>
            </a:xfrm>
            <a:custGeom>
              <a:avLst/>
              <a:gdLst/>
              <a:ahLst/>
              <a:cxnLst/>
              <a:rect l="l" t="t" r="r" b="b"/>
              <a:pathLst>
                <a:path w="2943" h="3529" extrusionOk="0">
                  <a:moveTo>
                    <a:pt x="2041" y="0"/>
                  </a:moveTo>
                  <a:cubicBezTo>
                    <a:pt x="1173" y="868"/>
                    <a:pt x="474" y="1894"/>
                    <a:pt x="1" y="3044"/>
                  </a:cubicBezTo>
                  <a:lnTo>
                    <a:pt x="11" y="3044"/>
                  </a:lnTo>
                  <a:lnTo>
                    <a:pt x="1184" y="3529"/>
                  </a:lnTo>
                  <a:cubicBezTo>
                    <a:pt x="1590" y="2537"/>
                    <a:pt x="2188" y="1646"/>
                    <a:pt x="2943" y="902"/>
                  </a:cubicBezTo>
                  <a:lnTo>
                    <a:pt x="2041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5293375" y="3172950"/>
              <a:ext cx="73575" cy="87950"/>
            </a:xfrm>
            <a:custGeom>
              <a:avLst/>
              <a:gdLst/>
              <a:ahLst/>
              <a:cxnLst/>
              <a:rect l="l" t="t" r="r" b="b"/>
              <a:pathLst>
                <a:path w="2943" h="3518" extrusionOk="0">
                  <a:moveTo>
                    <a:pt x="1184" y="0"/>
                  </a:moveTo>
                  <a:lnTo>
                    <a:pt x="11" y="485"/>
                  </a:lnTo>
                  <a:lnTo>
                    <a:pt x="1" y="485"/>
                  </a:lnTo>
                  <a:cubicBezTo>
                    <a:pt x="485" y="1635"/>
                    <a:pt x="1173" y="2661"/>
                    <a:pt x="2041" y="3518"/>
                  </a:cubicBezTo>
                  <a:lnTo>
                    <a:pt x="2943" y="2616"/>
                  </a:lnTo>
                  <a:cubicBezTo>
                    <a:pt x="2198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5275600" y="300610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2" y="0"/>
                  </a:moveTo>
                  <a:cubicBezTo>
                    <a:pt x="261" y="1093"/>
                    <a:pt x="1" y="2311"/>
                    <a:pt x="1" y="3574"/>
                  </a:cubicBezTo>
                  <a:lnTo>
                    <a:pt x="1275" y="3574"/>
                  </a:lnTo>
                  <a:cubicBezTo>
                    <a:pt x="1275" y="2481"/>
                    <a:pt x="1501" y="1432"/>
                    <a:pt x="1895" y="485"/>
                  </a:cubicBezTo>
                  <a:lnTo>
                    <a:pt x="722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5275600" y="309542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1" y="1"/>
                  </a:moveTo>
                  <a:cubicBezTo>
                    <a:pt x="1" y="1275"/>
                    <a:pt x="261" y="2481"/>
                    <a:pt x="712" y="3586"/>
                  </a:cubicBezTo>
                  <a:lnTo>
                    <a:pt x="722" y="3586"/>
                  </a:lnTo>
                  <a:lnTo>
                    <a:pt x="1895" y="3101"/>
                  </a:lnTo>
                  <a:cubicBezTo>
                    <a:pt x="1501" y="2143"/>
                    <a:pt x="1275" y="1106"/>
                    <a:pt x="1275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5270525" y="2856425"/>
              <a:ext cx="478325" cy="478325"/>
            </a:xfrm>
            <a:custGeom>
              <a:avLst/>
              <a:gdLst/>
              <a:ahLst/>
              <a:cxnLst/>
              <a:rect l="l" t="t" r="r" b="b"/>
              <a:pathLst>
                <a:path w="19133" h="19133" extrusionOk="0">
                  <a:moveTo>
                    <a:pt x="9573" y="406"/>
                  </a:moveTo>
                  <a:cubicBezTo>
                    <a:pt x="10779" y="406"/>
                    <a:pt x="11963" y="644"/>
                    <a:pt x="13068" y="1105"/>
                  </a:cubicBezTo>
                  <a:cubicBezTo>
                    <a:pt x="14183" y="1568"/>
                    <a:pt x="15187" y="2233"/>
                    <a:pt x="16044" y="3090"/>
                  </a:cubicBezTo>
                  <a:cubicBezTo>
                    <a:pt x="16901" y="3946"/>
                    <a:pt x="17565" y="4950"/>
                    <a:pt x="18028" y="6066"/>
                  </a:cubicBezTo>
                  <a:cubicBezTo>
                    <a:pt x="18490" y="7171"/>
                    <a:pt x="18727" y="8355"/>
                    <a:pt x="18727" y="9561"/>
                  </a:cubicBezTo>
                  <a:cubicBezTo>
                    <a:pt x="18727" y="10778"/>
                    <a:pt x="18490" y="11962"/>
                    <a:pt x="18028" y="13067"/>
                  </a:cubicBezTo>
                  <a:cubicBezTo>
                    <a:pt x="17565" y="14183"/>
                    <a:pt x="16901" y="15187"/>
                    <a:pt x="16044" y="16044"/>
                  </a:cubicBezTo>
                  <a:cubicBezTo>
                    <a:pt x="15187" y="16900"/>
                    <a:pt x="14183" y="17565"/>
                    <a:pt x="13068" y="18028"/>
                  </a:cubicBezTo>
                  <a:cubicBezTo>
                    <a:pt x="11963" y="18489"/>
                    <a:pt x="10779" y="18715"/>
                    <a:pt x="9573" y="18715"/>
                  </a:cubicBezTo>
                  <a:cubicBezTo>
                    <a:pt x="8355" y="18715"/>
                    <a:pt x="7171" y="18489"/>
                    <a:pt x="6066" y="18028"/>
                  </a:cubicBezTo>
                  <a:cubicBezTo>
                    <a:pt x="4951" y="17565"/>
                    <a:pt x="3947" y="16900"/>
                    <a:pt x="3090" y="16044"/>
                  </a:cubicBezTo>
                  <a:cubicBezTo>
                    <a:pt x="2245" y="15187"/>
                    <a:pt x="1568" y="14183"/>
                    <a:pt x="1106" y="13067"/>
                  </a:cubicBezTo>
                  <a:cubicBezTo>
                    <a:pt x="644" y="11962"/>
                    <a:pt x="418" y="10778"/>
                    <a:pt x="418" y="9561"/>
                  </a:cubicBezTo>
                  <a:cubicBezTo>
                    <a:pt x="418" y="8355"/>
                    <a:pt x="644" y="7171"/>
                    <a:pt x="1106" y="6066"/>
                  </a:cubicBezTo>
                  <a:cubicBezTo>
                    <a:pt x="1568" y="4950"/>
                    <a:pt x="2233" y="3946"/>
                    <a:pt x="3090" y="3090"/>
                  </a:cubicBezTo>
                  <a:cubicBezTo>
                    <a:pt x="3947" y="2233"/>
                    <a:pt x="4951" y="1568"/>
                    <a:pt x="6066" y="1105"/>
                  </a:cubicBezTo>
                  <a:cubicBezTo>
                    <a:pt x="7171" y="644"/>
                    <a:pt x="8355" y="406"/>
                    <a:pt x="9573" y="406"/>
                  </a:cubicBezTo>
                  <a:close/>
                  <a:moveTo>
                    <a:pt x="9573" y="1"/>
                  </a:moveTo>
                  <a:cubicBezTo>
                    <a:pt x="8298" y="1"/>
                    <a:pt x="7070" y="249"/>
                    <a:pt x="5908" y="722"/>
                  </a:cubicBezTo>
                  <a:cubicBezTo>
                    <a:pt x="4748" y="1207"/>
                    <a:pt x="3699" y="1906"/>
                    <a:pt x="2809" y="2796"/>
                  </a:cubicBezTo>
                  <a:cubicBezTo>
                    <a:pt x="1907" y="3698"/>
                    <a:pt x="1208" y="4736"/>
                    <a:pt x="734" y="5908"/>
                  </a:cubicBezTo>
                  <a:cubicBezTo>
                    <a:pt x="249" y="7070"/>
                    <a:pt x="1" y="8298"/>
                    <a:pt x="1" y="9561"/>
                  </a:cubicBezTo>
                  <a:cubicBezTo>
                    <a:pt x="1" y="10835"/>
                    <a:pt x="249" y="12063"/>
                    <a:pt x="734" y="13225"/>
                  </a:cubicBezTo>
                  <a:cubicBezTo>
                    <a:pt x="1218" y="14386"/>
                    <a:pt x="1907" y="15435"/>
                    <a:pt x="2809" y="16325"/>
                  </a:cubicBezTo>
                  <a:cubicBezTo>
                    <a:pt x="3699" y="17227"/>
                    <a:pt x="4748" y="17926"/>
                    <a:pt x="5908" y="18399"/>
                  </a:cubicBezTo>
                  <a:cubicBezTo>
                    <a:pt x="7070" y="18885"/>
                    <a:pt x="8298" y="19133"/>
                    <a:pt x="9573" y="19133"/>
                  </a:cubicBezTo>
                  <a:cubicBezTo>
                    <a:pt x="10835" y="19133"/>
                    <a:pt x="12064" y="18885"/>
                    <a:pt x="13225" y="18399"/>
                  </a:cubicBezTo>
                  <a:cubicBezTo>
                    <a:pt x="14398" y="17926"/>
                    <a:pt x="15435" y="17227"/>
                    <a:pt x="16325" y="16325"/>
                  </a:cubicBezTo>
                  <a:cubicBezTo>
                    <a:pt x="17227" y="15435"/>
                    <a:pt x="17926" y="14386"/>
                    <a:pt x="18400" y="13225"/>
                  </a:cubicBezTo>
                  <a:cubicBezTo>
                    <a:pt x="18885" y="12063"/>
                    <a:pt x="19133" y="10835"/>
                    <a:pt x="19133" y="9561"/>
                  </a:cubicBezTo>
                  <a:cubicBezTo>
                    <a:pt x="19133" y="8298"/>
                    <a:pt x="18885" y="7070"/>
                    <a:pt x="18411" y="5908"/>
                  </a:cubicBezTo>
                  <a:cubicBezTo>
                    <a:pt x="17926" y="4736"/>
                    <a:pt x="17227" y="3698"/>
                    <a:pt x="16325" y="2796"/>
                  </a:cubicBezTo>
                  <a:cubicBezTo>
                    <a:pt x="15435" y="1906"/>
                    <a:pt x="14398" y="1207"/>
                    <a:pt x="13225" y="722"/>
                  </a:cubicBezTo>
                  <a:cubicBezTo>
                    <a:pt x="12064" y="249"/>
                    <a:pt x="10835" y="1"/>
                    <a:pt x="9573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5302400" y="2888275"/>
              <a:ext cx="414600" cy="414625"/>
            </a:xfrm>
            <a:custGeom>
              <a:avLst/>
              <a:gdLst/>
              <a:ahLst/>
              <a:cxnLst/>
              <a:rect l="l" t="t" r="r" b="b"/>
              <a:pathLst>
                <a:path w="16584" h="16585" extrusionOk="0">
                  <a:moveTo>
                    <a:pt x="8298" y="407"/>
                  </a:moveTo>
                  <a:cubicBezTo>
                    <a:pt x="9335" y="407"/>
                    <a:pt x="10350" y="610"/>
                    <a:pt x="11307" y="1004"/>
                  </a:cubicBezTo>
                  <a:cubicBezTo>
                    <a:pt x="12266" y="1410"/>
                    <a:pt x="13123" y="1985"/>
                    <a:pt x="13867" y="2718"/>
                  </a:cubicBezTo>
                  <a:cubicBezTo>
                    <a:pt x="14599" y="3462"/>
                    <a:pt x="15175" y="4318"/>
                    <a:pt x="15569" y="5277"/>
                  </a:cubicBezTo>
                  <a:cubicBezTo>
                    <a:pt x="15975" y="6235"/>
                    <a:pt x="16178" y="7239"/>
                    <a:pt x="16178" y="8287"/>
                  </a:cubicBezTo>
                  <a:cubicBezTo>
                    <a:pt x="16178" y="9336"/>
                    <a:pt x="15975" y="10350"/>
                    <a:pt x="15569" y="11308"/>
                  </a:cubicBezTo>
                  <a:cubicBezTo>
                    <a:pt x="15175" y="12267"/>
                    <a:pt x="14599" y="13124"/>
                    <a:pt x="13867" y="13868"/>
                  </a:cubicBezTo>
                  <a:cubicBezTo>
                    <a:pt x="13123" y="14600"/>
                    <a:pt x="12266" y="15175"/>
                    <a:pt x="11307" y="15570"/>
                  </a:cubicBezTo>
                  <a:cubicBezTo>
                    <a:pt x="10350" y="15965"/>
                    <a:pt x="9335" y="16167"/>
                    <a:pt x="8298" y="16167"/>
                  </a:cubicBezTo>
                  <a:cubicBezTo>
                    <a:pt x="7249" y="16167"/>
                    <a:pt x="6234" y="15965"/>
                    <a:pt x="5276" y="15570"/>
                  </a:cubicBezTo>
                  <a:cubicBezTo>
                    <a:pt x="4318" y="15175"/>
                    <a:pt x="3461" y="14600"/>
                    <a:pt x="2717" y="13868"/>
                  </a:cubicBezTo>
                  <a:cubicBezTo>
                    <a:pt x="1984" y="13124"/>
                    <a:pt x="1409" y="12267"/>
                    <a:pt x="1015" y="11308"/>
                  </a:cubicBezTo>
                  <a:cubicBezTo>
                    <a:pt x="609" y="10350"/>
                    <a:pt x="417" y="9336"/>
                    <a:pt x="417" y="8287"/>
                  </a:cubicBezTo>
                  <a:cubicBezTo>
                    <a:pt x="417" y="7250"/>
                    <a:pt x="609" y="6235"/>
                    <a:pt x="1015" y="5277"/>
                  </a:cubicBezTo>
                  <a:cubicBezTo>
                    <a:pt x="1409" y="4318"/>
                    <a:pt x="1984" y="3462"/>
                    <a:pt x="2717" y="2718"/>
                  </a:cubicBezTo>
                  <a:cubicBezTo>
                    <a:pt x="3461" y="1985"/>
                    <a:pt x="4318" y="1410"/>
                    <a:pt x="5276" y="1004"/>
                  </a:cubicBezTo>
                  <a:cubicBezTo>
                    <a:pt x="6234" y="610"/>
                    <a:pt x="7249" y="407"/>
                    <a:pt x="8298" y="407"/>
                  </a:cubicBezTo>
                  <a:close/>
                  <a:moveTo>
                    <a:pt x="8298" y="1"/>
                  </a:moveTo>
                  <a:cubicBezTo>
                    <a:pt x="7193" y="1"/>
                    <a:pt x="6121" y="215"/>
                    <a:pt x="5119" y="632"/>
                  </a:cubicBezTo>
                  <a:cubicBezTo>
                    <a:pt x="4115" y="1049"/>
                    <a:pt x="3202" y="1658"/>
                    <a:pt x="2435" y="2424"/>
                  </a:cubicBezTo>
                  <a:cubicBezTo>
                    <a:pt x="1657" y="3203"/>
                    <a:pt x="1048" y="4115"/>
                    <a:pt x="632" y="5119"/>
                  </a:cubicBezTo>
                  <a:cubicBezTo>
                    <a:pt x="214" y="6122"/>
                    <a:pt x="0" y="7194"/>
                    <a:pt x="0" y="8287"/>
                  </a:cubicBezTo>
                  <a:cubicBezTo>
                    <a:pt x="0" y="9392"/>
                    <a:pt x="214" y="10463"/>
                    <a:pt x="632" y="11466"/>
                  </a:cubicBezTo>
                  <a:cubicBezTo>
                    <a:pt x="1048" y="12470"/>
                    <a:pt x="1657" y="13382"/>
                    <a:pt x="2435" y="14149"/>
                  </a:cubicBezTo>
                  <a:cubicBezTo>
                    <a:pt x="3213" y="14927"/>
                    <a:pt x="4115" y="15536"/>
                    <a:pt x="5119" y="15953"/>
                  </a:cubicBezTo>
                  <a:cubicBezTo>
                    <a:pt x="6133" y="16370"/>
                    <a:pt x="7193" y="16584"/>
                    <a:pt x="8298" y="16584"/>
                  </a:cubicBezTo>
                  <a:cubicBezTo>
                    <a:pt x="9391" y="16584"/>
                    <a:pt x="10462" y="16370"/>
                    <a:pt x="11465" y="15953"/>
                  </a:cubicBezTo>
                  <a:cubicBezTo>
                    <a:pt x="12469" y="15536"/>
                    <a:pt x="13382" y="14927"/>
                    <a:pt x="14160" y="14149"/>
                  </a:cubicBezTo>
                  <a:cubicBezTo>
                    <a:pt x="14927" y="13372"/>
                    <a:pt x="15535" y="12470"/>
                    <a:pt x="15952" y="11466"/>
                  </a:cubicBezTo>
                  <a:cubicBezTo>
                    <a:pt x="16370" y="10451"/>
                    <a:pt x="16583" y="9392"/>
                    <a:pt x="16583" y="8287"/>
                  </a:cubicBezTo>
                  <a:cubicBezTo>
                    <a:pt x="16583" y="7194"/>
                    <a:pt x="16370" y="6122"/>
                    <a:pt x="15952" y="5119"/>
                  </a:cubicBezTo>
                  <a:cubicBezTo>
                    <a:pt x="15535" y="4115"/>
                    <a:pt x="14927" y="3203"/>
                    <a:pt x="14160" y="2424"/>
                  </a:cubicBezTo>
                  <a:cubicBezTo>
                    <a:pt x="13382" y="1658"/>
                    <a:pt x="12480" y="1049"/>
                    <a:pt x="11465" y="632"/>
                  </a:cubicBezTo>
                  <a:cubicBezTo>
                    <a:pt x="10462" y="215"/>
                    <a:pt x="9391" y="1"/>
                    <a:pt x="8298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5504475" y="2861500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8" y="1275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7"/>
            <p:cNvSpPr/>
            <p:nvPr/>
          </p:nvSpPr>
          <p:spPr>
            <a:xfrm>
              <a:off x="5415400" y="2877275"/>
              <a:ext cx="21750" cy="35275"/>
            </a:xfrm>
            <a:custGeom>
              <a:avLst/>
              <a:gdLst/>
              <a:ahLst/>
              <a:cxnLst/>
              <a:rect l="l" t="t" r="r" b="b"/>
              <a:pathLst>
                <a:path w="870" h="1411" extrusionOk="0">
                  <a:moveTo>
                    <a:pt x="384" y="1"/>
                  </a:moveTo>
                  <a:lnTo>
                    <a:pt x="1" y="159"/>
                  </a:lnTo>
                  <a:lnTo>
                    <a:pt x="486" y="1343"/>
                  </a:lnTo>
                  <a:lnTo>
                    <a:pt x="508" y="1376"/>
                  </a:lnTo>
                  <a:lnTo>
                    <a:pt x="531" y="1411"/>
                  </a:lnTo>
                  <a:lnTo>
                    <a:pt x="677" y="1264"/>
                  </a:lnTo>
                  <a:lnTo>
                    <a:pt x="869" y="1185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340725" y="2926325"/>
              <a:ext cx="29600" cy="29900"/>
            </a:xfrm>
            <a:custGeom>
              <a:avLst/>
              <a:gdLst/>
              <a:ahLst/>
              <a:cxnLst/>
              <a:rect l="l" t="t" r="r" b="b"/>
              <a:pathLst>
                <a:path w="1184" h="1196" extrusionOk="0">
                  <a:moveTo>
                    <a:pt x="282" y="0"/>
                  </a:moveTo>
                  <a:lnTo>
                    <a:pt x="1" y="294"/>
                  </a:lnTo>
                  <a:lnTo>
                    <a:pt x="902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5291675" y="30013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9" y="0"/>
                  </a:moveTo>
                  <a:lnTo>
                    <a:pt x="1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9" y="531"/>
                  </a:lnTo>
                  <a:lnTo>
                    <a:pt x="1365" y="49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5275600" y="3090350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7"/>
            <p:cNvSpPr/>
            <p:nvPr/>
          </p:nvSpPr>
          <p:spPr>
            <a:xfrm>
              <a:off x="5291675" y="31681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1" y="486"/>
                  </a:lnTo>
                  <a:lnTo>
                    <a:pt x="159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9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7"/>
            <p:cNvSpPr/>
            <p:nvPr/>
          </p:nvSpPr>
          <p:spPr>
            <a:xfrm>
              <a:off x="5340725" y="3234950"/>
              <a:ext cx="29600" cy="29600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902" y="1"/>
                  </a:moveTo>
                  <a:lnTo>
                    <a:pt x="1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415400" y="3280325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6" y="0"/>
                  </a:moveTo>
                  <a:lnTo>
                    <a:pt x="1" y="1173"/>
                  </a:lnTo>
                  <a:lnTo>
                    <a:pt x="384" y="1331"/>
                  </a:lnTo>
                  <a:lnTo>
                    <a:pt x="869" y="158"/>
                  </a:lnTo>
                  <a:lnTo>
                    <a:pt x="880" y="125"/>
                  </a:lnTo>
                  <a:lnTo>
                    <a:pt x="880" y="80"/>
                  </a:lnTo>
                  <a:lnTo>
                    <a:pt x="677" y="8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5504475" y="3297525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8" y="127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582250" y="3278625"/>
              <a:ext cx="21750" cy="34975"/>
            </a:xfrm>
            <a:custGeom>
              <a:avLst/>
              <a:gdLst/>
              <a:ahLst/>
              <a:cxnLst/>
              <a:rect l="l" t="t" r="r" b="b"/>
              <a:pathLst>
                <a:path w="870" h="1399" extrusionOk="0">
                  <a:moveTo>
                    <a:pt x="339" y="1"/>
                  </a:moveTo>
                  <a:lnTo>
                    <a:pt x="193" y="148"/>
                  </a:lnTo>
                  <a:lnTo>
                    <a:pt x="1" y="226"/>
                  </a:lnTo>
                  <a:lnTo>
                    <a:pt x="497" y="1399"/>
                  </a:lnTo>
                  <a:lnTo>
                    <a:pt x="869" y="1241"/>
                  </a:lnTo>
                  <a:lnTo>
                    <a:pt x="384" y="68"/>
                  </a:lnTo>
                  <a:lnTo>
                    <a:pt x="361" y="35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649050" y="323495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94" y="1"/>
                  </a:moveTo>
                  <a:lnTo>
                    <a:pt x="1" y="282"/>
                  </a:lnTo>
                  <a:lnTo>
                    <a:pt x="903" y="1184"/>
                  </a:lnTo>
                  <a:lnTo>
                    <a:pt x="1184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5694425" y="3167875"/>
              <a:ext cx="33575" cy="22000"/>
            </a:xfrm>
            <a:custGeom>
              <a:avLst/>
              <a:gdLst/>
              <a:ahLst/>
              <a:cxnLst/>
              <a:rect l="l" t="t" r="r" b="b"/>
              <a:pathLst>
                <a:path w="1343" h="880" extrusionOk="0">
                  <a:moveTo>
                    <a:pt x="80" y="0"/>
                  </a:moveTo>
                  <a:lnTo>
                    <a:pt x="80" y="203"/>
                  </a:lnTo>
                  <a:lnTo>
                    <a:pt x="1" y="395"/>
                  </a:lnTo>
                  <a:lnTo>
                    <a:pt x="1185" y="880"/>
                  </a:lnTo>
                  <a:lnTo>
                    <a:pt x="1343" y="497"/>
                  </a:lnTo>
                  <a:lnTo>
                    <a:pt x="158" y="1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5711900" y="3090350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5694425" y="3001300"/>
              <a:ext cx="33575" cy="22000"/>
            </a:xfrm>
            <a:custGeom>
              <a:avLst/>
              <a:gdLst/>
              <a:ahLst/>
              <a:cxnLst/>
              <a:rect l="l" t="t" r="r" b="b"/>
              <a:pathLst>
                <a:path w="1343" h="880" extrusionOk="0">
                  <a:moveTo>
                    <a:pt x="1185" y="0"/>
                  </a:moveTo>
                  <a:lnTo>
                    <a:pt x="1" y="486"/>
                  </a:lnTo>
                  <a:lnTo>
                    <a:pt x="80" y="677"/>
                  </a:lnTo>
                  <a:lnTo>
                    <a:pt x="80" y="880"/>
                  </a:lnTo>
                  <a:lnTo>
                    <a:pt x="125" y="880"/>
                  </a:lnTo>
                  <a:lnTo>
                    <a:pt x="1343" y="373"/>
                  </a:lnTo>
                  <a:lnTo>
                    <a:pt x="118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5649050" y="292632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3" y="0"/>
                  </a:moveTo>
                  <a:lnTo>
                    <a:pt x="1" y="902"/>
                  </a:lnTo>
                  <a:lnTo>
                    <a:pt x="294" y="1196"/>
                  </a:lnTo>
                  <a:lnTo>
                    <a:pt x="1184" y="294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5582250" y="2877275"/>
              <a:ext cx="21750" cy="33850"/>
            </a:xfrm>
            <a:custGeom>
              <a:avLst/>
              <a:gdLst/>
              <a:ahLst/>
              <a:cxnLst/>
              <a:rect l="l" t="t" r="r" b="b"/>
              <a:pathLst>
                <a:path w="870" h="1354" extrusionOk="0">
                  <a:moveTo>
                    <a:pt x="497" y="1"/>
                  </a:moveTo>
                  <a:lnTo>
                    <a:pt x="1" y="1185"/>
                  </a:lnTo>
                  <a:lnTo>
                    <a:pt x="170" y="1253"/>
                  </a:lnTo>
                  <a:lnTo>
                    <a:pt x="373" y="1354"/>
                  </a:lnTo>
                  <a:lnTo>
                    <a:pt x="869" y="159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5455150" y="2921250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8" y="1"/>
                  </a:moveTo>
                  <a:cubicBezTo>
                    <a:pt x="1421" y="1"/>
                    <a:pt x="688" y="125"/>
                    <a:pt x="1" y="350"/>
                  </a:cubicBezTo>
                  <a:lnTo>
                    <a:pt x="2289" y="5739"/>
                  </a:lnTo>
                  <a:lnTo>
                    <a:pt x="9075" y="7419"/>
                  </a:lnTo>
                  <a:lnTo>
                    <a:pt x="9132" y="7419"/>
                  </a:lnTo>
                  <a:cubicBezTo>
                    <a:pt x="9143" y="7273"/>
                    <a:pt x="9155" y="7126"/>
                    <a:pt x="9155" y="6968"/>
                  </a:cubicBezTo>
                  <a:cubicBezTo>
                    <a:pt x="9155" y="3124"/>
                    <a:pt x="6032" y="1"/>
                    <a:pt x="2188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5512350" y="3064725"/>
              <a:ext cx="171125" cy="103450"/>
            </a:xfrm>
            <a:custGeom>
              <a:avLst/>
              <a:gdLst/>
              <a:ahLst/>
              <a:cxnLst/>
              <a:rect l="l" t="t" r="r" b="b"/>
              <a:pathLst>
                <a:path w="6845" h="4138" extrusionOk="0">
                  <a:moveTo>
                    <a:pt x="1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10" y="2063"/>
                    <a:pt x="6833" y="1883"/>
                    <a:pt x="6844" y="1680"/>
                  </a:cubicBezTo>
                  <a:lnTo>
                    <a:pt x="6787" y="1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5556325" y="3121100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8" y="0"/>
                  </a:moveTo>
                  <a:lnTo>
                    <a:pt x="0" y="1882"/>
                  </a:lnTo>
                  <a:lnTo>
                    <a:pt x="1376" y="5141"/>
                  </a:lnTo>
                  <a:cubicBezTo>
                    <a:pt x="3304" y="4126"/>
                    <a:pt x="4702" y="2243"/>
                    <a:pt x="5028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5396800" y="3168150"/>
              <a:ext cx="193925" cy="101475"/>
            </a:xfrm>
            <a:custGeom>
              <a:avLst/>
              <a:gdLst/>
              <a:ahLst/>
              <a:cxnLst/>
              <a:rect l="l" t="t" r="r" b="b"/>
              <a:pathLst>
                <a:path w="7757" h="4059" extrusionOk="0">
                  <a:moveTo>
                    <a:pt x="6381" y="0"/>
                  </a:moveTo>
                  <a:lnTo>
                    <a:pt x="1" y="2402"/>
                  </a:lnTo>
                  <a:cubicBezTo>
                    <a:pt x="1207" y="3439"/>
                    <a:pt x="2796" y="4059"/>
                    <a:pt x="4522" y="4059"/>
                  </a:cubicBezTo>
                  <a:cubicBezTo>
                    <a:pt x="5694" y="4059"/>
                    <a:pt x="6787" y="3777"/>
                    <a:pt x="7757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5335650" y="3024700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598" y="0"/>
                  </a:moveTo>
                  <a:cubicBezTo>
                    <a:pt x="214" y="868"/>
                    <a:pt x="1" y="1827"/>
                    <a:pt x="1" y="2830"/>
                  </a:cubicBezTo>
                  <a:cubicBezTo>
                    <a:pt x="1" y="4961"/>
                    <a:pt x="948" y="6855"/>
                    <a:pt x="2447" y="8140"/>
                  </a:cubicBezTo>
                  <a:lnTo>
                    <a:pt x="8827" y="5738"/>
                  </a:lnTo>
                  <a:lnTo>
                    <a:pt x="7069" y="1601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5350575" y="293000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4" y="0"/>
                  </a:moveTo>
                  <a:cubicBezTo>
                    <a:pt x="2312" y="620"/>
                    <a:pt x="790" y="2007"/>
                    <a:pt x="1" y="3788"/>
                  </a:cubicBezTo>
                  <a:lnTo>
                    <a:pt x="6472" y="5389"/>
                  </a:lnTo>
                  <a:lnTo>
                    <a:pt x="6472" y="5389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5330275" y="2916175"/>
              <a:ext cx="358825" cy="358825"/>
            </a:xfrm>
            <a:custGeom>
              <a:avLst/>
              <a:gdLst/>
              <a:ahLst/>
              <a:cxnLst/>
              <a:rect l="l" t="t" r="r" b="b"/>
              <a:pathLst>
                <a:path w="14353" h="14353" extrusionOk="0">
                  <a:moveTo>
                    <a:pt x="7183" y="418"/>
                  </a:moveTo>
                  <a:cubicBezTo>
                    <a:pt x="10903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4" y="7611"/>
                  </a:cubicBezTo>
                  <a:cubicBezTo>
                    <a:pt x="13913" y="7802"/>
                    <a:pt x="13890" y="7982"/>
                    <a:pt x="13868" y="8163"/>
                  </a:cubicBezTo>
                  <a:cubicBezTo>
                    <a:pt x="13552" y="10294"/>
                    <a:pt x="12233" y="12154"/>
                    <a:pt x="10328" y="13157"/>
                  </a:cubicBezTo>
                  <a:cubicBezTo>
                    <a:pt x="9358" y="13664"/>
                    <a:pt x="8276" y="13935"/>
                    <a:pt x="7183" y="13935"/>
                  </a:cubicBezTo>
                  <a:cubicBezTo>
                    <a:pt x="5570" y="13935"/>
                    <a:pt x="4014" y="13360"/>
                    <a:pt x="2786" y="12323"/>
                  </a:cubicBezTo>
                  <a:cubicBezTo>
                    <a:pt x="1286" y="11038"/>
                    <a:pt x="419" y="9155"/>
                    <a:pt x="419" y="7171"/>
                  </a:cubicBezTo>
                  <a:cubicBezTo>
                    <a:pt x="419" y="6213"/>
                    <a:pt x="610" y="5299"/>
                    <a:pt x="993" y="4432"/>
                  </a:cubicBezTo>
                  <a:cubicBezTo>
                    <a:pt x="1771" y="2684"/>
                    <a:pt x="3248" y="1343"/>
                    <a:pt x="5063" y="756"/>
                  </a:cubicBezTo>
                  <a:cubicBezTo>
                    <a:pt x="5740" y="531"/>
                    <a:pt x="6449" y="418"/>
                    <a:pt x="7183" y="418"/>
                  </a:cubicBezTo>
                  <a:close/>
                  <a:moveTo>
                    <a:pt x="7183" y="1"/>
                  </a:moveTo>
                  <a:cubicBezTo>
                    <a:pt x="6404" y="1"/>
                    <a:pt x="5649" y="125"/>
                    <a:pt x="4928" y="361"/>
                  </a:cubicBezTo>
                  <a:cubicBezTo>
                    <a:pt x="3011" y="993"/>
                    <a:pt x="1444" y="2413"/>
                    <a:pt x="621" y="4262"/>
                  </a:cubicBezTo>
                  <a:cubicBezTo>
                    <a:pt x="216" y="5176"/>
                    <a:pt x="1" y="6156"/>
                    <a:pt x="1" y="7171"/>
                  </a:cubicBezTo>
                  <a:cubicBezTo>
                    <a:pt x="1" y="9279"/>
                    <a:pt x="925" y="11264"/>
                    <a:pt x="2526" y="12627"/>
                  </a:cubicBezTo>
                  <a:cubicBezTo>
                    <a:pt x="3823" y="13732"/>
                    <a:pt x="5469" y="14353"/>
                    <a:pt x="7183" y="14353"/>
                  </a:cubicBezTo>
                  <a:cubicBezTo>
                    <a:pt x="8343" y="14353"/>
                    <a:pt x="9493" y="14059"/>
                    <a:pt x="10520" y="13518"/>
                  </a:cubicBezTo>
                  <a:cubicBezTo>
                    <a:pt x="12537" y="12459"/>
                    <a:pt x="13947" y="10474"/>
                    <a:pt x="14273" y="8230"/>
                  </a:cubicBezTo>
                  <a:cubicBezTo>
                    <a:pt x="14296" y="8039"/>
                    <a:pt x="14318" y="7836"/>
                    <a:pt x="14330" y="7644"/>
                  </a:cubicBezTo>
                  <a:cubicBezTo>
                    <a:pt x="14341" y="7498"/>
                    <a:pt x="14353" y="7340"/>
                    <a:pt x="14353" y="7171"/>
                  </a:cubicBezTo>
                  <a:cubicBezTo>
                    <a:pt x="14353" y="3225"/>
                    <a:pt x="11128" y="1"/>
                    <a:pt x="7183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394850" y="3116275"/>
              <a:ext cx="288900" cy="116725"/>
            </a:xfrm>
            <a:custGeom>
              <a:avLst/>
              <a:gdLst/>
              <a:ahLst/>
              <a:cxnLst/>
              <a:rect l="l" t="t" r="r" b="b"/>
              <a:pathLst>
                <a:path w="11556" h="4669" extrusionOk="0">
                  <a:moveTo>
                    <a:pt x="11420" y="1"/>
                  </a:moveTo>
                  <a:lnTo>
                    <a:pt x="0" y="4274"/>
                  </a:lnTo>
                  <a:lnTo>
                    <a:pt x="146" y="4668"/>
                  </a:lnTo>
                  <a:lnTo>
                    <a:pt x="11555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5450075" y="292802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5" y="0"/>
                  </a:moveTo>
                  <a:lnTo>
                    <a:pt x="204" y="79"/>
                  </a:lnTo>
                  <a:lnTo>
                    <a:pt x="1" y="79"/>
                  </a:lnTo>
                  <a:lnTo>
                    <a:pt x="1" y="125"/>
                  </a:lnTo>
                  <a:lnTo>
                    <a:pt x="5445" y="12942"/>
                  </a:lnTo>
                  <a:lnTo>
                    <a:pt x="5818" y="12785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5349175" y="301990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1" y="395"/>
                  </a:lnTo>
                  <a:lnTo>
                    <a:pt x="13269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5414275" y="2938450"/>
              <a:ext cx="190850" cy="190825"/>
            </a:xfrm>
            <a:custGeom>
              <a:avLst/>
              <a:gdLst/>
              <a:ahLst/>
              <a:cxnLst/>
              <a:rect l="l" t="t" r="r" b="b"/>
              <a:pathLst>
                <a:path w="7634" h="7633" extrusionOk="0">
                  <a:moveTo>
                    <a:pt x="3823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3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3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5409200" y="2933375"/>
              <a:ext cx="201000" cy="200975"/>
            </a:xfrm>
            <a:custGeom>
              <a:avLst/>
              <a:gdLst/>
              <a:ahLst/>
              <a:cxnLst/>
              <a:rect l="l" t="t" r="r" b="b"/>
              <a:pathLst>
                <a:path w="8040" h="8039" extrusionOk="0">
                  <a:moveTo>
                    <a:pt x="4026" y="407"/>
                  </a:moveTo>
                  <a:cubicBezTo>
                    <a:pt x="6010" y="407"/>
                    <a:pt x="7633" y="2030"/>
                    <a:pt x="7633" y="4014"/>
                  </a:cubicBezTo>
                  <a:cubicBezTo>
                    <a:pt x="7633" y="6009"/>
                    <a:pt x="6010" y="7633"/>
                    <a:pt x="4026" y="7633"/>
                  </a:cubicBezTo>
                  <a:cubicBezTo>
                    <a:pt x="2030" y="7633"/>
                    <a:pt x="406" y="6009"/>
                    <a:pt x="406" y="4014"/>
                  </a:cubicBezTo>
                  <a:cubicBezTo>
                    <a:pt x="406" y="2030"/>
                    <a:pt x="2030" y="407"/>
                    <a:pt x="4026" y="407"/>
                  </a:cubicBezTo>
                  <a:close/>
                  <a:moveTo>
                    <a:pt x="4026" y="1"/>
                  </a:moveTo>
                  <a:cubicBezTo>
                    <a:pt x="1804" y="1"/>
                    <a:pt x="1" y="1805"/>
                    <a:pt x="1" y="4014"/>
                  </a:cubicBezTo>
                  <a:cubicBezTo>
                    <a:pt x="1" y="6235"/>
                    <a:pt x="1804" y="8038"/>
                    <a:pt x="4026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26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300400" y="3029775"/>
              <a:ext cx="213400" cy="224075"/>
            </a:xfrm>
            <a:custGeom>
              <a:avLst/>
              <a:gdLst/>
              <a:ahLst/>
              <a:cxnLst/>
              <a:rect l="l" t="t" r="r" b="b"/>
              <a:pathLst>
                <a:path w="8536" h="8963" extrusionOk="0">
                  <a:moveTo>
                    <a:pt x="8208" y="0"/>
                  </a:moveTo>
                  <a:lnTo>
                    <a:pt x="1" y="6821"/>
                  </a:lnTo>
                  <a:cubicBezTo>
                    <a:pt x="396" y="7599"/>
                    <a:pt x="892" y="8331"/>
                    <a:pt x="1489" y="8963"/>
                  </a:cubicBezTo>
                  <a:lnTo>
                    <a:pt x="8378" y="530"/>
                  </a:lnTo>
                  <a:lnTo>
                    <a:pt x="8536" y="327"/>
                  </a:lnTo>
                  <a:lnTo>
                    <a:pt x="8378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5293950" y="3022725"/>
              <a:ext cx="226875" cy="239025"/>
            </a:xfrm>
            <a:custGeom>
              <a:avLst/>
              <a:gdLst/>
              <a:ahLst/>
              <a:cxnLst/>
              <a:rect l="l" t="t" r="r" b="b"/>
              <a:pathLst>
                <a:path w="9075" h="9561" extrusionOk="0">
                  <a:moveTo>
                    <a:pt x="8455" y="553"/>
                  </a:moveTo>
                  <a:lnTo>
                    <a:pt x="8523" y="621"/>
                  </a:lnTo>
                  <a:lnTo>
                    <a:pt x="1736" y="8941"/>
                  </a:lnTo>
                  <a:cubicBezTo>
                    <a:pt x="1263" y="8388"/>
                    <a:pt x="845" y="7791"/>
                    <a:pt x="519" y="7148"/>
                  </a:cubicBezTo>
                  <a:lnTo>
                    <a:pt x="8455" y="553"/>
                  </a:lnTo>
                  <a:close/>
                  <a:moveTo>
                    <a:pt x="8478" y="0"/>
                  </a:moveTo>
                  <a:lnTo>
                    <a:pt x="0" y="7047"/>
                  </a:lnTo>
                  <a:lnTo>
                    <a:pt x="79" y="7193"/>
                  </a:lnTo>
                  <a:cubicBezTo>
                    <a:pt x="474" y="7994"/>
                    <a:pt x="980" y="8726"/>
                    <a:pt x="1589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5335650" y="3029475"/>
              <a:ext cx="175050" cy="63450"/>
            </a:xfrm>
            <a:custGeom>
              <a:avLst/>
              <a:gdLst/>
              <a:ahLst/>
              <a:cxnLst/>
              <a:rect l="l" t="t" r="r" b="b"/>
              <a:pathLst>
                <a:path w="7002" h="2538" extrusionOk="0">
                  <a:moveTo>
                    <a:pt x="6933" y="1"/>
                  </a:moveTo>
                  <a:lnTo>
                    <a:pt x="294" y="632"/>
                  </a:lnTo>
                  <a:cubicBezTo>
                    <a:pt x="113" y="1241"/>
                    <a:pt x="1" y="1884"/>
                    <a:pt x="1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330275" y="3024125"/>
              <a:ext cx="186350" cy="75850"/>
            </a:xfrm>
            <a:custGeom>
              <a:avLst/>
              <a:gdLst/>
              <a:ahLst/>
              <a:cxnLst/>
              <a:rect l="l" t="t" r="r" b="b"/>
              <a:pathLst>
                <a:path w="7454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2" y="1985"/>
                    <a:pt x="531" y="1512"/>
                    <a:pt x="667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1" y="655"/>
                  </a:lnTo>
                  <a:lnTo>
                    <a:pt x="306" y="790"/>
                  </a:lnTo>
                  <a:cubicBezTo>
                    <a:pt x="114" y="1421"/>
                    <a:pt x="13" y="2086"/>
                    <a:pt x="1" y="2752"/>
                  </a:cubicBezTo>
                  <a:lnTo>
                    <a:pt x="1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508400" y="3029475"/>
              <a:ext cx="175625" cy="63725"/>
            </a:xfrm>
            <a:custGeom>
              <a:avLst/>
              <a:gdLst/>
              <a:ahLst/>
              <a:cxnLst/>
              <a:rect l="l" t="t" r="r" b="b"/>
              <a:pathLst>
                <a:path w="7025" h="2549" extrusionOk="0">
                  <a:moveTo>
                    <a:pt x="69" y="1"/>
                  </a:moveTo>
                  <a:lnTo>
                    <a:pt x="46" y="136"/>
                  </a:lnTo>
                  <a:lnTo>
                    <a:pt x="1" y="339"/>
                  </a:lnTo>
                  <a:lnTo>
                    <a:pt x="46" y="361"/>
                  </a:lnTo>
                  <a:lnTo>
                    <a:pt x="7025" y="2549"/>
                  </a:lnTo>
                  <a:cubicBezTo>
                    <a:pt x="7013" y="1884"/>
                    <a:pt x="6912" y="1241"/>
                    <a:pt x="6732" y="632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502500" y="302412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7" y="452"/>
                  </a:moveTo>
                  <a:lnTo>
                    <a:pt x="6810" y="1038"/>
                  </a:lnTo>
                  <a:cubicBezTo>
                    <a:pt x="6933" y="1512"/>
                    <a:pt x="7013" y="1996"/>
                    <a:pt x="7046" y="2481"/>
                  </a:cubicBezTo>
                  <a:lnTo>
                    <a:pt x="587" y="452"/>
                  </a:lnTo>
                  <a:close/>
                  <a:moveTo>
                    <a:pt x="147" y="1"/>
                  </a:moveTo>
                  <a:lnTo>
                    <a:pt x="1" y="700"/>
                  </a:lnTo>
                  <a:lnTo>
                    <a:pt x="7464" y="3045"/>
                  </a:lnTo>
                  <a:lnTo>
                    <a:pt x="7464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505600" y="302977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8" y="0"/>
                  </a:moveTo>
                  <a:lnTo>
                    <a:pt x="170" y="158"/>
                  </a:lnTo>
                  <a:lnTo>
                    <a:pt x="0" y="327"/>
                  </a:lnTo>
                  <a:lnTo>
                    <a:pt x="170" y="530"/>
                  </a:lnTo>
                  <a:lnTo>
                    <a:pt x="7057" y="8963"/>
                  </a:lnTo>
                  <a:cubicBezTo>
                    <a:pt x="7644" y="8331"/>
                    <a:pt x="8140" y="7599"/>
                    <a:pt x="8535" y="6821"/>
                  </a:cubicBezTo>
                  <a:lnTo>
                    <a:pt x="32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498550" y="3022725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620" y="553"/>
                  </a:moveTo>
                  <a:lnTo>
                    <a:pt x="8569" y="7148"/>
                  </a:lnTo>
                  <a:cubicBezTo>
                    <a:pt x="8231" y="7791"/>
                    <a:pt x="7813" y="8388"/>
                    <a:pt x="7339" y="8941"/>
                  </a:cubicBezTo>
                  <a:lnTo>
                    <a:pt x="610" y="688"/>
                  </a:lnTo>
                  <a:lnTo>
                    <a:pt x="553" y="621"/>
                  </a:lnTo>
                  <a:lnTo>
                    <a:pt x="620" y="553"/>
                  </a:lnTo>
                  <a:close/>
                  <a:moveTo>
                    <a:pt x="598" y="0"/>
                  </a:moveTo>
                  <a:lnTo>
                    <a:pt x="1" y="598"/>
                  </a:lnTo>
                  <a:lnTo>
                    <a:pt x="7329" y="9560"/>
                  </a:lnTo>
                  <a:lnTo>
                    <a:pt x="7486" y="9392"/>
                  </a:lnTo>
                  <a:cubicBezTo>
                    <a:pt x="8095" y="8726"/>
                    <a:pt x="8602" y="7994"/>
                    <a:pt x="9008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5505875" y="291817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5" y="0"/>
                  </a:moveTo>
                  <a:lnTo>
                    <a:pt x="159" y="4284"/>
                  </a:lnTo>
                  <a:lnTo>
                    <a:pt x="1" y="4453"/>
                  </a:lnTo>
                  <a:lnTo>
                    <a:pt x="305" y="4803"/>
                  </a:lnTo>
                  <a:lnTo>
                    <a:pt x="5761" y="1273"/>
                  </a:lnTo>
                  <a:cubicBezTo>
                    <a:pt x="5243" y="777"/>
                    <a:pt x="4668" y="349"/>
                    <a:pt x="4025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499125" y="291167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4340" y="519"/>
                  </a:moveTo>
                  <a:cubicBezTo>
                    <a:pt x="4825" y="801"/>
                    <a:pt x="5287" y="1128"/>
                    <a:pt x="5705" y="1500"/>
                  </a:cubicBezTo>
                  <a:lnTo>
                    <a:pt x="620" y="4792"/>
                  </a:lnTo>
                  <a:lnTo>
                    <a:pt x="541" y="4713"/>
                  </a:lnTo>
                  <a:lnTo>
                    <a:pt x="4340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0" y="4702"/>
                  </a:lnTo>
                  <a:lnTo>
                    <a:pt x="530" y="5333"/>
                  </a:lnTo>
                  <a:lnTo>
                    <a:pt x="6359" y="1568"/>
                  </a:lnTo>
                  <a:lnTo>
                    <a:pt x="6178" y="1387"/>
                  </a:lnTo>
                  <a:cubicBezTo>
                    <a:pt x="5637" y="869"/>
                    <a:pt x="5039" y="429"/>
                    <a:pt x="4397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5369475" y="2918175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1737" y="0"/>
                  </a:moveTo>
                  <a:cubicBezTo>
                    <a:pt x="1105" y="349"/>
                    <a:pt x="519" y="777"/>
                    <a:pt x="0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5361300" y="291167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4" y="4679"/>
                  </a:lnTo>
                  <a:lnTo>
                    <a:pt x="5817" y="4713"/>
                  </a:lnTo>
                  <a:lnTo>
                    <a:pt x="5750" y="4792"/>
                  </a:lnTo>
                  <a:lnTo>
                    <a:pt x="654" y="1500"/>
                  </a:lnTo>
                  <a:cubicBezTo>
                    <a:pt x="1082" y="1128"/>
                    <a:pt x="1533" y="801"/>
                    <a:pt x="2018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80" y="1387"/>
                  </a:cubicBezTo>
                  <a:lnTo>
                    <a:pt x="0" y="1568"/>
                  </a:lnTo>
                  <a:lnTo>
                    <a:pt x="5829" y="5333"/>
                  </a:lnTo>
                  <a:lnTo>
                    <a:pt x="6358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435700" y="2973675"/>
              <a:ext cx="148000" cy="266375"/>
            </a:xfrm>
            <a:custGeom>
              <a:avLst/>
              <a:gdLst/>
              <a:ahLst/>
              <a:cxnLst/>
              <a:rect l="l" t="t" r="r" b="b"/>
              <a:pathLst>
                <a:path w="5920" h="10655" extrusionOk="0">
                  <a:moveTo>
                    <a:pt x="2064" y="0"/>
                  </a:moveTo>
                  <a:lnTo>
                    <a:pt x="2064" y="1917"/>
                  </a:lnTo>
                  <a:lnTo>
                    <a:pt x="0" y="1917"/>
                  </a:lnTo>
                  <a:lnTo>
                    <a:pt x="0" y="3552"/>
                  </a:lnTo>
                  <a:lnTo>
                    <a:pt x="2064" y="3552"/>
                  </a:lnTo>
                  <a:lnTo>
                    <a:pt x="2064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5430625" y="2968600"/>
              <a:ext cx="158150" cy="276525"/>
            </a:xfrm>
            <a:custGeom>
              <a:avLst/>
              <a:gdLst/>
              <a:ahLst/>
              <a:cxnLst/>
              <a:rect l="l" t="t" r="r" b="b"/>
              <a:pathLst>
                <a:path w="6326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19" y="2323"/>
                  </a:lnTo>
                  <a:lnTo>
                    <a:pt x="5919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70" y="10643"/>
                  </a:lnTo>
                  <a:lnTo>
                    <a:pt x="2470" y="3552"/>
                  </a:lnTo>
                  <a:lnTo>
                    <a:pt x="418" y="3552"/>
                  </a:lnTo>
                  <a:lnTo>
                    <a:pt x="418" y="2323"/>
                  </a:lnTo>
                  <a:lnTo>
                    <a:pt x="2470" y="2323"/>
                  </a:lnTo>
                  <a:lnTo>
                    <a:pt x="2470" y="406"/>
                  </a:lnTo>
                  <a:close/>
                  <a:moveTo>
                    <a:pt x="2064" y="1"/>
                  </a:moveTo>
                  <a:lnTo>
                    <a:pt x="2064" y="1917"/>
                  </a:lnTo>
                  <a:lnTo>
                    <a:pt x="0" y="1917"/>
                  </a:lnTo>
                  <a:lnTo>
                    <a:pt x="0" y="3958"/>
                  </a:lnTo>
                  <a:lnTo>
                    <a:pt x="2064" y="3958"/>
                  </a:lnTo>
                  <a:lnTo>
                    <a:pt x="2064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5180900" y="2801750"/>
              <a:ext cx="226625" cy="127150"/>
            </a:xfrm>
            <a:custGeom>
              <a:avLst/>
              <a:gdLst/>
              <a:ahLst/>
              <a:cxnLst/>
              <a:rect l="l" t="t" r="r" b="b"/>
              <a:pathLst>
                <a:path w="9065" h="5086" extrusionOk="0">
                  <a:moveTo>
                    <a:pt x="8175" y="1"/>
                  </a:moveTo>
                  <a:cubicBezTo>
                    <a:pt x="4996" y="914"/>
                    <a:pt x="2177" y="2706"/>
                    <a:pt x="1" y="5085"/>
                  </a:cubicBezTo>
                  <a:lnTo>
                    <a:pt x="3518" y="4071"/>
                  </a:lnTo>
                  <a:cubicBezTo>
                    <a:pt x="4916" y="2222"/>
                    <a:pt x="6844" y="790"/>
                    <a:pt x="9065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169925" y="3287650"/>
              <a:ext cx="171950" cy="142925"/>
            </a:xfrm>
            <a:custGeom>
              <a:avLst/>
              <a:gdLst/>
              <a:ahLst/>
              <a:cxnLst/>
              <a:rect l="l" t="t" r="r" b="b"/>
              <a:pathLst>
                <a:path w="6878" h="5717" extrusionOk="0">
                  <a:moveTo>
                    <a:pt x="4679" y="0"/>
                  </a:moveTo>
                  <a:lnTo>
                    <a:pt x="4544" y="35"/>
                  </a:lnTo>
                  <a:lnTo>
                    <a:pt x="1" y="970"/>
                  </a:lnTo>
                  <a:lnTo>
                    <a:pt x="169" y="5717"/>
                  </a:lnTo>
                  <a:cubicBezTo>
                    <a:pt x="688" y="5322"/>
                    <a:pt x="1206" y="4961"/>
                    <a:pt x="1703" y="4634"/>
                  </a:cubicBezTo>
                  <a:cubicBezTo>
                    <a:pt x="3496" y="3462"/>
                    <a:pt x="5265" y="2560"/>
                    <a:pt x="6878" y="1884"/>
                  </a:cubicBezTo>
                  <a:cubicBezTo>
                    <a:pt x="6066" y="1353"/>
                    <a:pt x="5333" y="711"/>
                    <a:pt x="4679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5166825" y="3194925"/>
              <a:ext cx="120075" cy="116975"/>
            </a:xfrm>
            <a:custGeom>
              <a:avLst/>
              <a:gdLst/>
              <a:ahLst/>
              <a:cxnLst/>
              <a:rect l="l" t="t" r="r" b="b"/>
              <a:pathLst>
                <a:path w="4803" h="4679" extrusionOk="0">
                  <a:moveTo>
                    <a:pt x="2480" y="1"/>
                  </a:moveTo>
                  <a:lnTo>
                    <a:pt x="0" y="1004"/>
                  </a:lnTo>
                  <a:lnTo>
                    <a:pt x="125" y="4679"/>
                  </a:lnTo>
                  <a:lnTo>
                    <a:pt x="4668" y="3744"/>
                  </a:lnTo>
                  <a:lnTo>
                    <a:pt x="4803" y="3709"/>
                  </a:lnTo>
                  <a:cubicBezTo>
                    <a:pt x="3822" y="2639"/>
                    <a:pt x="3033" y="1376"/>
                    <a:pt x="248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5157525" y="2903500"/>
              <a:ext cx="111350" cy="229725"/>
            </a:xfrm>
            <a:custGeom>
              <a:avLst/>
              <a:gdLst/>
              <a:ahLst/>
              <a:cxnLst/>
              <a:rect l="l" t="t" r="r" b="b"/>
              <a:pathLst>
                <a:path w="4454" h="9189" extrusionOk="0">
                  <a:moveTo>
                    <a:pt x="4453" y="1"/>
                  </a:moveTo>
                  <a:lnTo>
                    <a:pt x="936" y="1015"/>
                  </a:lnTo>
                  <a:cubicBezTo>
                    <a:pt x="609" y="1376"/>
                    <a:pt x="294" y="1748"/>
                    <a:pt x="1" y="2131"/>
                  </a:cubicBezTo>
                  <a:lnTo>
                    <a:pt x="169" y="6889"/>
                  </a:lnTo>
                  <a:lnTo>
                    <a:pt x="2176" y="9188"/>
                  </a:lnTo>
                  <a:cubicBezTo>
                    <a:pt x="2075" y="8557"/>
                    <a:pt x="2018" y="7915"/>
                    <a:pt x="2018" y="7249"/>
                  </a:cubicBezTo>
                  <a:cubicBezTo>
                    <a:pt x="2018" y="4533"/>
                    <a:pt x="2932" y="2018"/>
                    <a:pt x="4453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161750" y="3075700"/>
              <a:ext cx="67100" cy="144325"/>
            </a:xfrm>
            <a:custGeom>
              <a:avLst/>
              <a:gdLst/>
              <a:ahLst/>
              <a:cxnLst/>
              <a:rect l="l" t="t" r="r" b="b"/>
              <a:pathLst>
                <a:path w="2684" h="5773" extrusionOk="0">
                  <a:moveTo>
                    <a:pt x="0" y="1"/>
                  </a:moveTo>
                  <a:lnTo>
                    <a:pt x="203" y="5773"/>
                  </a:lnTo>
                  <a:lnTo>
                    <a:pt x="2683" y="4770"/>
                  </a:lnTo>
                  <a:cubicBezTo>
                    <a:pt x="2379" y="3981"/>
                    <a:pt x="2142" y="3157"/>
                    <a:pt x="2007" y="23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5076625" y="3311875"/>
              <a:ext cx="97550" cy="152525"/>
            </a:xfrm>
            <a:custGeom>
              <a:avLst/>
              <a:gdLst/>
              <a:ahLst/>
              <a:cxnLst/>
              <a:rect l="l" t="t" r="r" b="b"/>
              <a:pathLst>
                <a:path w="3902" h="6101" extrusionOk="0">
                  <a:moveTo>
                    <a:pt x="3733" y="1"/>
                  </a:moveTo>
                  <a:lnTo>
                    <a:pt x="1" y="768"/>
                  </a:lnTo>
                  <a:cubicBezTo>
                    <a:pt x="463" y="2684"/>
                    <a:pt x="1230" y="4477"/>
                    <a:pt x="2255" y="6100"/>
                  </a:cubicBezTo>
                  <a:cubicBezTo>
                    <a:pt x="2796" y="5615"/>
                    <a:pt x="3349" y="5164"/>
                    <a:pt x="3901" y="4748"/>
                  </a:cubicBezTo>
                  <a:lnTo>
                    <a:pt x="37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5065925" y="3220000"/>
              <a:ext cx="104025" cy="111075"/>
            </a:xfrm>
            <a:custGeom>
              <a:avLst/>
              <a:gdLst/>
              <a:ahLst/>
              <a:cxnLst/>
              <a:rect l="l" t="t" r="r" b="b"/>
              <a:pathLst>
                <a:path w="4161" h="4443" extrusionOk="0">
                  <a:moveTo>
                    <a:pt x="4036" y="1"/>
                  </a:moveTo>
                  <a:lnTo>
                    <a:pt x="0" y="1636"/>
                  </a:lnTo>
                  <a:cubicBezTo>
                    <a:pt x="68" y="2594"/>
                    <a:pt x="215" y="3530"/>
                    <a:pt x="429" y="4443"/>
                  </a:cubicBezTo>
                  <a:lnTo>
                    <a:pt x="4161" y="3676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5064800" y="3022725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19" y="0"/>
                  </a:moveTo>
                  <a:cubicBezTo>
                    <a:pt x="722" y="2458"/>
                    <a:pt x="0" y="5254"/>
                    <a:pt x="0" y="8219"/>
                  </a:cubicBezTo>
                  <a:cubicBezTo>
                    <a:pt x="0" y="8658"/>
                    <a:pt x="12" y="9098"/>
                    <a:pt x="45" y="9527"/>
                  </a:cubicBezTo>
                  <a:lnTo>
                    <a:pt x="4081" y="7892"/>
                  </a:lnTo>
                  <a:lnTo>
                    <a:pt x="3878" y="21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5115250" y="2956775"/>
              <a:ext cx="46525" cy="118950"/>
            </a:xfrm>
            <a:custGeom>
              <a:avLst/>
              <a:gdLst/>
              <a:ahLst/>
              <a:cxnLst/>
              <a:rect l="l" t="t" r="r" b="b"/>
              <a:pathLst>
                <a:path w="1861" h="4758" extrusionOk="0">
                  <a:moveTo>
                    <a:pt x="1692" y="0"/>
                  </a:moveTo>
                  <a:cubicBezTo>
                    <a:pt x="1049" y="823"/>
                    <a:pt x="485" y="1703"/>
                    <a:pt x="1" y="2638"/>
                  </a:cubicBezTo>
                  <a:lnTo>
                    <a:pt x="1860" y="4758"/>
                  </a:lnTo>
                  <a:lnTo>
                    <a:pt x="1692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5060000" y="2796775"/>
              <a:ext cx="371200" cy="674950"/>
            </a:xfrm>
            <a:custGeom>
              <a:avLst/>
              <a:gdLst/>
              <a:ahLst/>
              <a:cxnLst/>
              <a:rect l="l" t="t" r="r" b="b"/>
              <a:pathLst>
                <a:path w="14848" h="26998" extrusionOk="0">
                  <a:moveTo>
                    <a:pt x="12898" y="402"/>
                  </a:moveTo>
                  <a:cubicBezTo>
                    <a:pt x="11049" y="1237"/>
                    <a:pt x="9448" y="2522"/>
                    <a:pt x="8208" y="4157"/>
                  </a:cubicBezTo>
                  <a:cubicBezTo>
                    <a:pt x="6596" y="6287"/>
                    <a:pt x="5739" y="8835"/>
                    <a:pt x="5739" y="11518"/>
                  </a:cubicBezTo>
                  <a:cubicBezTo>
                    <a:pt x="5739" y="12184"/>
                    <a:pt x="5796" y="12838"/>
                    <a:pt x="5897" y="13480"/>
                  </a:cubicBezTo>
                  <a:cubicBezTo>
                    <a:pt x="6032" y="14337"/>
                    <a:pt x="6269" y="15183"/>
                    <a:pt x="6585" y="15994"/>
                  </a:cubicBezTo>
                  <a:cubicBezTo>
                    <a:pt x="7137" y="17392"/>
                    <a:pt x="7926" y="18655"/>
                    <a:pt x="8941" y="19760"/>
                  </a:cubicBezTo>
                  <a:cubicBezTo>
                    <a:pt x="9527" y="20402"/>
                    <a:pt x="10181" y="20977"/>
                    <a:pt x="10891" y="21484"/>
                  </a:cubicBezTo>
                  <a:cubicBezTo>
                    <a:pt x="9155" y="22228"/>
                    <a:pt x="7509" y="23119"/>
                    <a:pt x="5999" y="24111"/>
                  </a:cubicBezTo>
                  <a:cubicBezTo>
                    <a:pt x="5468" y="24461"/>
                    <a:pt x="4950" y="24833"/>
                    <a:pt x="4454" y="25205"/>
                  </a:cubicBezTo>
                  <a:cubicBezTo>
                    <a:pt x="3947" y="25588"/>
                    <a:pt x="3439" y="26005"/>
                    <a:pt x="2955" y="26422"/>
                  </a:cubicBezTo>
                  <a:cubicBezTo>
                    <a:pt x="1985" y="24844"/>
                    <a:pt x="1274" y="23130"/>
                    <a:pt x="846" y="21326"/>
                  </a:cubicBezTo>
                  <a:cubicBezTo>
                    <a:pt x="632" y="20414"/>
                    <a:pt x="497" y="19489"/>
                    <a:pt x="429" y="18553"/>
                  </a:cubicBezTo>
                  <a:cubicBezTo>
                    <a:pt x="395" y="18114"/>
                    <a:pt x="373" y="17674"/>
                    <a:pt x="373" y="17257"/>
                  </a:cubicBezTo>
                  <a:cubicBezTo>
                    <a:pt x="373" y="14427"/>
                    <a:pt x="1071" y="11608"/>
                    <a:pt x="2368" y="9117"/>
                  </a:cubicBezTo>
                  <a:cubicBezTo>
                    <a:pt x="2853" y="8204"/>
                    <a:pt x="3416" y="7324"/>
                    <a:pt x="4048" y="6513"/>
                  </a:cubicBezTo>
                  <a:cubicBezTo>
                    <a:pt x="4341" y="6129"/>
                    <a:pt x="4646" y="5769"/>
                    <a:pt x="4972" y="5408"/>
                  </a:cubicBezTo>
                  <a:cubicBezTo>
                    <a:pt x="7678" y="2454"/>
                    <a:pt x="10260" y="820"/>
                    <a:pt x="12898" y="402"/>
                  </a:cubicBezTo>
                  <a:close/>
                  <a:moveTo>
                    <a:pt x="13415" y="1"/>
                  </a:moveTo>
                  <a:cubicBezTo>
                    <a:pt x="13247" y="1"/>
                    <a:pt x="13077" y="5"/>
                    <a:pt x="12976" y="19"/>
                  </a:cubicBezTo>
                  <a:cubicBezTo>
                    <a:pt x="10215" y="402"/>
                    <a:pt x="7509" y="2093"/>
                    <a:pt x="4702" y="5160"/>
                  </a:cubicBezTo>
                  <a:cubicBezTo>
                    <a:pt x="4363" y="5521"/>
                    <a:pt x="4048" y="5904"/>
                    <a:pt x="3755" y="6287"/>
                  </a:cubicBezTo>
                  <a:cubicBezTo>
                    <a:pt x="3101" y="7122"/>
                    <a:pt x="2526" y="8013"/>
                    <a:pt x="2041" y="8948"/>
                  </a:cubicBezTo>
                  <a:cubicBezTo>
                    <a:pt x="711" y="11496"/>
                    <a:pt x="1" y="14359"/>
                    <a:pt x="1" y="17257"/>
                  </a:cubicBezTo>
                  <a:cubicBezTo>
                    <a:pt x="1" y="17685"/>
                    <a:pt x="23" y="18136"/>
                    <a:pt x="57" y="18576"/>
                  </a:cubicBezTo>
                  <a:cubicBezTo>
                    <a:pt x="124" y="19534"/>
                    <a:pt x="272" y="20481"/>
                    <a:pt x="485" y="21406"/>
                  </a:cubicBezTo>
                  <a:cubicBezTo>
                    <a:pt x="948" y="23322"/>
                    <a:pt x="1703" y="25137"/>
                    <a:pt x="2763" y="26805"/>
                  </a:cubicBezTo>
                  <a:lnTo>
                    <a:pt x="2875" y="26998"/>
                  </a:lnTo>
                  <a:lnTo>
                    <a:pt x="3045" y="26851"/>
                  </a:lnTo>
                  <a:cubicBezTo>
                    <a:pt x="3563" y="26377"/>
                    <a:pt x="4115" y="25926"/>
                    <a:pt x="4679" y="25498"/>
                  </a:cubicBezTo>
                  <a:cubicBezTo>
                    <a:pt x="5164" y="25126"/>
                    <a:pt x="5683" y="24765"/>
                    <a:pt x="6212" y="24427"/>
                  </a:cubicBezTo>
                  <a:cubicBezTo>
                    <a:pt x="7791" y="23378"/>
                    <a:pt x="9516" y="22466"/>
                    <a:pt x="11342" y="21699"/>
                  </a:cubicBezTo>
                  <a:lnTo>
                    <a:pt x="11669" y="21564"/>
                  </a:lnTo>
                  <a:lnTo>
                    <a:pt x="11376" y="21372"/>
                  </a:lnTo>
                  <a:cubicBezTo>
                    <a:pt x="10586" y="20842"/>
                    <a:pt x="9854" y="20211"/>
                    <a:pt x="9211" y="19512"/>
                  </a:cubicBezTo>
                  <a:cubicBezTo>
                    <a:pt x="8231" y="18440"/>
                    <a:pt x="7464" y="17212"/>
                    <a:pt x="6934" y="15859"/>
                  </a:cubicBezTo>
                  <a:cubicBezTo>
                    <a:pt x="6618" y="15081"/>
                    <a:pt x="6393" y="14258"/>
                    <a:pt x="6257" y="13424"/>
                  </a:cubicBezTo>
                  <a:cubicBezTo>
                    <a:pt x="6167" y="12804"/>
                    <a:pt x="6111" y="12161"/>
                    <a:pt x="6111" y="11518"/>
                  </a:cubicBezTo>
                  <a:cubicBezTo>
                    <a:pt x="6111" y="8915"/>
                    <a:pt x="6934" y="6445"/>
                    <a:pt x="8501" y="4383"/>
                  </a:cubicBezTo>
                  <a:cubicBezTo>
                    <a:pt x="9899" y="2534"/>
                    <a:pt x="11793" y="1147"/>
                    <a:pt x="13958" y="369"/>
                  </a:cubicBezTo>
                  <a:lnTo>
                    <a:pt x="14848" y="53"/>
                  </a:lnTo>
                  <a:lnTo>
                    <a:pt x="13901" y="8"/>
                  </a:lnTo>
                  <a:cubicBezTo>
                    <a:pt x="13862" y="8"/>
                    <a:pt x="13641" y="1"/>
                    <a:pt x="1341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5179775" y="2899000"/>
              <a:ext cx="90525" cy="34400"/>
            </a:xfrm>
            <a:custGeom>
              <a:avLst/>
              <a:gdLst/>
              <a:ahLst/>
              <a:cxnLst/>
              <a:rect l="l" t="t" r="r" b="b"/>
              <a:pathLst>
                <a:path w="3621" h="1376" extrusionOk="0">
                  <a:moveTo>
                    <a:pt x="3518" y="0"/>
                  </a:moveTo>
                  <a:lnTo>
                    <a:pt x="1" y="1015"/>
                  </a:lnTo>
                  <a:lnTo>
                    <a:pt x="46" y="1195"/>
                  </a:lnTo>
                  <a:lnTo>
                    <a:pt x="46" y="1376"/>
                  </a:lnTo>
                  <a:lnTo>
                    <a:pt x="68" y="1376"/>
                  </a:lnTo>
                  <a:lnTo>
                    <a:pt x="3620" y="361"/>
                  </a:lnTo>
                  <a:lnTo>
                    <a:pt x="351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5111575" y="3019325"/>
              <a:ext cx="104025" cy="116725"/>
            </a:xfrm>
            <a:custGeom>
              <a:avLst/>
              <a:gdLst/>
              <a:ahLst/>
              <a:cxnLst/>
              <a:rect l="l" t="t" r="r" b="b"/>
              <a:pathLst>
                <a:path w="4161" h="4669" extrusionOk="0">
                  <a:moveTo>
                    <a:pt x="271" y="1"/>
                  </a:moveTo>
                  <a:lnTo>
                    <a:pt x="136" y="136"/>
                  </a:lnTo>
                  <a:lnTo>
                    <a:pt x="1" y="261"/>
                  </a:lnTo>
                  <a:lnTo>
                    <a:pt x="3879" y="4668"/>
                  </a:lnTo>
                  <a:lnTo>
                    <a:pt x="4161" y="4432"/>
                  </a:lnTo>
                  <a:lnTo>
                    <a:pt x="283" y="13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5064225" y="3190700"/>
              <a:ext cx="166600" cy="74425"/>
            </a:xfrm>
            <a:custGeom>
              <a:avLst/>
              <a:gdLst/>
              <a:ahLst/>
              <a:cxnLst/>
              <a:rect l="l" t="t" r="r" b="b"/>
              <a:pathLst>
                <a:path w="6664" h="2977" extrusionOk="0">
                  <a:moveTo>
                    <a:pt x="6517" y="0"/>
                  </a:moveTo>
                  <a:lnTo>
                    <a:pt x="1" y="2638"/>
                  </a:lnTo>
                  <a:lnTo>
                    <a:pt x="136" y="2976"/>
                  </a:lnTo>
                  <a:lnTo>
                    <a:pt x="6664" y="338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075800" y="3284000"/>
              <a:ext cx="208850" cy="51575"/>
            </a:xfrm>
            <a:custGeom>
              <a:avLst/>
              <a:gdLst/>
              <a:ahLst/>
              <a:cxnLst/>
              <a:rect l="l" t="t" r="r" b="b"/>
              <a:pathLst>
                <a:path w="8354" h="2063" extrusionOk="0">
                  <a:moveTo>
                    <a:pt x="8275" y="0"/>
                  </a:moveTo>
                  <a:lnTo>
                    <a:pt x="0" y="1691"/>
                  </a:lnTo>
                  <a:lnTo>
                    <a:pt x="79" y="2063"/>
                  </a:lnTo>
                  <a:lnTo>
                    <a:pt x="8354" y="372"/>
                  </a:lnTo>
                  <a:lnTo>
                    <a:pt x="827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152725" y="2956500"/>
              <a:ext cx="25950" cy="474350"/>
            </a:xfrm>
            <a:custGeom>
              <a:avLst/>
              <a:gdLst/>
              <a:ahLst/>
              <a:cxnLst/>
              <a:rect l="l" t="t" r="r" b="b"/>
              <a:pathLst>
                <a:path w="1038" h="18974" extrusionOk="0">
                  <a:moveTo>
                    <a:pt x="373" y="0"/>
                  </a:moveTo>
                  <a:lnTo>
                    <a:pt x="1" y="11"/>
                  </a:lnTo>
                  <a:lnTo>
                    <a:pt x="666" y="18973"/>
                  </a:lnTo>
                  <a:lnTo>
                    <a:pt x="1038" y="1896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5086775" y="2899000"/>
              <a:ext cx="211975" cy="531575"/>
            </a:xfrm>
            <a:custGeom>
              <a:avLst/>
              <a:gdLst/>
              <a:ahLst/>
              <a:cxnLst/>
              <a:rect l="l" t="t" r="r" b="b"/>
              <a:pathLst>
                <a:path w="8479" h="21263" extrusionOk="0">
                  <a:moveTo>
                    <a:pt x="6336" y="0"/>
                  </a:moveTo>
                  <a:lnTo>
                    <a:pt x="6336" y="0"/>
                  </a:lnTo>
                  <a:cubicBezTo>
                    <a:pt x="5266" y="857"/>
                    <a:pt x="4284" y="1849"/>
                    <a:pt x="3450" y="2942"/>
                  </a:cubicBezTo>
                  <a:cubicBezTo>
                    <a:pt x="1195" y="5896"/>
                    <a:pt x="0" y="9436"/>
                    <a:pt x="0" y="13168"/>
                  </a:cubicBezTo>
                  <a:cubicBezTo>
                    <a:pt x="0" y="16009"/>
                    <a:pt x="711" y="18793"/>
                    <a:pt x="2075" y="21263"/>
                  </a:cubicBezTo>
                  <a:cubicBezTo>
                    <a:pt x="2853" y="20620"/>
                    <a:pt x="3687" y="20011"/>
                    <a:pt x="4544" y="19436"/>
                  </a:cubicBezTo>
                  <a:cubicBezTo>
                    <a:pt x="5784" y="18625"/>
                    <a:pt x="7103" y="17891"/>
                    <a:pt x="8478" y="17237"/>
                  </a:cubicBezTo>
                  <a:cubicBezTo>
                    <a:pt x="5637" y="14802"/>
                    <a:pt x="3969" y="11240"/>
                    <a:pt x="3969" y="7429"/>
                  </a:cubicBezTo>
                  <a:cubicBezTo>
                    <a:pt x="3969" y="4713"/>
                    <a:pt x="4826" y="2131"/>
                    <a:pt x="6336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5082275" y="2874750"/>
              <a:ext cx="225225" cy="563150"/>
            </a:xfrm>
            <a:custGeom>
              <a:avLst/>
              <a:gdLst/>
              <a:ahLst/>
              <a:cxnLst/>
              <a:rect l="l" t="t" r="r" b="b"/>
              <a:pathLst>
                <a:path w="9009" h="22526" extrusionOk="0">
                  <a:moveTo>
                    <a:pt x="5682" y="1940"/>
                  </a:moveTo>
                  <a:cubicBezTo>
                    <a:pt x="4555" y="3902"/>
                    <a:pt x="3968" y="6122"/>
                    <a:pt x="3968" y="8399"/>
                  </a:cubicBezTo>
                  <a:cubicBezTo>
                    <a:pt x="3968" y="12142"/>
                    <a:pt x="5547" y="15682"/>
                    <a:pt x="8332" y="18162"/>
                  </a:cubicBezTo>
                  <a:cubicBezTo>
                    <a:pt x="7035" y="18783"/>
                    <a:pt x="5784" y="19493"/>
                    <a:pt x="4622" y="20259"/>
                  </a:cubicBezTo>
                  <a:cubicBezTo>
                    <a:pt x="3822" y="20790"/>
                    <a:pt x="3044" y="21353"/>
                    <a:pt x="2312" y="21950"/>
                  </a:cubicBezTo>
                  <a:cubicBezTo>
                    <a:pt x="1037" y="19560"/>
                    <a:pt x="373" y="16855"/>
                    <a:pt x="373" y="14138"/>
                  </a:cubicBezTo>
                  <a:cubicBezTo>
                    <a:pt x="373" y="10451"/>
                    <a:pt x="1545" y="6945"/>
                    <a:pt x="3777" y="4025"/>
                  </a:cubicBezTo>
                  <a:cubicBezTo>
                    <a:pt x="4352" y="3281"/>
                    <a:pt x="4983" y="2582"/>
                    <a:pt x="5682" y="1940"/>
                  </a:cubicBezTo>
                  <a:close/>
                  <a:moveTo>
                    <a:pt x="7418" y="1"/>
                  </a:moveTo>
                  <a:lnTo>
                    <a:pt x="6393" y="823"/>
                  </a:lnTo>
                  <a:cubicBezTo>
                    <a:pt x="5299" y="1692"/>
                    <a:pt x="4329" y="2695"/>
                    <a:pt x="3484" y="3800"/>
                  </a:cubicBezTo>
                  <a:cubicBezTo>
                    <a:pt x="1207" y="6788"/>
                    <a:pt x="0" y="10361"/>
                    <a:pt x="0" y="14138"/>
                  </a:cubicBezTo>
                  <a:cubicBezTo>
                    <a:pt x="0" y="17002"/>
                    <a:pt x="722" y="19831"/>
                    <a:pt x="2086" y="22323"/>
                  </a:cubicBezTo>
                  <a:lnTo>
                    <a:pt x="2199" y="22526"/>
                  </a:lnTo>
                  <a:lnTo>
                    <a:pt x="2368" y="22379"/>
                  </a:lnTo>
                  <a:cubicBezTo>
                    <a:pt x="3146" y="21737"/>
                    <a:pt x="3980" y="21128"/>
                    <a:pt x="4825" y="20564"/>
                  </a:cubicBezTo>
                  <a:cubicBezTo>
                    <a:pt x="6055" y="19763"/>
                    <a:pt x="7373" y="19019"/>
                    <a:pt x="8738" y="18377"/>
                  </a:cubicBezTo>
                  <a:lnTo>
                    <a:pt x="9008" y="18253"/>
                  </a:lnTo>
                  <a:lnTo>
                    <a:pt x="8783" y="18061"/>
                  </a:lnTo>
                  <a:cubicBezTo>
                    <a:pt x="5953" y="15649"/>
                    <a:pt x="4341" y="12131"/>
                    <a:pt x="4341" y="8399"/>
                  </a:cubicBezTo>
                  <a:cubicBezTo>
                    <a:pt x="4341" y="5773"/>
                    <a:pt x="5141" y="3236"/>
                    <a:pt x="6663" y="1071"/>
                  </a:cubicBezTo>
                  <a:lnTo>
                    <a:pt x="741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5166250" y="3238050"/>
              <a:ext cx="132500" cy="135875"/>
            </a:xfrm>
            <a:custGeom>
              <a:avLst/>
              <a:gdLst/>
              <a:ahLst/>
              <a:cxnLst/>
              <a:rect l="l" t="t" r="r" b="b"/>
              <a:pathLst>
                <a:path w="5300" h="5435" extrusionOk="0">
                  <a:moveTo>
                    <a:pt x="2335" y="0"/>
                  </a:moveTo>
                  <a:lnTo>
                    <a:pt x="1" y="3743"/>
                  </a:lnTo>
                  <a:lnTo>
                    <a:pt x="2007" y="5344"/>
                  </a:lnTo>
                  <a:lnTo>
                    <a:pt x="2064" y="5434"/>
                  </a:lnTo>
                  <a:cubicBezTo>
                    <a:pt x="3101" y="4792"/>
                    <a:pt x="4184" y="4206"/>
                    <a:pt x="5299" y="3675"/>
                  </a:cubicBezTo>
                  <a:cubicBezTo>
                    <a:pt x="4623" y="3089"/>
                    <a:pt x="4014" y="2447"/>
                    <a:pt x="3485" y="1759"/>
                  </a:cubicBezTo>
                  <a:cubicBezTo>
                    <a:pt x="3056" y="1207"/>
                    <a:pt x="2673" y="621"/>
                    <a:pt x="2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5086775" y="3207900"/>
              <a:ext cx="137850" cy="123750"/>
            </a:xfrm>
            <a:custGeom>
              <a:avLst/>
              <a:gdLst/>
              <a:ahLst/>
              <a:cxnLst/>
              <a:rect l="l" t="t" r="r" b="b"/>
              <a:pathLst>
                <a:path w="5514" h="4950" extrusionOk="0">
                  <a:moveTo>
                    <a:pt x="2425" y="0"/>
                  </a:moveTo>
                  <a:cubicBezTo>
                    <a:pt x="1917" y="0"/>
                    <a:pt x="1478" y="316"/>
                    <a:pt x="1308" y="755"/>
                  </a:cubicBezTo>
                  <a:cubicBezTo>
                    <a:pt x="982" y="609"/>
                    <a:pt x="632" y="519"/>
                    <a:pt x="260" y="519"/>
                  </a:cubicBezTo>
                  <a:cubicBezTo>
                    <a:pt x="170" y="519"/>
                    <a:pt x="91" y="530"/>
                    <a:pt x="0" y="530"/>
                  </a:cubicBezTo>
                  <a:lnTo>
                    <a:pt x="0" y="812"/>
                  </a:lnTo>
                  <a:cubicBezTo>
                    <a:pt x="0" y="1376"/>
                    <a:pt x="35" y="1939"/>
                    <a:pt x="91" y="2503"/>
                  </a:cubicBezTo>
                  <a:lnTo>
                    <a:pt x="3180" y="4949"/>
                  </a:lnTo>
                  <a:lnTo>
                    <a:pt x="5514" y="1206"/>
                  </a:lnTo>
                  <a:cubicBezTo>
                    <a:pt x="5378" y="958"/>
                    <a:pt x="5254" y="699"/>
                    <a:pt x="5141" y="440"/>
                  </a:cubicBezTo>
                  <a:lnTo>
                    <a:pt x="4983" y="440"/>
                  </a:lnTo>
                  <a:cubicBezTo>
                    <a:pt x="4442" y="440"/>
                    <a:pt x="3958" y="677"/>
                    <a:pt x="3620" y="1048"/>
                  </a:cubicBezTo>
                  <a:cubicBezTo>
                    <a:pt x="3540" y="451"/>
                    <a:pt x="3044" y="0"/>
                    <a:pt x="2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5123425" y="3331625"/>
              <a:ext cx="94450" cy="98950"/>
            </a:xfrm>
            <a:custGeom>
              <a:avLst/>
              <a:gdLst/>
              <a:ahLst/>
              <a:cxnLst/>
              <a:rect l="l" t="t" r="r" b="b"/>
              <a:pathLst>
                <a:path w="3778" h="3958" extrusionOk="0">
                  <a:moveTo>
                    <a:pt x="1714" y="0"/>
                  </a:moveTo>
                  <a:lnTo>
                    <a:pt x="0" y="2740"/>
                  </a:lnTo>
                  <a:cubicBezTo>
                    <a:pt x="180" y="3157"/>
                    <a:pt x="383" y="3563"/>
                    <a:pt x="609" y="3958"/>
                  </a:cubicBezTo>
                  <a:cubicBezTo>
                    <a:pt x="1387" y="3315"/>
                    <a:pt x="2221" y="2706"/>
                    <a:pt x="3078" y="2142"/>
                  </a:cubicBezTo>
                  <a:cubicBezTo>
                    <a:pt x="3315" y="1984"/>
                    <a:pt x="3540" y="1838"/>
                    <a:pt x="3777" y="1691"/>
                  </a:cubicBezTo>
                  <a:lnTo>
                    <a:pt x="3720" y="1601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5089025" y="3270475"/>
              <a:ext cx="77250" cy="129675"/>
            </a:xfrm>
            <a:custGeom>
              <a:avLst/>
              <a:gdLst/>
              <a:ahLst/>
              <a:cxnLst/>
              <a:rect l="l" t="t" r="r" b="b"/>
              <a:pathLst>
                <a:path w="3090" h="5187" extrusionOk="0">
                  <a:moveTo>
                    <a:pt x="1" y="0"/>
                  </a:moveTo>
                  <a:lnTo>
                    <a:pt x="1" y="0"/>
                  </a:lnTo>
                  <a:cubicBezTo>
                    <a:pt x="91" y="958"/>
                    <a:pt x="271" y="1905"/>
                    <a:pt x="531" y="2829"/>
                  </a:cubicBezTo>
                  <a:cubicBezTo>
                    <a:pt x="745" y="3630"/>
                    <a:pt x="1038" y="4419"/>
                    <a:pt x="1376" y="5186"/>
                  </a:cubicBezTo>
                  <a:lnTo>
                    <a:pt x="3090" y="24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5082275" y="3203100"/>
              <a:ext cx="224925" cy="234800"/>
            </a:xfrm>
            <a:custGeom>
              <a:avLst/>
              <a:gdLst/>
              <a:ahLst/>
              <a:cxnLst/>
              <a:rect l="l" t="t" r="r" b="b"/>
              <a:pathLst>
                <a:path w="8997" h="9392" extrusionOk="0">
                  <a:moveTo>
                    <a:pt x="2605" y="373"/>
                  </a:moveTo>
                  <a:cubicBezTo>
                    <a:pt x="3112" y="373"/>
                    <a:pt x="3552" y="756"/>
                    <a:pt x="3619" y="1263"/>
                  </a:cubicBezTo>
                  <a:lnTo>
                    <a:pt x="3675" y="1669"/>
                  </a:lnTo>
                  <a:lnTo>
                    <a:pt x="3946" y="1365"/>
                  </a:lnTo>
                  <a:cubicBezTo>
                    <a:pt x="4251" y="1015"/>
                    <a:pt x="4702" y="812"/>
                    <a:pt x="5163" y="812"/>
                  </a:cubicBezTo>
                  <a:lnTo>
                    <a:pt x="5198" y="812"/>
                  </a:lnTo>
                  <a:cubicBezTo>
                    <a:pt x="5310" y="1049"/>
                    <a:pt x="5423" y="1275"/>
                    <a:pt x="5536" y="1488"/>
                  </a:cubicBezTo>
                  <a:cubicBezTo>
                    <a:pt x="5874" y="2120"/>
                    <a:pt x="6257" y="2718"/>
                    <a:pt x="6686" y="3270"/>
                  </a:cubicBezTo>
                  <a:cubicBezTo>
                    <a:pt x="7182" y="3901"/>
                    <a:pt x="7723" y="4487"/>
                    <a:pt x="8332" y="5028"/>
                  </a:cubicBezTo>
                  <a:cubicBezTo>
                    <a:pt x="7295" y="5524"/>
                    <a:pt x="6280" y="6077"/>
                    <a:pt x="5333" y="6674"/>
                  </a:cubicBezTo>
                  <a:cubicBezTo>
                    <a:pt x="5108" y="6810"/>
                    <a:pt x="4870" y="6957"/>
                    <a:pt x="4622" y="7125"/>
                  </a:cubicBezTo>
                  <a:cubicBezTo>
                    <a:pt x="3822" y="7656"/>
                    <a:pt x="3044" y="8219"/>
                    <a:pt x="2312" y="8816"/>
                  </a:cubicBezTo>
                  <a:cubicBezTo>
                    <a:pt x="2131" y="8478"/>
                    <a:pt x="1962" y="8140"/>
                    <a:pt x="1816" y="7802"/>
                  </a:cubicBezTo>
                  <a:cubicBezTo>
                    <a:pt x="1477" y="7058"/>
                    <a:pt x="1195" y="6268"/>
                    <a:pt x="981" y="5479"/>
                  </a:cubicBezTo>
                  <a:cubicBezTo>
                    <a:pt x="722" y="4555"/>
                    <a:pt x="541" y="3620"/>
                    <a:pt x="451" y="2673"/>
                  </a:cubicBezTo>
                  <a:cubicBezTo>
                    <a:pt x="395" y="2131"/>
                    <a:pt x="373" y="1568"/>
                    <a:pt x="373" y="1004"/>
                  </a:cubicBezTo>
                  <a:lnTo>
                    <a:pt x="373" y="902"/>
                  </a:lnTo>
                  <a:cubicBezTo>
                    <a:pt x="395" y="901"/>
                    <a:pt x="417" y="901"/>
                    <a:pt x="439" y="901"/>
                  </a:cubicBezTo>
                  <a:cubicBezTo>
                    <a:pt x="776" y="901"/>
                    <a:pt x="1102" y="979"/>
                    <a:pt x="1398" y="1117"/>
                  </a:cubicBezTo>
                  <a:lnTo>
                    <a:pt x="1578" y="1207"/>
                  </a:lnTo>
                  <a:lnTo>
                    <a:pt x="1658" y="1027"/>
                  </a:lnTo>
                  <a:cubicBezTo>
                    <a:pt x="1816" y="632"/>
                    <a:pt x="2187" y="373"/>
                    <a:pt x="2605" y="373"/>
                  </a:cubicBezTo>
                  <a:close/>
                  <a:moveTo>
                    <a:pt x="2605" y="0"/>
                  </a:moveTo>
                  <a:cubicBezTo>
                    <a:pt x="2097" y="0"/>
                    <a:pt x="1646" y="271"/>
                    <a:pt x="1398" y="711"/>
                  </a:cubicBezTo>
                  <a:cubicBezTo>
                    <a:pt x="1094" y="586"/>
                    <a:pt x="767" y="531"/>
                    <a:pt x="440" y="531"/>
                  </a:cubicBezTo>
                  <a:cubicBezTo>
                    <a:pt x="350" y="531"/>
                    <a:pt x="260" y="531"/>
                    <a:pt x="170" y="541"/>
                  </a:cubicBezTo>
                  <a:lnTo>
                    <a:pt x="0" y="553"/>
                  </a:lnTo>
                  <a:lnTo>
                    <a:pt x="0" y="722"/>
                  </a:lnTo>
                  <a:lnTo>
                    <a:pt x="0" y="1004"/>
                  </a:lnTo>
                  <a:cubicBezTo>
                    <a:pt x="0" y="1579"/>
                    <a:pt x="23" y="2154"/>
                    <a:pt x="79" y="2718"/>
                  </a:cubicBezTo>
                  <a:cubicBezTo>
                    <a:pt x="180" y="3675"/>
                    <a:pt x="361" y="4634"/>
                    <a:pt x="621" y="5581"/>
                  </a:cubicBezTo>
                  <a:cubicBezTo>
                    <a:pt x="846" y="6393"/>
                    <a:pt x="1127" y="7193"/>
                    <a:pt x="1477" y="7959"/>
                  </a:cubicBezTo>
                  <a:cubicBezTo>
                    <a:pt x="1658" y="8365"/>
                    <a:pt x="1861" y="8783"/>
                    <a:pt x="2086" y="9189"/>
                  </a:cubicBezTo>
                  <a:lnTo>
                    <a:pt x="2199" y="9392"/>
                  </a:lnTo>
                  <a:lnTo>
                    <a:pt x="2368" y="9245"/>
                  </a:lnTo>
                  <a:cubicBezTo>
                    <a:pt x="3146" y="8603"/>
                    <a:pt x="3968" y="7994"/>
                    <a:pt x="4825" y="7430"/>
                  </a:cubicBezTo>
                  <a:cubicBezTo>
                    <a:pt x="5073" y="7272"/>
                    <a:pt x="5299" y="7125"/>
                    <a:pt x="5524" y="6990"/>
                  </a:cubicBezTo>
                  <a:cubicBezTo>
                    <a:pt x="6551" y="6359"/>
                    <a:pt x="7633" y="5772"/>
                    <a:pt x="8738" y="5243"/>
                  </a:cubicBezTo>
                  <a:lnTo>
                    <a:pt x="8996" y="5119"/>
                  </a:lnTo>
                  <a:lnTo>
                    <a:pt x="8783" y="4927"/>
                  </a:lnTo>
                  <a:cubicBezTo>
                    <a:pt x="8117" y="4364"/>
                    <a:pt x="7520" y="3732"/>
                    <a:pt x="6990" y="3033"/>
                  </a:cubicBezTo>
                  <a:cubicBezTo>
                    <a:pt x="6573" y="2503"/>
                    <a:pt x="6190" y="1917"/>
                    <a:pt x="5862" y="1308"/>
                  </a:cubicBezTo>
                  <a:cubicBezTo>
                    <a:pt x="5739" y="1072"/>
                    <a:pt x="5604" y="824"/>
                    <a:pt x="5491" y="553"/>
                  </a:cubicBezTo>
                  <a:lnTo>
                    <a:pt x="5446" y="463"/>
                  </a:lnTo>
                  <a:lnTo>
                    <a:pt x="5333" y="451"/>
                  </a:lnTo>
                  <a:cubicBezTo>
                    <a:pt x="5288" y="440"/>
                    <a:pt x="5220" y="440"/>
                    <a:pt x="5163" y="440"/>
                  </a:cubicBezTo>
                  <a:cubicBezTo>
                    <a:pt x="4702" y="440"/>
                    <a:pt x="4262" y="598"/>
                    <a:pt x="3901" y="891"/>
                  </a:cubicBezTo>
                  <a:cubicBezTo>
                    <a:pt x="3698" y="373"/>
                    <a:pt x="3191" y="0"/>
                    <a:pt x="2605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5118625" y="3235525"/>
              <a:ext cx="109950" cy="167150"/>
            </a:xfrm>
            <a:custGeom>
              <a:avLst/>
              <a:gdLst/>
              <a:ahLst/>
              <a:cxnLst/>
              <a:rect l="l" t="t" r="r" b="b"/>
              <a:pathLst>
                <a:path w="4398" h="6686" extrusionOk="0">
                  <a:moveTo>
                    <a:pt x="4082" y="0"/>
                  </a:moveTo>
                  <a:lnTo>
                    <a:pt x="1" y="6527"/>
                  </a:lnTo>
                  <a:lnTo>
                    <a:pt x="1" y="6584"/>
                  </a:lnTo>
                  <a:lnTo>
                    <a:pt x="192" y="6584"/>
                  </a:lnTo>
                  <a:lnTo>
                    <a:pt x="350" y="6685"/>
                  </a:lnTo>
                  <a:lnTo>
                    <a:pt x="4398" y="203"/>
                  </a:lnTo>
                  <a:lnTo>
                    <a:pt x="40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7"/>
            <p:cNvSpPr/>
            <p:nvPr/>
          </p:nvSpPr>
          <p:spPr>
            <a:xfrm>
              <a:off x="5085950" y="3266800"/>
              <a:ext cx="133600" cy="108525"/>
            </a:xfrm>
            <a:custGeom>
              <a:avLst/>
              <a:gdLst/>
              <a:ahLst/>
              <a:cxnLst/>
              <a:rect l="l" t="t" r="r" b="b"/>
              <a:pathLst>
                <a:path w="5344" h="4341" extrusionOk="0">
                  <a:moveTo>
                    <a:pt x="236" y="0"/>
                  </a:moveTo>
                  <a:lnTo>
                    <a:pt x="0" y="293"/>
                  </a:lnTo>
                  <a:lnTo>
                    <a:pt x="5107" y="4341"/>
                  </a:lnTo>
                  <a:lnTo>
                    <a:pt x="5344" y="404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5139750" y="2899000"/>
              <a:ext cx="105450" cy="149100"/>
            </a:xfrm>
            <a:custGeom>
              <a:avLst/>
              <a:gdLst/>
              <a:ahLst/>
              <a:cxnLst/>
              <a:rect l="l" t="t" r="r" b="b"/>
              <a:pathLst>
                <a:path w="4218" h="5964" extrusionOk="0">
                  <a:moveTo>
                    <a:pt x="4217" y="0"/>
                  </a:moveTo>
                  <a:cubicBezTo>
                    <a:pt x="3147" y="857"/>
                    <a:pt x="2165" y="1849"/>
                    <a:pt x="1331" y="2942"/>
                  </a:cubicBezTo>
                  <a:cubicBezTo>
                    <a:pt x="835" y="3596"/>
                    <a:pt x="384" y="4273"/>
                    <a:pt x="1" y="4983"/>
                  </a:cubicBezTo>
                  <a:lnTo>
                    <a:pt x="1940" y="5964"/>
                  </a:lnTo>
                  <a:cubicBezTo>
                    <a:pt x="2188" y="3788"/>
                    <a:pt x="2989" y="1737"/>
                    <a:pt x="4217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5093275" y="3023575"/>
              <a:ext cx="94975" cy="131075"/>
            </a:xfrm>
            <a:custGeom>
              <a:avLst/>
              <a:gdLst/>
              <a:ahLst/>
              <a:cxnLst/>
              <a:rect l="l" t="t" r="r" b="b"/>
              <a:pathLst>
                <a:path w="3799" h="5243" extrusionOk="0">
                  <a:moveTo>
                    <a:pt x="1860" y="0"/>
                  </a:moveTo>
                  <a:cubicBezTo>
                    <a:pt x="947" y="1635"/>
                    <a:pt x="316" y="3393"/>
                    <a:pt x="0" y="5242"/>
                  </a:cubicBezTo>
                  <a:lnTo>
                    <a:pt x="3721" y="2120"/>
                  </a:lnTo>
                  <a:cubicBezTo>
                    <a:pt x="3721" y="1737"/>
                    <a:pt x="3754" y="1353"/>
                    <a:pt x="3799" y="981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086775" y="3076550"/>
              <a:ext cx="128550" cy="157575"/>
            </a:xfrm>
            <a:custGeom>
              <a:avLst/>
              <a:gdLst/>
              <a:ahLst/>
              <a:cxnLst/>
              <a:rect l="l" t="t" r="r" b="b"/>
              <a:pathLst>
                <a:path w="5142" h="6303" extrusionOk="0">
                  <a:moveTo>
                    <a:pt x="3981" y="1"/>
                  </a:moveTo>
                  <a:lnTo>
                    <a:pt x="260" y="3123"/>
                  </a:lnTo>
                  <a:cubicBezTo>
                    <a:pt x="102" y="3992"/>
                    <a:pt x="23" y="4882"/>
                    <a:pt x="0" y="5784"/>
                  </a:cubicBezTo>
                  <a:cubicBezTo>
                    <a:pt x="91" y="5784"/>
                    <a:pt x="170" y="5773"/>
                    <a:pt x="260" y="5773"/>
                  </a:cubicBezTo>
                  <a:cubicBezTo>
                    <a:pt x="632" y="5773"/>
                    <a:pt x="982" y="5863"/>
                    <a:pt x="1308" y="6009"/>
                  </a:cubicBezTo>
                  <a:cubicBezTo>
                    <a:pt x="1478" y="5570"/>
                    <a:pt x="1917" y="5254"/>
                    <a:pt x="2425" y="5254"/>
                  </a:cubicBezTo>
                  <a:cubicBezTo>
                    <a:pt x="3044" y="5254"/>
                    <a:pt x="3540" y="5705"/>
                    <a:pt x="3620" y="6302"/>
                  </a:cubicBezTo>
                  <a:cubicBezTo>
                    <a:pt x="3958" y="5931"/>
                    <a:pt x="4442" y="5694"/>
                    <a:pt x="4983" y="5694"/>
                  </a:cubicBezTo>
                  <a:lnTo>
                    <a:pt x="5141" y="5694"/>
                  </a:lnTo>
                  <a:cubicBezTo>
                    <a:pt x="4375" y="4037"/>
                    <a:pt x="3969" y="2210"/>
                    <a:pt x="3969" y="327"/>
                  </a:cubicBezTo>
                  <a:cubicBezTo>
                    <a:pt x="3969" y="215"/>
                    <a:pt x="3969" y="114"/>
                    <a:pt x="3981" y="1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082275" y="2874750"/>
              <a:ext cx="185475" cy="370075"/>
            </a:xfrm>
            <a:custGeom>
              <a:avLst/>
              <a:gdLst/>
              <a:ahLst/>
              <a:cxnLst/>
              <a:rect l="l" t="t" r="r" b="b"/>
              <a:pathLst>
                <a:path w="7419" h="14803" extrusionOk="0">
                  <a:moveTo>
                    <a:pt x="5682" y="1928"/>
                  </a:moveTo>
                  <a:lnTo>
                    <a:pt x="5682" y="1928"/>
                  </a:lnTo>
                  <a:cubicBezTo>
                    <a:pt x="4814" y="3461"/>
                    <a:pt x="4251" y="5164"/>
                    <a:pt x="4048" y="6911"/>
                  </a:cubicBezTo>
                  <a:cubicBezTo>
                    <a:pt x="4003" y="7284"/>
                    <a:pt x="3980" y="7678"/>
                    <a:pt x="3968" y="8061"/>
                  </a:cubicBezTo>
                  <a:lnTo>
                    <a:pt x="3968" y="8399"/>
                  </a:lnTo>
                  <a:cubicBezTo>
                    <a:pt x="3968" y="10203"/>
                    <a:pt x="4318" y="11939"/>
                    <a:pt x="5028" y="13585"/>
                  </a:cubicBezTo>
                  <a:cubicBezTo>
                    <a:pt x="4622" y="13608"/>
                    <a:pt x="4228" y="13766"/>
                    <a:pt x="3901" y="14025"/>
                  </a:cubicBezTo>
                  <a:cubicBezTo>
                    <a:pt x="3698" y="13507"/>
                    <a:pt x="3191" y="13134"/>
                    <a:pt x="2605" y="13134"/>
                  </a:cubicBezTo>
                  <a:cubicBezTo>
                    <a:pt x="2097" y="13134"/>
                    <a:pt x="1646" y="13405"/>
                    <a:pt x="1398" y="13845"/>
                  </a:cubicBezTo>
                  <a:cubicBezTo>
                    <a:pt x="1096" y="13730"/>
                    <a:pt x="784" y="13663"/>
                    <a:pt x="453" y="13663"/>
                  </a:cubicBezTo>
                  <a:cubicBezTo>
                    <a:pt x="426" y="13663"/>
                    <a:pt x="400" y="13664"/>
                    <a:pt x="373" y="13665"/>
                  </a:cubicBezTo>
                  <a:cubicBezTo>
                    <a:pt x="395" y="12841"/>
                    <a:pt x="485" y="12019"/>
                    <a:pt x="621" y="11229"/>
                  </a:cubicBezTo>
                  <a:cubicBezTo>
                    <a:pt x="936" y="9403"/>
                    <a:pt x="1556" y="7655"/>
                    <a:pt x="2458" y="6044"/>
                  </a:cubicBezTo>
                  <a:cubicBezTo>
                    <a:pt x="2841" y="5345"/>
                    <a:pt x="3292" y="4668"/>
                    <a:pt x="3777" y="4025"/>
                  </a:cubicBezTo>
                  <a:cubicBezTo>
                    <a:pt x="4352" y="3281"/>
                    <a:pt x="4983" y="2571"/>
                    <a:pt x="5682" y="1928"/>
                  </a:cubicBezTo>
                  <a:close/>
                  <a:moveTo>
                    <a:pt x="7418" y="1"/>
                  </a:moveTo>
                  <a:lnTo>
                    <a:pt x="6393" y="823"/>
                  </a:lnTo>
                  <a:cubicBezTo>
                    <a:pt x="5310" y="1692"/>
                    <a:pt x="4329" y="2695"/>
                    <a:pt x="3484" y="3800"/>
                  </a:cubicBezTo>
                  <a:cubicBezTo>
                    <a:pt x="2988" y="4454"/>
                    <a:pt x="2525" y="5152"/>
                    <a:pt x="2131" y="5863"/>
                  </a:cubicBezTo>
                  <a:cubicBezTo>
                    <a:pt x="1207" y="7509"/>
                    <a:pt x="576" y="9290"/>
                    <a:pt x="248" y="11162"/>
                  </a:cubicBezTo>
                  <a:cubicBezTo>
                    <a:pt x="102" y="12041"/>
                    <a:pt x="12" y="12943"/>
                    <a:pt x="0" y="13856"/>
                  </a:cubicBezTo>
                  <a:lnTo>
                    <a:pt x="0" y="14070"/>
                  </a:lnTo>
                  <a:lnTo>
                    <a:pt x="203" y="14048"/>
                  </a:lnTo>
                  <a:cubicBezTo>
                    <a:pt x="282" y="14036"/>
                    <a:pt x="361" y="14036"/>
                    <a:pt x="440" y="14036"/>
                  </a:cubicBezTo>
                  <a:cubicBezTo>
                    <a:pt x="778" y="14036"/>
                    <a:pt x="1105" y="14104"/>
                    <a:pt x="1398" y="14251"/>
                  </a:cubicBezTo>
                  <a:lnTo>
                    <a:pt x="1578" y="14341"/>
                  </a:lnTo>
                  <a:lnTo>
                    <a:pt x="1658" y="14161"/>
                  </a:lnTo>
                  <a:cubicBezTo>
                    <a:pt x="1816" y="13766"/>
                    <a:pt x="2187" y="13507"/>
                    <a:pt x="2605" y="13507"/>
                  </a:cubicBezTo>
                  <a:cubicBezTo>
                    <a:pt x="3112" y="13507"/>
                    <a:pt x="3552" y="13890"/>
                    <a:pt x="3619" y="14397"/>
                  </a:cubicBezTo>
                  <a:lnTo>
                    <a:pt x="3675" y="14803"/>
                  </a:lnTo>
                  <a:lnTo>
                    <a:pt x="3946" y="14499"/>
                  </a:lnTo>
                  <a:cubicBezTo>
                    <a:pt x="4251" y="14149"/>
                    <a:pt x="4702" y="13946"/>
                    <a:pt x="5163" y="13946"/>
                  </a:cubicBezTo>
                  <a:cubicBezTo>
                    <a:pt x="5209" y="13946"/>
                    <a:pt x="5254" y="13946"/>
                    <a:pt x="5299" y="13958"/>
                  </a:cubicBezTo>
                  <a:lnTo>
                    <a:pt x="5626" y="13991"/>
                  </a:lnTo>
                  <a:lnTo>
                    <a:pt x="5491" y="13687"/>
                  </a:lnTo>
                  <a:cubicBezTo>
                    <a:pt x="4724" y="12019"/>
                    <a:pt x="4341" y="10248"/>
                    <a:pt x="4341" y="8399"/>
                  </a:cubicBezTo>
                  <a:lnTo>
                    <a:pt x="4341" y="8073"/>
                  </a:lnTo>
                  <a:cubicBezTo>
                    <a:pt x="4352" y="7700"/>
                    <a:pt x="4374" y="7317"/>
                    <a:pt x="4419" y="6945"/>
                  </a:cubicBezTo>
                  <a:cubicBezTo>
                    <a:pt x="4667" y="4849"/>
                    <a:pt x="5434" y="2819"/>
                    <a:pt x="6663" y="1071"/>
                  </a:cubicBezTo>
                  <a:lnTo>
                    <a:pt x="741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089875" y="3072875"/>
              <a:ext cx="99250" cy="85450"/>
            </a:xfrm>
            <a:custGeom>
              <a:avLst/>
              <a:gdLst/>
              <a:ahLst/>
              <a:cxnLst/>
              <a:rect l="l" t="t" r="r" b="b"/>
              <a:pathLst>
                <a:path w="3970" h="3418" extrusionOk="0">
                  <a:moveTo>
                    <a:pt x="3732" y="1"/>
                  </a:moveTo>
                  <a:lnTo>
                    <a:pt x="12" y="3124"/>
                  </a:lnTo>
                  <a:lnTo>
                    <a:pt x="1" y="3135"/>
                  </a:lnTo>
                  <a:lnTo>
                    <a:pt x="136" y="3282"/>
                  </a:lnTo>
                  <a:lnTo>
                    <a:pt x="249" y="3417"/>
                  </a:lnTo>
                  <a:lnTo>
                    <a:pt x="3969" y="294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137500" y="3019325"/>
              <a:ext cx="52750" cy="32725"/>
            </a:xfrm>
            <a:custGeom>
              <a:avLst/>
              <a:gdLst/>
              <a:ahLst/>
              <a:cxnLst/>
              <a:rect l="l" t="t" r="r" b="b"/>
              <a:pathLst>
                <a:path w="2110" h="1309" extrusionOk="0">
                  <a:moveTo>
                    <a:pt x="170" y="1"/>
                  </a:moveTo>
                  <a:lnTo>
                    <a:pt x="1" y="328"/>
                  </a:lnTo>
                  <a:lnTo>
                    <a:pt x="1940" y="1309"/>
                  </a:lnTo>
                  <a:lnTo>
                    <a:pt x="2109" y="982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5611850" y="2801750"/>
              <a:ext cx="226625" cy="127150"/>
            </a:xfrm>
            <a:custGeom>
              <a:avLst/>
              <a:gdLst/>
              <a:ahLst/>
              <a:cxnLst/>
              <a:rect l="l" t="t" r="r" b="b"/>
              <a:pathLst>
                <a:path w="9065" h="5086" extrusionOk="0">
                  <a:moveTo>
                    <a:pt x="1" y="1"/>
                  </a:moveTo>
                  <a:cubicBezTo>
                    <a:pt x="2233" y="790"/>
                    <a:pt x="4149" y="2222"/>
                    <a:pt x="5547" y="4071"/>
                  </a:cubicBezTo>
                  <a:lnTo>
                    <a:pt x="9065" y="5085"/>
                  </a:lnTo>
                  <a:cubicBezTo>
                    <a:pt x="6889" y="2706"/>
                    <a:pt x="4082" y="914"/>
                    <a:pt x="903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5677525" y="3287650"/>
              <a:ext cx="171950" cy="142925"/>
            </a:xfrm>
            <a:custGeom>
              <a:avLst/>
              <a:gdLst/>
              <a:ahLst/>
              <a:cxnLst/>
              <a:rect l="l" t="t" r="r" b="b"/>
              <a:pathLst>
                <a:path w="6878" h="5717" extrusionOk="0">
                  <a:moveTo>
                    <a:pt x="2199" y="0"/>
                  </a:moveTo>
                  <a:cubicBezTo>
                    <a:pt x="1545" y="711"/>
                    <a:pt x="812" y="1353"/>
                    <a:pt x="0" y="1884"/>
                  </a:cubicBezTo>
                  <a:cubicBezTo>
                    <a:pt x="1613" y="2560"/>
                    <a:pt x="3394" y="3462"/>
                    <a:pt x="5175" y="4634"/>
                  </a:cubicBezTo>
                  <a:cubicBezTo>
                    <a:pt x="5682" y="4961"/>
                    <a:pt x="6190" y="5322"/>
                    <a:pt x="6708" y="5717"/>
                  </a:cubicBezTo>
                  <a:lnTo>
                    <a:pt x="6877" y="970"/>
                  </a:lnTo>
                  <a:lnTo>
                    <a:pt x="2334" y="35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732475" y="3194925"/>
              <a:ext cx="120100" cy="116975"/>
            </a:xfrm>
            <a:custGeom>
              <a:avLst/>
              <a:gdLst/>
              <a:ahLst/>
              <a:cxnLst/>
              <a:rect l="l" t="t" r="r" b="b"/>
              <a:pathLst>
                <a:path w="4804" h="4679" extrusionOk="0">
                  <a:moveTo>
                    <a:pt x="2323" y="1"/>
                  </a:moveTo>
                  <a:cubicBezTo>
                    <a:pt x="1782" y="1376"/>
                    <a:pt x="981" y="2639"/>
                    <a:pt x="1" y="3709"/>
                  </a:cubicBezTo>
                  <a:lnTo>
                    <a:pt x="136" y="3744"/>
                  </a:lnTo>
                  <a:lnTo>
                    <a:pt x="4679" y="4679"/>
                  </a:lnTo>
                  <a:lnTo>
                    <a:pt x="4803" y="100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5750525" y="2903500"/>
              <a:ext cx="111350" cy="229725"/>
            </a:xfrm>
            <a:custGeom>
              <a:avLst/>
              <a:gdLst/>
              <a:ahLst/>
              <a:cxnLst/>
              <a:rect l="l" t="t" r="r" b="b"/>
              <a:pathLst>
                <a:path w="4454" h="9189" extrusionOk="0">
                  <a:moveTo>
                    <a:pt x="0" y="1"/>
                  </a:moveTo>
                  <a:lnTo>
                    <a:pt x="0" y="1"/>
                  </a:lnTo>
                  <a:cubicBezTo>
                    <a:pt x="1522" y="2018"/>
                    <a:pt x="2436" y="4533"/>
                    <a:pt x="2436" y="7249"/>
                  </a:cubicBezTo>
                  <a:cubicBezTo>
                    <a:pt x="2436" y="7915"/>
                    <a:pt x="2379" y="8557"/>
                    <a:pt x="2278" y="9188"/>
                  </a:cubicBezTo>
                  <a:lnTo>
                    <a:pt x="4284" y="6889"/>
                  </a:lnTo>
                  <a:lnTo>
                    <a:pt x="4453" y="2131"/>
                  </a:lnTo>
                  <a:cubicBezTo>
                    <a:pt x="4160" y="1748"/>
                    <a:pt x="3844" y="1376"/>
                    <a:pt x="3518" y="10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5790550" y="3075700"/>
              <a:ext cx="67100" cy="144325"/>
            </a:xfrm>
            <a:custGeom>
              <a:avLst/>
              <a:gdLst/>
              <a:ahLst/>
              <a:cxnLst/>
              <a:rect l="l" t="t" r="r" b="b"/>
              <a:pathLst>
                <a:path w="2684" h="5773" extrusionOk="0">
                  <a:moveTo>
                    <a:pt x="2683" y="1"/>
                  </a:moveTo>
                  <a:lnTo>
                    <a:pt x="677" y="2300"/>
                  </a:lnTo>
                  <a:cubicBezTo>
                    <a:pt x="541" y="3157"/>
                    <a:pt x="304" y="3981"/>
                    <a:pt x="0" y="4770"/>
                  </a:cubicBezTo>
                  <a:lnTo>
                    <a:pt x="2480" y="5773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45225" y="3311875"/>
              <a:ext cx="97550" cy="152525"/>
            </a:xfrm>
            <a:custGeom>
              <a:avLst/>
              <a:gdLst/>
              <a:ahLst/>
              <a:cxnLst/>
              <a:rect l="l" t="t" r="r" b="b"/>
              <a:pathLst>
                <a:path w="3902" h="6101" extrusionOk="0">
                  <a:moveTo>
                    <a:pt x="169" y="1"/>
                  </a:moveTo>
                  <a:lnTo>
                    <a:pt x="0" y="4748"/>
                  </a:lnTo>
                  <a:cubicBezTo>
                    <a:pt x="552" y="5164"/>
                    <a:pt x="1105" y="5615"/>
                    <a:pt x="1657" y="6100"/>
                  </a:cubicBezTo>
                  <a:cubicBezTo>
                    <a:pt x="2672" y="4477"/>
                    <a:pt x="3438" y="2684"/>
                    <a:pt x="3901" y="768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849450" y="3220000"/>
              <a:ext cx="104025" cy="111075"/>
            </a:xfrm>
            <a:custGeom>
              <a:avLst/>
              <a:gdLst/>
              <a:ahLst/>
              <a:cxnLst/>
              <a:rect l="l" t="t" r="r" b="b"/>
              <a:pathLst>
                <a:path w="4161" h="4443" extrusionOk="0">
                  <a:moveTo>
                    <a:pt x="124" y="1"/>
                  </a:moveTo>
                  <a:lnTo>
                    <a:pt x="0" y="3676"/>
                  </a:lnTo>
                  <a:lnTo>
                    <a:pt x="3732" y="4443"/>
                  </a:lnTo>
                  <a:cubicBezTo>
                    <a:pt x="3946" y="3530"/>
                    <a:pt x="4093" y="2594"/>
                    <a:pt x="4160" y="1636"/>
                  </a:cubicBezTo>
                  <a:lnTo>
                    <a:pt x="124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5852550" y="3022725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75" y="0"/>
                  </a:moveTo>
                  <a:lnTo>
                    <a:pt x="203" y="2120"/>
                  </a:lnTo>
                  <a:lnTo>
                    <a:pt x="0" y="7892"/>
                  </a:lnTo>
                  <a:lnTo>
                    <a:pt x="4036" y="9527"/>
                  </a:lnTo>
                  <a:cubicBezTo>
                    <a:pt x="4070" y="9098"/>
                    <a:pt x="4082" y="8658"/>
                    <a:pt x="4082" y="8219"/>
                  </a:cubicBezTo>
                  <a:cubicBezTo>
                    <a:pt x="4082" y="5254"/>
                    <a:pt x="3360" y="2458"/>
                    <a:pt x="2075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5857625" y="2956775"/>
              <a:ext cx="46800" cy="118950"/>
            </a:xfrm>
            <a:custGeom>
              <a:avLst/>
              <a:gdLst/>
              <a:ahLst/>
              <a:cxnLst/>
              <a:rect l="l" t="t" r="r" b="b"/>
              <a:pathLst>
                <a:path w="1872" h="4758" extrusionOk="0">
                  <a:moveTo>
                    <a:pt x="169" y="0"/>
                  </a:moveTo>
                  <a:lnTo>
                    <a:pt x="0" y="4758"/>
                  </a:lnTo>
                  <a:lnTo>
                    <a:pt x="1872" y="2638"/>
                  </a:lnTo>
                  <a:cubicBezTo>
                    <a:pt x="1376" y="1703"/>
                    <a:pt x="812" y="823"/>
                    <a:pt x="169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5588175" y="2796775"/>
              <a:ext cx="371200" cy="674950"/>
            </a:xfrm>
            <a:custGeom>
              <a:avLst/>
              <a:gdLst/>
              <a:ahLst/>
              <a:cxnLst/>
              <a:rect l="l" t="t" r="r" b="b"/>
              <a:pathLst>
                <a:path w="14848" h="26998" extrusionOk="0">
                  <a:moveTo>
                    <a:pt x="1951" y="402"/>
                  </a:moveTo>
                  <a:cubicBezTo>
                    <a:pt x="4589" y="820"/>
                    <a:pt x="7182" y="2454"/>
                    <a:pt x="9877" y="5408"/>
                  </a:cubicBezTo>
                  <a:cubicBezTo>
                    <a:pt x="10203" y="5758"/>
                    <a:pt x="10508" y="6129"/>
                    <a:pt x="10801" y="6513"/>
                  </a:cubicBezTo>
                  <a:cubicBezTo>
                    <a:pt x="11443" y="7324"/>
                    <a:pt x="12007" y="8204"/>
                    <a:pt x="12480" y="9128"/>
                  </a:cubicBezTo>
                  <a:cubicBezTo>
                    <a:pt x="13788" y="11608"/>
                    <a:pt x="14476" y="14427"/>
                    <a:pt x="14476" y="17257"/>
                  </a:cubicBezTo>
                  <a:cubicBezTo>
                    <a:pt x="14476" y="17674"/>
                    <a:pt x="14454" y="18114"/>
                    <a:pt x="14431" y="18553"/>
                  </a:cubicBezTo>
                  <a:cubicBezTo>
                    <a:pt x="14363" y="19489"/>
                    <a:pt x="14216" y="20414"/>
                    <a:pt x="14003" y="21326"/>
                  </a:cubicBezTo>
                  <a:cubicBezTo>
                    <a:pt x="13574" y="23130"/>
                    <a:pt x="12864" y="24844"/>
                    <a:pt x="11894" y="26422"/>
                  </a:cubicBezTo>
                  <a:cubicBezTo>
                    <a:pt x="11410" y="26005"/>
                    <a:pt x="10914" y="25588"/>
                    <a:pt x="10395" y="25205"/>
                  </a:cubicBezTo>
                  <a:cubicBezTo>
                    <a:pt x="9899" y="24833"/>
                    <a:pt x="9380" y="24461"/>
                    <a:pt x="8850" y="24111"/>
                  </a:cubicBezTo>
                  <a:cubicBezTo>
                    <a:pt x="7339" y="23119"/>
                    <a:pt x="5694" y="22228"/>
                    <a:pt x="3957" y="21484"/>
                  </a:cubicBezTo>
                  <a:cubicBezTo>
                    <a:pt x="4668" y="20977"/>
                    <a:pt x="5322" y="20402"/>
                    <a:pt x="5908" y="19760"/>
                  </a:cubicBezTo>
                  <a:cubicBezTo>
                    <a:pt x="6923" y="18655"/>
                    <a:pt x="7723" y="17392"/>
                    <a:pt x="8264" y="15994"/>
                  </a:cubicBezTo>
                  <a:cubicBezTo>
                    <a:pt x="8580" y="15183"/>
                    <a:pt x="8817" y="14337"/>
                    <a:pt x="8952" y="13480"/>
                  </a:cubicBezTo>
                  <a:cubicBezTo>
                    <a:pt x="9065" y="12838"/>
                    <a:pt x="9110" y="12184"/>
                    <a:pt x="9110" y="11518"/>
                  </a:cubicBezTo>
                  <a:cubicBezTo>
                    <a:pt x="9110" y="8835"/>
                    <a:pt x="8264" y="6287"/>
                    <a:pt x="6641" y="4157"/>
                  </a:cubicBezTo>
                  <a:cubicBezTo>
                    <a:pt x="5412" y="2522"/>
                    <a:pt x="3800" y="1237"/>
                    <a:pt x="1951" y="402"/>
                  </a:cubicBezTo>
                  <a:close/>
                  <a:moveTo>
                    <a:pt x="1434" y="1"/>
                  </a:moveTo>
                  <a:cubicBezTo>
                    <a:pt x="1208" y="1"/>
                    <a:pt x="987" y="8"/>
                    <a:pt x="948" y="8"/>
                  </a:cubicBezTo>
                  <a:lnTo>
                    <a:pt x="1" y="53"/>
                  </a:lnTo>
                  <a:lnTo>
                    <a:pt x="891" y="369"/>
                  </a:lnTo>
                  <a:cubicBezTo>
                    <a:pt x="3056" y="1147"/>
                    <a:pt x="4949" y="2534"/>
                    <a:pt x="6347" y="4383"/>
                  </a:cubicBezTo>
                  <a:cubicBezTo>
                    <a:pt x="7915" y="6445"/>
                    <a:pt x="8737" y="8915"/>
                    <a:pt x="8737" y="11518"/>
                  </a:cubicBezTo>
                  <a:cubicBezTo>
                    <a:pt x="8737" y="12161"/>
                    <a:pt x="8692" y="12804"/>
                    <a:pt x="8591" y="13424"/>
                  </a:cubicBezTo>
                  <a:cubicBezTo>
                    <a:pt x="8456" y="14258"/>
                    <a:pt x="8231" y="15081"/>
                    <a:pt x="7915" y="15859"/>
                  </a:cubicBezTo>
                  <a:cubicBezTo>
                    <a:pt x="7385" y="17212"/>
                    <a:pt x="6618" y="18440"/>
                    <a:pt x="5638" y="19512"/>
                  </a:cubicBezTo>
                  <a:cubicBezTo>
                    <a:pt x="4995" y="20211"/>
                    <a:pt x="4262" y="20842"/>
                    <a:pt x="3473" y="21372"/>
                  </a:cubicBezTo>
                  <a:lnTo>
                    <a:pt x="3191" y="21564"/>
                  </a:lnTo>
                  <a:lnTo>
                    <a:pt x="3506" y="21699"/>
                  </a:lnTo>
                  <a:cubicBezTo>
                    <a:pt x="5333" y="22466"/>
                    <a:pt x="7058" y="23378"/>
                    <a:pt x="8647" y="24427"/>
                  </a:cubicBezTo>
                  <a:cubicBezTo>
                    <a:pt x="9166" y="24765"/>
                    <a:pt x="9684" y="25126"/>
                    <a:pt x="10170" y="25498"/>
                  </a:cubicBezTo>
                  <a:cubicBezTo>
                    <a:pt x="10733" y="25926"/>
                    <a:pt x="11285" y="26377"/>
                    <a:pt x="11816" y="26851"/>
                  </a:cubicBezTo>
                  <a:lnTo>
                    <a:pt x="11973" y="26998"/>
                  </a:lnTo>
                  <a:lnTo>
                    <a:pt x="12097" y="26805"/>
                  </a:lnTo>
                  <a:cubicBezTo>
                    <a:pt x="13146" y="25137"/>
                    <a:pt x="13912" y="23322"/>
                    <a:pt x="14363" y="21406"/>
                  </a:cubicBezTo>
                  <a:cubicBezTo>
                    <a:pt x="14577" y="20481"/>
                    <a:pt x="14724" y="19534"/>
                    <a:pt x="14803" y="18576"/>
                  </a:cubicBezTo>
                  <a:cubicBezTo>
                    <a:pt x="14825" y="18136"/>
                    <a:pt x="14848" y="17685"/>
                    <a:pt x="14848" y="17257"/>
                  </a:cubicBezTo>
                  <a:cubicBezTo>
                    <a:pt x="14848" y="14359"/>
                    <a:pt x="14138" y="11496"/>
                    <a:pt x="12808" y="8948"/>
                  </a:cubicBezTo>
                  <a:cubicBezTo>
                    <a:pt x="12322" y="8013"/>
                    <a:pt x="11748" y="7122"/>
                    <a:pt x="11094" y="6287"/>
                  </a:cubicBezTo>
                  <a:cubicBezTo>
                    <a:pt x="10801" y="5893"/>
                    <a:pt x="10485" y="5521"/>
                    <a:pt x="10147" y="5160"/>
                  </a:cubicBezTo>
                  <a:cubicBezTo>
                    <a:pt x="7339" y="2093"/>
                    <a:pt x="4634" y="402"/>
                    <a:pt x="1872" y="19"/>
                  </a:cubicBezTo>
                  <a:cubicBezTo>
                    <a:pt x="1771" y="5"/>
                    <a:pt x="1601" y="1"/>
                    <a:pt x="143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749100" y="2899000"/>
              <a:ext cx="90775" cy="34400"/>
            </a:xfrm>
            <a:custGeom>
              <a:avLst/>
              <a:gdLst/>
              <a:ahLst/>
              <a:cxnLst/>
              <a:rect l="l" t="t" r="r" b="b"/>
              <a:pathLst>
                <a:path w="3631" h="1376" extrusionOk="0">
                  <a:moveTo>
                    <a:pt x="113" y="0"/>
                  </a:moveTo>
                  <a:lnTo>
                    <a:pt x="1" y="361"/>
                  </a:lnTo>
                  <a:lnTo>
                    <a:pt x="3552" y="1376"/>
                  </a:lnTo>
                  <a:lnTo>
                    <a:pt x="3575" y="1376"/>
                  </a:lnTo>
                  <a:lnTo>
                    <a:pt x="3575" y="1195"/>
                  </a:lnTo>
                  <a:lnTo>
                    <a:pt x="3631" y="101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5804075" y="3019325"/>
              <a:ext cx="103750" cy="116725"/>
            </a:xfrm>
            <a:custGeom>
              <a:avLst/>
              <a:gdLst/>
              <a:ahLst/>
              <a:cxnLst/>
              <a:rect l="l" t="t" r="r" b="b"/>
              <a:pathLst>
                <a:path w="4150" h="4669" extrusionOk="0">
                  <a:moveTo>
                    <a:pt x="3879" y="1"/>
                  </a:moveTo>
                  <a:lnTo>
                    <a:pt x="0" y="4432"/>
                  </a:lnTo>
                  <a:lnTo>
                    <a:pt x="271" y="4668"/>
                  </a:lnTo>
                  <a:lnTo>
                    <a:pt x="4149" y="261"/>
                  </a:lnTo>
                  <a:lnTo>
                    <a:pt x="4014" y="136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5788850" y="3190700"/>
              <a:ext cx="166325" cy="74425"/>
            </a:xfrm>
            <a:custGeom>
              <a:avLst/>
              <a:gdLst/>
              <a:ahLst/>
              <a:cxnLst/>
              <a:rect l="l" t="t" r="r" b="b"/>
              <a:pathLst>
                <a:path w="6653" h="2977" extrusionOk="0">
                  <a:moveTo>
                    <a:pt x="136" y="0"/>
                  </a:moveTo>
                  <a:lnTo>
                    <a:pt x="1" y="338"/>
                  </a:lnTo>
                  <a:lnTo>
                    <a:pt x="6517" y="2976"/>
                  </a:lnTo>
                  <a:lnTo>
                    <a:pt x="6652" y="26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735000" y="3284000"/>
              <a:ext cx="208600" cy="51575"/>
            </a:xfrm>
            <a:custGeom>
              <a:avLst/>
              <a:gdLst/>
              <a:ahLst/>
              <a:cxnLst/>
              <a:rect l="l" t="t" r="r" b="b"/>
              <a:pathLst>
                <a:path w="8344" h="2063" extrusionOk="0">
                  <a:moveTo>
                    <a:pt x="69" y="0"/>
                  </a:moveTo>
                  <a:lnTo>
                    <a:pt x="1" y="372"/>
                  </a:lnTo>
                  <a:lnTo>
                    <a:pt x="8276" y="2063"/>
                  </a:lnTo>
                  <a:lnTo>
                    <a:pt x="8343" y="169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840700" y="2956500"/>
              <a:ext cx="25975" cy="474350"/>
            </a:xfrm>
            <a:custGeom>
              <a:avLst/>
              <a:gdLst/>
              <a:ahLst/>
              <a:cxnLst/>
              <a:rect l="l" t="t" r="r" b="b"/>
              <a:pathLst>
                <a:path w="1039" h="18974" extrusionOk="0">
                  <a:moveTo>
                    <a:pt x="666" y="0"/>
                  </a:moveTo>
                  <a:lnTo>
                    <a:pt x="1" y="18963"/>
                  </a:lnTo>
                  <a:lnTo>
                    <a:pt x="373" y="18973"/>
                  </a:lnTo>
                  <a:lnTo>
                    <a:pt x="1038" y="11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720650" y="2899000"/>
              <a:ext cx="211975" cy="531575"/>
            </a:xfrm>
            <a:custGeom>
              <a:avLst/>
              <a:gdLst/>
              <a:ahLst/>
              <a:cxnLst/>
              <a:rect l="l" t="t" r="r" b="b"/>
              <a:pathLst>
                <a:path w="8479" h="21263" extrusionOk="0">
                  <a:moveTo>
                    <a:pt x="2153" y="0"/>
                  </a:moveTo>
                  <a:lnTo>
                    <a:pt x="2153" y="0"/>
                  </a:lnTo>
                  <a:cubicBezTo>
                    <a:pt x="3653" y="2131"/>
                    <a:pt x="4510" y="4713"/>
                    <a:pt x="4510" y="7429"/>
                  </a:cubicBezTo>
                  <a:cubicBezTo>
                    <a:pt x="4510" y="11240"/>
                    <a:pt x="2852" y="14802"/>
                    <a:pt x="0" y="17237"/>
                  </a:cubicBezTo>
                  <a:cubicBezTo>
                    <a:pt x="1376" y="17891"/>
                    <a:pt x="2694" y="18625"/>
                    <a:pt x="3934" y="19436"/>
                  </a:cubicBezTo>
                  <a:cubicBezTo>
                    <a:pt x="4791" y="20011"/>
                    <a:pt x="5626" y="20620"/>
                    <a:pt x="6415" y="21263"/>
                  </a:cubicBezTo>
                  <a:cubicBezTo>
                    <a:pt x="7768" y="18793"/>
                    <a:pt x="8478" y="16009"/>
                    <a:pt x="8478" y="13168"/>
                  </a:cubicBezTo>
                  <a:cubicBezTo>
                    <a:pt x="8478" y="9436"/>
                    <a:pt x="7283" y="5896"/>
                    <a:pt x="5028" y="2942"/>
                  </a:cubicBezTo>
                  <a:cubicBezTo>
                    <a:pt x="4194" y="1849"/>
                    <a:pt x="3225" y="857"/>
                    <a:pt x="2153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712200" y="2874750"/>
              <a:ext cx="225200" cy="563150"/>
            </a:xfrm>
            <a:custGeom>
              <a:avLst/>
              <a:gdLst/>
              <a:ahLst/>
              <a:cxnLst/>
              <a:rect l="l" t="t" r="r" b="b"/>
              <a:pathLst>
                <a:path w="9008" h="22526" extrusionOk="0">
                  <a:moveTo>
                    <a:pt x="3325" y="1940"/>
                  </a:moveTo>
                  <a:lnTo>
                    <a:pt x="3325" y="1940"/>
                  </a:lnTo>
                  <a:cubicBezTo>
                    <a:pt x="4014" y="2582"/>
                    <a:pt x="4645" y="3281"/>
                    <a:pt x="5219" y="4025"/>
                  </a:cubicBezTo>
                  <a:cubicBezTo>
                    <a:pt x="7452" y="6945"/>
                    <a:pt x="8636" y="10451"/>
                    <a:pt x="8636" y="14138"/>
                  </a:cubicBezTo>
                  <a:cubicBezTo>
                    <a:pt x="8636" y="16855"/>
                    <a:pt x="7959" y="19560"/>
                    <a:pt x="6697" y="21950"/>
                  </a:cubicBezTo>
                  <a:cubicBezTo>
                    <a:pt x="5953" y="21353"/>
                    <a:pt x="5174" y="20790"/>
                    <a:pt x="4374" y="20259"/>
                  </a:cubicBezTo>
                  <a:cubicBezTo>
                    <a:pt x="3213" y="19493"/>
                    <a:pt x="1973" y="18783"/>
                    <a:pt x="677" y="18162"/>
                  </a:cubicBezTo>
                  <a:cubicBezTo>
                    <a:pt x="3450" y="15682"/>
                    <a:pt x="5039" y="12142"/>
                    <a:pt x="5039" y="8399"/>
                  </a:cubicBezTo>
                  <a:cubicBezTo>
                    <a:pt x="5039" y="6122"/>
                    <a:pt x="4442" y="3902"/>
                    <a:pt x="3325" y="1940"/>
                  </a:cubicBezTo>
                  <a:close/>
                  <a:moveTo>
                    <a:pt x="1579" y="1"/>
                  </a:moveTo>
                  <a:lnTo>
                    <a:pt x="2333" y="1071"/>
                  </a:lnTo>
                  <a:cubicBezTo>
                    <a:pt x="3856" y="3236"/>
                    <a:pt x="4668" y="5773"/>
                    <a:pt x="4668" y="8399"/>
                  </a:cubicBezTo>
                  <a:cubicBezTo>
                    <a:pt x="4668" y="12131"/>
                    <a:pt x="3044" y="15649"/>
                    <a:pt x="214" y="18061"/>
                  </a:cubicBezTo>
                  <a:lnTo>
                    <a:pt x="0" y="18253"/>
                  </a:lnTo>
                  <a:lnTo>
                    <a:pt x="259" y="18377"/>
                  </a:lnTo>
                  <a:cubicBezTo>
                    <a:pt x="1634" y="19019"/>
                    <a:pt x="2942" y="19763"/>
                    <a:pt x="4171" y="20564"/>
                  </a:cubicBezTo>
                  <a:cubicBezTo>
                    <a:pt x="5028" y="21128"/>
                    <a:pt x="5851" y="21737"/>
                    <a:pt x="6629" y="22379"/>
                  </a:cubicBezTo>
                  <a:lnTo>
                    <a:pt x="6809" y="22526"/>
                  </a:lnTo>
                  <a:lnTo>
                    <a:pt x="6911" y="22323"/>
                  </a:lnTo>
                  <a:cubicBezTo>
                    <a:pt x="8275" y="19831"/>
                    <a:pt x="9007" y="17002"/>
                    <a:pt x="9007" y="14138"/>
                  </a:cubicBezTo>
                  <a:cubicBezTo>
                    <a:pt x="9007" y="10361"/>
                    <a:pt x="7802" y="6788"/>
                    <a:pt x="5513" y="3800"/>
                  </a:cubicBezTo>
                  <a:cubicBezTo>
                    <a:pt x="4678" y="2695"/>
                    <a:pt x="3698" y="1692"/>
                    <a:pt x="2604" y="823"/>
                  </a:cubicBezTo>
                  <a:lnTo>
                    <a:pt x="157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720650" y="3238050"/>
              <a:ext cx="132500" cy="135875"/>
            </a:xfrm>
            <a:custGeom>
              <a:avLst/>
              <a:gdLst/>
              <a:ahLst/>
              <a:cxnLst/>
              <a:rect l="l" t="t" r="r" b="b"/>
              <a:pathLst>
                <a:path w="5300" h="5435" extrusionOk="0">
                  <a:moveTo>
                    <a:pt x="2965" y="0"/>
                  </a:moveTo>
                  <a:cubicBezTo>
                    <a:pt x="2627" y="621"/>
                    <a:pt x="2255" y="1207"/>
                    <a:pt x="1827" y="1759"/>
                  </a:cubicBezTo>
                  <a:cubicBezTo>
                    <a:pt x="1286" y="2447"/>
                    <a:pt x="677" y="3089"/>
                    <a:pt x="0" y="3675"/>
                  </a:cubicBezTo>
                  <a:cubicBezTo>
                    <a:pt x="1128" y="4206"/>
                    <a:pt x="2210" y="4792"/>
                    <a:pt x="3236" y="5434"/>
                  </a:cubicBezTo>
                  <a:lnTo>
                    <a:pt x="3292" y="5344"/>
                  </a:lnTo>
                  <a:lnTo>
                    <a:pt x="5299" y="374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94750" y="3207900"/>
              <a:ext cx="137875" cy="123750"/>
            </a:xfrm>
            <a:custGeom>
              <a:avLst/>
              <a:gdLst/>
              <a:ahLst/>
              <a:cxnLst/>
              <a:rect l="l" t="t" r="r" b="b"/>
              <a:pathLst>
                <a:path w="5515" h="4950" extrusionOk="0">
                  <a:moveTo>
                    <a:pt x="3090" y="0"/>
                  </a:moveTo>
                  <a:cubicBezTo>
                    <a:pt x="2481" y="0"/>
                    <a:pt x="1974" y="451"/>
                    <a:pt x="1895" y="1048"/>
                  </a:cubicBezTo>
                  <a:cubicBezTo>
                    <a:pt x="1557" y="677"/>
                    <a:pt x="1072" y="440"/>
                    <a:pt x="531" y="440"/>
                  </a:cubicBezTo>
                  <a:lnTo>
                    <a:pt x="384" y="440"/>
                  </a:lnTo>
                  <a:cubicBezTo>
                    <a:pt x="261" y="699"/>
                    <a:pt x="136" y="958"/>
                    <a:pt x="1" y="1206"/>
                  </a:cubicBezTo>
                  <a:lnTo>
                    <a:pt x="2335" y="4949"/>
                  </a:lnTo>
                  <a:lnTo>
                    <a:pt x="5435" y="2503"/>
                  </a:lnTo>
                  <a:cubicBezTo>
                    <a:pt x="5492" y="1939"/>
                    <a:pt x="5514" y="1376"/>
                    <a:pt x="5514" y="812"/>
                  </a:cubicBezTo>
                  <a:lnTo>
                    <a:pt x="5514" y="530"/>
                  </a:lnTo>
                  <a:cubicBezTo>
                    <a:pt x="5424" y="530"/>
                    <a:pt x="5345" y="519"/>
                    <a:pt x="5266" y="519"/>
                  </a:cubicBezTo>
                  <a:cubicBezTo>
                    <a:pt x="4883" y="519"/>
                    <a:pt x="4533" y="609"/>
                    <a:pt x="4217" y="755"/>
                  </a:cubicBezTo>
                  <a:cubicBezTo>
                    <a:pt x="4037" y="316"/>
                    <a:pt x="3598" y="0"/>
                    <a:pt x="30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5801525" y="3331625"/>
              <a:ext cx="94450" cy="98950"/>
            </a:xfrm>
            <a:custGeom>
              <a:avLst/>
              <a:gdLst/>
              <a:ahLst/>
              <a:cxnLst/>
              <a:rect l="l" t="t" r="r" b="b"/>
              <a:pathLst>
                <a:path w="3778" h="3958" extrusionOk="0">
                  <a:moveTo>
                    <a:pt x="2064" y="0"/>
                  </a:moveTo>
                  <a:lnTo>
                    <a:pt x="57" y="1601"/>
                  </a:lnTo>
                  <a:lnTo>
                    <a:pt x="1" y="1691"/>
                  </a:lnTo>
                  <a:cubicBezTo>
                    <a:pt x="238" y="1838"/>
                    <a:pt x="463" y="1984"/>
                    <a:pt x="699" y="2142"/>
                  </a:cubicBezTo>
                  <a:cubicBezTo>
                    <a:pt x="1556" y="2706"/>
                    <a:pt x="2391" y="3315"/>
                    <a:pt x="3180" y="3958"/>
                  </a:cubicBezTo>
                  <a:cubicBezTo>
                    <a:pt x="3394" y="3563"/>
                    <a:pt x="3597" y="3157"/>
                    <a:pt x="3778" y="2740"/>
                  </a:cubicBezTo>
                  <a:lnTo>
                    <a:pt x="206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5853125" y="3270475"/>
              <a:ext cx="77500" cy="129675"/>
            </a:xfrm>
            <a:custGeom>
              <a:avLst/>
              <a:gdLst/>
              <a:ahLst/>
              <a:cxnLst/>
              <a:rect l="l" t="t" r="r" b="b"/>
              <a:pathLst>
                <a:path w="3100" h="5187" extrusionOk="0">
                  <a:moveTo>
                    <a:pt x="3100" y="0"/>
                  </a:moveTo>
                  <a:lnTo>
                    <a:pt x="0" y="2446"/>
                  </a:lnTo>
                  <a:lnTo>
                    <a:pt x="1714" y="5186"/>
                  </a:lnTo>
                  <a:cubicBezTo>
                    <a:pt x="2063" y="4419"/>
                    <a:pt x="2345" y="3630"/>
                    <a:pt x="2570" y="2829"/>
                  </a:cubicBezTo>
                  <a:cubicBezTo>
                    <a:pt x="2818" y="1905"/>
                    <a:pt x="2999" y="958"/>
                    <a:pt x="3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5712200" y="3203100"/>
              <a:ext cx="225200" cy="234800"/>
            </a:xfrm>
            <a:custGeom>
              <a:avLst/>
              <a:gdLst/>
              <a:ahLst/>
              <a:cxnLst/>
              <a:rect l="l" t="t" r="r" b="b"/>
              <a:pathLst>
                <a:path w="9008" h="9392" extrusionOk="0">
                  <a:moveTo>
                    <a:pt x="6392" y="373"/>
                  </a:moveTo>
                  <a:cubicBezTo>
                    <a:pt x="6809" y="373"/>
                    <a:pt x="7181" y="632"/>
                    <a:pt x="7339" y="1027"/>
                  </a:cubicBezTo>
                  <a:lnTo>
                    <a:pt x="7418" y="1207"/>
                  </a:lnTo>
                  <a:lnTo>
                    <a:pt x="7599" y="1117"/>
                  </a:lnTo>
                  <a:cubicBezTo>
                    <a:pt x="7895" y="979"/>
                    <a:pt x="8221" y="901"/>
                    <a:pt x="8558" y="901"/>
                  </a:cubicBezTo>
                  <a:cubicBezTo>
                    <a:pt x="8580" y="901"/>
                    <a:pt x="8602" y="901"/>
                    <a:pt x="8624" y="902"/>
                  </a:cubicBezTo>
                  <a:lnTo>
                    <a:pt x="8624" y="1004"/>
                  </a:lnTo>
                  <a:cubicBezTo>
                    <a:pt x="8624" y="1568"/>
                    <a:pt x="8602" y="2131"/>
                    <a:pt x="8546" y="2673"/>
                  </a:cubicBezTo>
                  <a:cubicBezTo>
                    <a:pt x="8455" y="3620"/>
                    <a:pt x="8275" y="4555"/>
                    <a:pt x="8027" y="5479"/>
                  </a:cubicBezTo>
                  <a:cubicBezTo>
                    <a:pt x="7802" y="6268"/>
                    <a:pt x="7519" y="7058"/>
                    <a:pt x="7181" y="7802"/>
                  </a:cubicBezTo>
                  <a:cubicBezTo>
                    <a:pt x="7035" y="8140"/>
                    <a:pt x="6865" y="8478"/>
                    <a:pt x="6697" y="8816"/>
                  </a:cubicBezTo>
                  <a:cubicBezTo>
                    <a:pt x="5953" y="8219"/>
                    <a:pt x="5174" y="7656"/>
                    <a:pt x="4374" y="7125"/>
                  </a:cubicBezTo>
                  <a:cubicBezTo>
                    <a:pt x="4126" y="6957"/>
                    <a:pt x="3889" y="6810"/>
                    <a:pt x="3664" y="6674"/>
                  </a:cubicBezTo>
                  <a:cubicBezTo>
                    <a:pt x="2717" y="6077"/>
                    <a:pt x="1702" y="5524"/>
                    <a:pt x="677" y="5028"/>
                  </a:cubicBezTo>
                  <a:cubicBezTo>
                    <a:pt x="1274" y="4487"/>
                    <a:pt x="1827" y="3901"/>
                    <a:pt x="2311" y="3270"/>
                  </a:cubicBezTo>
                  <a:cubicBezTo>
                    <a:pt x="2739" y="2718"/>
                    <a:pt x="3123" y="2120"/>
                    <a:pt x="3461" y="1488"/>
                  </a:cubicBezTo>
                  <a:cubicBezTo>
                    <a:pt x="3585" y="1275"/>
                    <a:pt x="3698" y="1049"/>
                    <a:pt x="3799" y="812"/>
                  </a:cubicBezTo>
                  <a:lnTo>
                    <a:pt x="3833" y="812"/>
                  </a:lnTo>
                  <a:cubicBezTo>
                    <a:pt x="4295" y="812"/>
                    <a:pt x="4746" y="1015"/>
                    <a:pt x="5062" y="1365"/>
                  </a:cubicBezTo>
                  <a:lnTo>
                    <a:pt x="5321" y="1669"/>
                  </a:lnTo>
                  <a:lnTo>
                    <a:pt x="5377" y="1263"/>
                  </a:lnTo>
                  <a:cubicBezTo>
                    <a:pt x="5445" y="756"/>
                    <a:pt x="5885" y="373"/>
                    <a:pt x="6392" y="373"/>
                  </a:cubicBezTo>
                  <a:close/>
                  <a:moveTo>
                    <a:pt x="6392" y="0"/>
                  </a:moveTo>
                  <a:cubicBezTo>
                    <a:pt x="5817" y="0"/>
                    <a:pt x="5299" y="373"/>
                    <a:pt x="5096" y="891"/>
                  </a:cubicBezTo>
                  <a:cubicBezTo>
                    <a:pt x="4746" y="598"/>
                    <a:pt x="4295" y="440"/>
                    <a:pt x="3833" y="440"/>
                  </a:cubicBezTo>
                  <a:cubicBezTo>
                    <a:pt x="3776" y="440"/>
                    <a:pt x="3721" y="440"/>
                    <a:pt x="3664" y="451"/>
                  </a:cubicBezTo>
                  <a:lnTo>
                    <a:pt x="3551" y="463"/>
                  </a:lnTo>
                  <a:lnTo>
                    <a:pt x="3518" y="553"/>
                  </a:lnTo>
                  <a:cubicBezTo>
                    <a:pt x="3393" y="824"/>
                    <a:pt x="3270" y="1072"/>
                    <a:pt x="3134" y="1308"/>
                  </a:cubicBezTo>
                  <a:cubicBezTo>
                    <a:pt x="2807" y="1917"/>
                    <a:pt x="2435" y="2503"/>
                    <a:pt x="2018" y="3033"/>
                  </a:cubicBezTo>
                  <a:cubicBezTo>
                    <a:pt x="1488" y="3732"/>
                    <a:pt x="880" y="4364"/>
                    <a:pt x="214" y="4927"/>
                  </a:cubicBezTo>
                  <a:lnTo>
                    <a:pt x="0" y="5119"/>
                  </a:lnTo>
                  <a:lnTo>
                    <a:pt x="259" y="5243"/>
                  </a:lnTo>
                  <a:cubicBezTo>
                    <a:pt x="1376" y="5772"/>
                    <a:pt x="2446" y="6359"/>
                    <a:pt x="3472" y="6990"/>
                  </a:cubicBezTo>
                  <a:cubicBezTo>
                    <a:pt x="3698" y="7125"/>
                    <a:pt x="3923" y="7272"/>
                    <a:pt x="4171" y="7430"/>
                  </a:cubicBezTo>
                  <a:cubicBezTo>
                    <a:pt x="5028" y="7994"/>
                    <a:pt x="5851" y="8603"/>
                    <a:pt x="6629" y="9245"/>
                  </a:cubicBezTo>
                  <a:lnTo>
                    <a:pt x="6798" y="9392"/>
                  </a:lnTo>
                  <a:lnTo>
                    <a:pt x="6911" y="9189"/>
                  </a:lnTo>
                  <a:cubicBezTo>
                    <a:pt x="7136" y="8783"/>
                    <a:pt x="7339" y="8365"/>
                    <a:pt x="7519" y="7959"/>
                  </a:cubicBezTo>
                  <a:cubicBezTo>
                    <a:pt x="7869" y="7193"/>
                    <a:pt x="8151" y="6393"/>
                    <a:pt x="8376" y="5581"/>
                  </a:cubicBezTo>
                  <a:cubicBezTo>
                    <a:pt x="8647" y="4634"/>
                    <a:pt x="8827" y="3675"/>
                    <a:pt x="8917" y="2718"/>
                  </a:cubicBezTo>
                  <a:cubicBezTo>
                    <a:pt x="8974" y="2154"/>
                    <a:pt x="9007" y="1579"/>
                    <a:pt x="9007" y="1004"/>
                  </a:cubicBezTo>
                  <a:cubicBezTo>
                    <a:pt x="9007" y="914"/>
                    <a:pt x="8997" y="812"/>
                    <a:pt x="8997" y="722"/>
                  </a:cubicBezTo>
                  <a:lnTo>
                    <a:pt x="8997" y="553"/>
                  </a:lnTo>
                  <a:lnTo>
                    <a:pt x="8827" y="541"/>
                  </a:lnTo>
                  <a:cubicBezTo>
                    <a:pt x="8737" y="531"/>
                    <a:pt x="8647" y="531"/>
                    <a:pt x="8568" y="531"/>
                  </a:cubicBezTo>
                  <a:cubicBezTo>
                    <a:pt x="8230" y="531"/>
                    <a:pt x="7903" y="586"/>
                    <a:pt x="7609" y="711"/>
                  </a:cubicBezTo>
                  <a:cubicBezTo>
                    <a:pt x="7361" y="271"/>
                    <a:pt x="6900" y="0"/>
                    <a:pt x="6392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790825" y="3235525"/>
              <a:ext cx="109925" cy="167150"/>
            </a:xfrm>
            <a:custGeom>
              <a:avLst/>
              <a:gdLst/>
              <a:ahLst/>
              <a:cxnLst/>
              <a:rect l="l" t="t" r="r" b="b"/>
              <a:pathLst>
                <a:path w="4397" h="6686" extrusionOk="0">
                  <a:moveTo>
                    <a:pt x="316" y="0"/>
                  </a:moveTo>
                  <a:lnTo>
                    <a:pt x="0" y="203"/>
                  </a:lnTo>
                  <a:lnTo>
                    <a:pt x="4048" y="6685"/>
                  </a:lnTo>
                  <a:lnTo>
                    <a:pt x="4206" y="6584"/>
                  </a:lnTo>
                  <a:lnTo>
                    <a:pt x="4397" y="6584"/>
                  </a:lnTo>
                  <a:lnTo>
                    <a:pt x="4397" y="6527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00125" y="3266800"/>
              <a:ext cx="133325" cy="108525"/>
            </a:xfrm>
            <a:custGeom>
              <a:avLst/>
              <a:gdLst/>
              <a:ahLst/>
              <a:cxnLst/>
              <a:rect l="l" t="t" r="r" b="b"/>
              <a:pathLst>
                <a:path w="5333" h="4341" extrusionOk="0">
                  <a:moveTo>
                    <a:pt x="5096" y="0"/>
                  </a:moveTo>
                  <a:lnTo>
                    <a:pt x="1" y="4048"/>
                  </a:lnTo>
                  <a:lnTo>
                    <a:pt x="226" y="4341"/>
                  </a:lnTo>
                  <a:lnTo>
                    <a:pt x="5333" y="293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774475" y="2899000"/>
              <a:ext cx="105425" cy="149100"/>
            </a:xfrm>
            <a:custGeom>
              <a:avLst/>
              <a:gdLst/>
              <a:ahLst/>
              <a:cxnLst/>
              <a:rect l="l" t="t" r="r" b="b"/>
              <a:pathLst>
                <a:path w="4217" h="5964" extrusionOk="0">
                  <a:moveTo>
                    <a:pt x="0" y="0"/>
                  </a:moveTo>
                  <a:cubicBezTo>
                    <a:pt x="1218" y="1737"/>
                    <a:pt x="2019" y="3788"/>
                    <a:pt x="2267" y="5964"/>
                  </a:cubicBezTo>
                  <a:lnTo>
                    <a:pt x="4217" y="4983"/>
                  </a:lnTo>
                  <a:cubicBezTo>
                    <a:pt x="3822" y="4273"/>
                    <a:pt x="3372" y="3596"/>
                    <a:pt x="2875" y="2942"/>
                  </a:cubicBezTo>
                  <a:cubicBezTo>
                    <a:pt x="2041" y="1849"/>
                    <a:pt x="1072" y="857"/>
                    <a:pt x="0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5831125" y="3023575"/>
              <a:ext cx="95300" cy="131075"/>
            </a:xfrm>
            <a:custGeom>
              <a:avLst/>
              <a:gdLst/>
              <a:ahLst/>
              <a:cxnLst/>
              <a:rect l="l" t="t" r="r" b="b"/>
              <a:pathLst>
                <a:path w="3812" h="5243" extrusionOk="0">
                  <a:moveTo>
                    <a:pt x="1951" y="0"/>
                  </a:moveTo>
                  <a:lnTo>
                    <a:pt x="1" y="981"/>
                  </a:lnTo>
                  <a:cubicBezTo>
                    <a:pt x="46" y="1353"/>
                    <a:pt x="79" y="1737"/>
                    <a:pt x="91" y="2120"/>
                  </a:cubicBezTo>
                  <a:lnTo>
                    <a:pt x="3811" y="5242"/>
                  </a:lnTo>
                  <a:cubicBezTo>
                    <a:pt x="3484" y="3393"/>
                    <a:pt x="2864" y="1635"/>
                    <a:pt x="1951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5804350" y="3076550"/>
              <a:ext cx="128275" cy="157575"/>
            </a:xfrm>
            <a:custGeom>
              <a:avLst/>
              <a:gdLst/>
              <a:ahLst/>
              <a:cxnLst/>
              <a:rect l="l" t="t" r="r" b="b"/>
              <a:pathLst>
                <a:path w="5131" h="6303" extrusionOk="0">
                  <a:moveTo>
                    <a:pt x="1162" y="1"/>
                  </a:moveTo>
                  <a:lnTo>
                    <a:pt x="1162" y="327"/>
                  </a:lnTo>
                  <a:cubicBezTo>
                    <a:pt x="1162" y="2210"/>
                    <a:pt x="756" y="4037"/>
                    <a:pt x="0" y="5694"/>
                  </a:cubicBezTo>
                  <a:lnTo>
                    <a:pt x="147" y="5694"/>
                  </a:lnTo>
                  <a:cubicBezTo>
                    <a:pt x="688" y="5694"/>
                    <a:pt x="1173" y="5931"/>
                    <a:pt x="1511" y="6302"/>
                  </a:cubicBezTo>
                  <a:cubicBezTo>
                    <a:pt x="1590" y="5705"/>
                    <a:pt x="2097" y="5254"/>
                    <a:pt x="2706" y="5254"/>
                  </a:cubicBezTo>
                  <a:cubicBezTo>
                    <a:pt x="3214" y="5254"/>
                    <a:pt x="3653" y="5570"/>
                    <a:pt x="3833" y="6009"/>
                  </a:cubicBezTo>
                  <a:cubicBezTo>
                    <a:pt x="4149" y="5863"/>
                    <a:pt x="4499" y="5773"/>
                    <a:pt x="4882" y="5773"/>
                  </a:cubicBezTo>
                  <a:cubicBezTo>
                    <a:pt x="4961" y="5773"/>
                    <a:pt x="5040" y="5784"/>
                    <a:pt x="5130" y="5784"/>
                  </a:cubicBezTo>
                  <a:cubicBezTo>
                    <a:pt x="5118" y="4882"/>
                    <a:pt x="5028" y="3992"/>
                    <a:pt x="4882" y="3123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751650" y="2874750"/>
              <a:ext cx="185750" cy="370075"/>
            </a:xfrm>
            <a:custGeom>
              <a:avLst/>
              <a:gdLst/>
              <a:ahLst/>
              <a:cxnLst/>
              <a:rect l="l" t="t" r="r" b="b"/>
              <a:pathLst>
                <a:path w="7430" h="14803" extrusionOk="0">
                  <a:moveTo>
                    <a:pt x="1737" y="1928"/>
                  </a:moveTo>
                  <a:lnTo>
                    <a:pt x="1737" y="1928"/>
                  </a:lnTo>
                  <a:cubicBezTo>
                    <a:pt x="2436" y="2571"/>
                    <a:pt x="3067" y="3281"/>
                    <a:pt x="3641" y="4025"/>
                  </a:cubicBezTo>
                  <a:cubicBezTo>
                    <a:pt x="4127" y="4668"/>
                    <a:pt x="4578" y="5345"/>
                    <a:pt x="4961" y="6044"/>
                  </a:cubicBezTo>
                  <a:cubicBezTo>
                    <a:pt x="5863" y="7655"/>
                    <a:pt x="6482" y="9403"/>
                    <a:pt x="6798" y="11229"/>
                  </a:cubicBezTo>
                  <a:cubicBezTo>
                    <a:pt x="6945" y="12019"/>
                    <a:pt x="7024" y="12841"/>
                    <a:pt x="7046" y="13665"/>
                  </a:cubicBezTo>
                  <a:cubicBezTo>
                    <a:pt x="7019" y="13664"/>
                    <a:pt x="6992" y="13663"/>
                    <a:pt x="6966" y="13663"/>
                  </a:cubicBezTo>
                  <a:cubicBezTo>
                    <a:pt x="6635" y="13663"/>
                    <a:pt x="6324" y="13730"/>
                    <a:pt x="6031" y="13845"/>
                  </a:cubicBezTo>
                  <a:cubicBezTo>
                    <a:pt x="5783" y="13405"/>
                    <a:pt x="5322" y="13134"/>
                    <a:pt x="4814" y="13134"/>
                  </a:cubicBezTo>
                  <a:cubicBezTo>
                    <a:pt x="4239" y="13134"/>
                    <a:pt x="3721" y="13507"/>
                    <a:pt x="3518" y="14025"/>
                  </a:cubicBezTo>
                  <a:cubicBezTo>
                    <a:pt x="3202" y="13766"/>
                    <a:pt x="2807" y="13608"/>
                    <a:pt x="2391" y="13585"/>
                  </a:cubicBezTo>
                  <a:cubicBezTo>
                    <a:pt x="3100" y="11939"/>
                    <a:pt x="3461" y="10203"/>
                    <a:pt x="3461" y="8399"/>
                  </a:cubicBezTo>
                  <a:cubicBezTo>
                    <a:pt x="3461" y="8276"/>
                    <a:pt x="3450" y="8163"/>
                    <a:pt x="3450" y="8061"/>
                  </a:cubicBezTo>
                  <a:cubicBezTo>
                    <a:pt x="3439" y="7678"/>
                    <a:pt x="3416" y="7284"/>
                    <a:pt x="3371" y="6911"/>
                  </a:cubicBezTo>
                  <a:cubicBezTo>
                    <a:pt x="3168" y="5164"/>
                    <a:pt x="2616" y="3461"/>
                    <a:pt x="1737" y="1928"/>
                  </a:cubicBezTo>
                  <a:close/>
                  <a:moveTo>
                    <a:pt x="1" y="1"/>
                  </a:moveTo>
                  <a:lnTo>
                    <a:pt x="755" y="1071"/>
                  </a:lnTo>
                  <a:cubicBezTo>
                    <a:pt x="1985" y="2819"/>
                    <a:pt x="2762" y="4849"/>
                    <a:pt x="2999" y="6945"/>
                  </a:cubicBezTo>
                  <a:cubicBezTo>
                    <a:pt x="3044" y="7317"/>
                    <a:pt x="3067" y="7700"/>
                    <a:pt x="3078" y="8073"/>
                  </a:cubicBezTo>
                  <a:lnTo>
                    <a:pt x="3078" y="8399"/>
                  </a:lnTo>
                  <a:cubicBezTo>
                    <a:pt x="3078" y="10248"/>
                    <a:pt x="2694" y="12019"/>
                    <a:pt x="1940" y="13687"/>
                  </a:cubicBezTo>
                  <a:lnTo>
                    <a:pt x="1793" y="13991"/>
                  </a:lnTo>
                  <a:lnTo>
                    <a:pt x="2120" y="13958"/>
                  </a:lnTo>
                  <a:cubicBezTo>
                    <a:pt x="2165" y="13946"/>
                    <a:pt x="2210" y="13946"/>
                    <a:pt x="2255" y="13946"/>
                  </a:cubicBezTo>
                  <a:cubicBezTo>
                    <a:pt x="2717" y="13946"/>
                    <a:pt x="3168" y="14149"/>
                    <a:pt x="3484" y="14499"/>
                  </a:cubicBezTo>
                  <a:lnTo>
                    <a:pt x="3743" y="14803"/>
                  </a:lnTo>
                  <a:lnTo>
                    <a:pt x="3799" y="14397"/>
                  </a:lnTo>
                  <a:cubicBezTo>
                    <a:pt x="3867" y="13890"/>
                    <a:pt x="4307" y="13507"/>
                    <a:pt x="4814" y="13507"/>
                  </a:cubicBezTo>
                  <a:cubicBezTo>
                    <a:pt x="5231" y="13507"/>
                    <a:pt x="5603" y="13766"/>
                    <a:pt x="5761" y="14161"/>
                  </a:cubicBezTo>
                  <a:lnTo>
                    <a:pt x="5840" y="14341"/>
                  </a:lnTo>
                  <a:lnTo>
                    <a:pt x="6021" y="14251"/>
                  </a:lnTo>
                  <a:cubicBezTo>
                    <a:pt x="6325" y="14104"/>
                    <a:pt x="6640" y="14036"/>
                    <a:pt x="6990" y="14036"/>
                  </a:cubicBezTo>
                  <a:cubicBezTo>
                    <a:pt x="7058" y="14036"/>
                    <a:pt x="7136" y="14036"/>
                    <a:pt x="7216" y="14048"/>
                  </a:cubicBezTo>
                  <a:lnTo>
                    <a:pt x="7429" y="14070"/>
                  </a:lnTo>
                  <a:lnTo>
                    <a:pt x="7429" y="14070"/>
                  </a:lnTo>
                  <a:lnTo>
                    <a:pt x="7419" y="13856"/>
                  </a:lnTo>
                  <a:cubicBezTo>
                    <a:pt x="7407" y="12943"/>
                    <a:pt x="7317" y="12041"/>
                    <a:pt x="7171" y="11162"/>
                  </a:cubicBezTo>
                  <a:cubicBezTo>
                    <a:pt x="6843" y="9290"/>
                    <a:pt x="6212" y="7509"/>
                    <a:pt x="5287" y="5863"/>
                  </a:cubicBezTo>
                  <a:cubicBezTo>
                    <a:pt x="4893" y="5152"/>
                    <a:pt x="4442" y="4454"/>
                    <a:pt x="3935" y="3800"/>
                  </a:cubicBezTo>
                  <a:cubicBezTo>
                    <a:pt x="3100" y="2695"/>
                    <a:pt x="2120" y="1692"/>
                    <a:pt x="1026" y="8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5830275" y="3072875"/>
              <a:ext cx="99225" cy="85450"/>
            </a:xfrm>
            <a:custGeom>
              <a:avLst/>
              <a:gdLst/>
              <a:ahLst/>
              <a:cxnLst/>
              <a:rect l="l" t="t" r="r" b="b"/>
              <a:pathLst>
                <a:path w="3969" h="3418" extrusionOk="0">
                  <a:moveTo>
                    <a:pt x="238" y="1"/>
                  </a:moveTo>
                  <a:lnTo>
                    <a:pt x="0" y="294"/>
                  </a:lnTo>
                  <a:lnTo>
                    <a:pt x="3721" y="3417"/>
                  </a:lnTo>
                  <a:lnTo>
                    <a:pt x="3833" y="3282"/>
                  </a:lnTo>
                  <a:lnTo>
                    <a:pt x="3969" y="3135"/>
                  </a:lnTo>
                  <a:lnTo>
                    <a:pt x="2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5829150" y="3019325"/>
              <a:ext cx="52725" cy="32725"/>
            </a:xfrm>
            <a:custGeom>
              <a:avLst/>
              <a:gdLst/>
              <a:ahLst/>
              <a:cxnLst/>
              <a:rect l="l" t="t" r="r" b="b"/>
              <a:pathLst>
                <a:path w="2109" h="1309" extrusionOk="0">
                  <a:moveTo>
                    <a:pt x="1939" y="1"/>
                  </a:moveTo>
                  <a:lnTo>
                    <a:pt x="0" y="982"/>
                  </a:lnTo>
                  <a:lnTo>
                    <a:pt x="170" y="1309"/>
                  </a:lnTo>
                  <a:lnTo>
                    <a:pt x="2109" y="328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4882042" y="1327622"/>
            <a:ext cx="3617100" cy="3847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da-DK" sz="1300" dirty="0"/>
              <a:t>Var farisæer, dvs. en jødisk lovkyndig.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Kristen-forfølger, fordi han anså de kristne som gudsbespottere.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Omvendes til kristendommen =&gt; apostel (udsendt af Gud).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Brevskriver og menighedsvejleder (dermed forfatter til de ældste kilder i NT).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Missionsrejser til Lilleasien, Grækenland, Spanien, osv. ifølge traditionen.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Blev martyr, måske under Kejser Nero.</a:t>
            </a:r>
          </a:p>
          <a:p>
            <a:pPr marL="285750" indent="-285750"/>
            <a:endParaRPr lang="da-DK" sz="1300" dirty="0"/>
          </a:p>
          <a:p>
            <a:pPr marL="285750" indent="-285750"/>
            <a:r>
              <a:rPr lang="da-DK" sz="1300" dirty="0"/>
              <a:t>Bliver kristendommens første teolog og missionær for jøder og hedninge (dvs. ikke-jøder).</a:t>
            </a:r>
          </a:p>
          <a:p>
            <a:pPr marL="285750" indent="-285750"/>
            <a:endParaRPr lang="da-DK" sz="1300" dirty="0"/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-DK" dirty="0" err="1"/>
              <a:t>Saulus</a:t>
            </a:r>
            <a:r>
              <a:rPr lang="da-DK" dirty="0"/>
              <a:t> / Paulus</a:t>
            </a:r>
            <a:endParaRPr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8" name="Picture 4" descr="Jesus vælger Saulus — Watchtower ONLINE LIBRARY">
            <a:extLst>
              <a:ext uri="{FF2B5EF4-FFF2-40B4-BE49-F238E27FC236}">
                <a16:creationId xmlns:a16="http://schemas.microsoft.com/office/drawing/2014/main" id="{6EF58AD8-B037-C563-E4CE-4531A034E5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6"/>
          <a:stretch/>
        </p:blipFill>
        <p:spPr bwMode="auto">
          <a:xfrm>
            <a:off x="526777" y="1594718"/>
            <a:ext cx="3952670" cy="28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815413" y="1302683"/>
            <a:ext cx="3617100" cy="3847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da-DK" dirty="0" err="1"/>
              <a:t>Saulus</a:t>
            </a:r>
            <a:r>
              <a:rPr lang="da-DK" dirty="0"/>
              <a:t> truer Guds disciple med mord</a:t>
            </a:r>
          </a:p>
          <a:p>
            <a:pPr marL="0" indent="0">
              <a:buNone/>
            </a:pPr>
            <a:endParaRPr lang="da-DK" dirty="0"/>
          </a:p>
          <a:p>
            <a:pPr marL="285750" indent="-285750"/>
            <a:r>
              <a:rPr lang="da-DK" dirty="0"/>
              <a:t>Han går til ypperstepræsten (i Damaskus) og beder ham om at fængsle dem, ”der hørte til Vejen”, hvor Vejen er billedsprog og betyder Guds vej/kirken.</a:t>
            </a:r>
          </a:p>
          <a:p>
            <a:pPr marL="0" indent="0">
              <a:buNone/>
            </a:pPr>
            <a:endParaRPr lang="da-DK" dirty="0"/>
          </a:p>
          <a:p>
            <a:pPr marL="285750" indent="-285750"/>
            <a:r>
              <a:rPr lang="da-DK" dirty="0"/>
              <a:t>Inden han når til Damaskus, får han en åbenbaring (epifani), hvor Jesus spørger, hvorfor </a:t>
            </a:r>
            <a:r>
              <a:rPr lang="da-DK" dirty="0" err="1"/>
              <a:t>Saulus</a:t>
            </a:r>
            <a:r>
              <a:rPr lang="da-DK" dirty="0"/>
              <a:t> forfølger ham. Jesus beder ham tage ind til byen.</a:t>
            </a:r>
          </a:p>
          <a:p>
            <a:pPr marL="0" indent="0">
              <a:buNone/>
            </a:pPr>
            <a:endParaRPr lang="da-DK" dirty="0"/>
          </a:p>
          <a:p>
            <a:pPr marL="285750" indent="-285750"/>
            <a:r>
              <a:rPr lang="da-DK" dirty="0"/>
              <a:t>Efter åbenbaringen kunne </a:t>
            </a:r>
            <a:r>
              <a:rPr lang="da-DK" dirty="0" err="1"/>
              <a:t>Saulus</a:t>
            </a:r>
            <a:r>
              <a:rPr lang="da-DK" dirty="0"/>
              <a:t> ikke se i 3 dage og hverken drak eller spiste.</a:t>
            </a:r>
          </a:p>
          <a:p>
            <a:pPr marL="285750" indent="-285750"/>
            <a:endParaRPr lang="da-DK" dirty="0"/>
          </a:p>
          <a:p>
            <a:pPr marL="285750" indent="-285750"/>
            <a:endParaRPr lang="da-DK" dirty="0"/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a-DK" dirty="0"/>
              <a:t>”</a:t>
            </a:r>
            <a:r>
              <a:rPr lang="da-DK" dirty="0" err="1"/>
              <a:t>Saulus</a:t>
            </a:r>
            <a:r>
              <a:rPr lang="da-DK" dirty="0"/>
              <a:t>’ omvendelse”, v1-v9</a:t>
            </a:r>
            <a:endParaRPr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På vejen til Damaskus — Watchtower ONLINE LIBRARY">
            <a:extLst>
              <a:ext uri="{FF2B5EF4-FFF2-40B4-BE49-F238E27FC236}">
                <a16:creationId xmlns:a16="http://schemas.microsoft.com/office/drawing/2014/main" id="{8726B9A8-0D4E-BBF8-38A5-B8DFCE4F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081" y="1925063"/>
            <a:ext cx="4315326" cy="2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4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917916" y="1439707"/>
            <a:ext cx="3617100" cy="2893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/>
            <a:r>
              <a:rPr lang="da-DK" sz="1400" dirty="0" err="1"/>
              <a:t>Ananias</a:t>
            </a:r>
            <a:r>
              <a:rPr lang="da-DK" sz="1400" dirty="0"/>
              <a:t> (en kristen discipel) får en åbenbaring</a:t>
            </a:r>
          </a:p>
          <a:p>
            <a:pPr marL="0" lvl="0" indent="0">
              <a:buNone/>
            </a:pPr>
            <a:endParaRPr lang="da-DK" sz="1400" dirty="0"/>
          </a:p>
          <a:p>
            <a:pPr marL="285750" indent="-285750"/>
            <a:r>
              <a:rPr lang="da-DK" sz="1400" dirty="0"/>
              <a:t>Herren (dvs. Jesus/Gud) beder ham tage til Judas’ hus og give </a:t>
            </a:r>
            <a:r>
              <a:rPr lang="da-DK" sz="1400" dirty="0" err="1"/>
              <a:t>Saulus</a:t>
            </a:r>
            <a:r>
              <a:rPr lang="da-DK" sz="1400" dirty="0"/>
              <a:t> sit syn tilbage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 err="1"/>
              <a:t>Ananias</a:t>
            </a:r>
            <a:r>
              <a:rPr lang="da-DK" sz="1400" dirty="0"/>
              <a:t> siger til Jesus, at han har hørt, at </a:t>
            </a:r>
            <a:r>
              <a:rPr lang="da-DK" sz="1400" dirty="0" err="1"/>
              <a:t>Saulus</a:t>
            </a:r>
            <a:r>
              <a:rPr lang="da-DK" sz="1400" dirty="0"/>
              <a:t> forfølger de kristne i Jerusalem og at han får alle fængslet, der tror på Jesus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/>
              <a:t>Jesus siger, at han skal gå alligevel, fordi Gud har valgt </a:t>
            </a:r>
            <a:r>
              <a:rPr lang="da-DK" sz="1400" dirty="0" err="1"/>
              <a:t>Saulus</a:t>
            </a:r>
            <a:r>
              <a:rPr lang="da-DK" sz="1400" dirty="0"/>
              <a:t> til at udbrede sit navn</a:t>
            </a:r>
          </a:p>
          <a:p>
            <a:pPr marL="285750" indent="-285750"/>
            <a:endParaRPr lang="da-DK" sz="1400" dirty="0"/>
          </a:p>
          <a:p>
            <a:pPr marL="285750" indent="-285750"/>
            <a:r>
              <a:rPr lang="da-DK" sz="1400" dirty="0" err="1"/>
              <a:t>Ananias</a:t>
            </a:r>
            <a:r>
              <a:rPr lang="da-DK" sz="1400" dirty="0"/>
              <a:t> lægger hænderne på </a:t>
            </a:r>
            <a:r>
              <a:rPr lang="da-DK" sz="1400" dirty="0" err="1"/>
              <a:t>Saulus</a:t>
            </a:r>
            <a:r>
              <a:rPr lang="da-DK" sz="1400" dirty="0"/>
              <a:t>, så han kan se igen - han bliver døbt og kommer til kræfter</a:t>
            </a:r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v</a:t>
            </a:r>
            <a:r>
              <a:rPr lang="en" dirty="0"/>
              <a:t>10-v19</a:t>
            </a:r>
            <a:endParaRPr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9335;p68">
            <a:extLst>
              <a:ext uri="{FF2B5EF4-FFF2-40B4-BE49-F238E27FC236}">
                <a16:creationId xmlns:a16="http://schemas.microsoft.com/office/drawing/2014/main" id="{55B1ABB6-3C9A-E874-4609-11B12597CE24}"/>
              </a:ext>
            </a:extLst>
          </p:cNvPr>
          <p:cNvGrpSpPr/>
          <p:nvPr/>
        </p:nvGrpSpPr>
        <p:grpSpPr>
          <a:xfrm>
            <a:off x="4987981" y="1708255"/>
            <a:ext cx="3428650" cy="2500202"/>
            <a:chOff x="4018600" y="2796775"/>
            <a:chExt cx="899100" cy="674950"/>
          </a:xfrm>
        </p:grpSpPr>
        <p:sp>
          <p:nvSpPr>
            <p:cNvPr id="3" name="Google Shape;9336;p68">
              <a:extLst>
                <a:ext uri="{FF2B5EF4-FFF2-40B4-BE49-F238E27FC236}">
                  <a16:creationId xmlns:a16="http://schemas.microsoft.com/office/drawing/2014/main" id="{294BC187-6FEF-655C-AC93-ECFF57038C13}"/>
                </a:ext>
              </a:extLst>
            </p:cNvPr>
            <p:cNvSpPr/>
            <p:nvPr/>
          </p:nvSpPr>
          <p:spPr>
            <a:xfrm>
              <a:off x="4473775" y="2932825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337;p68">
              <a:extLst>
                <a:ext uri="{FF2B5EF4-FFF2-40B4-BE49-F238E27FC236}">
                  <a16:creationId xmlns:a16="http://schemas.microsoft.com/office/drawing/2014/main" id="{BCAC81AC-32A3-F66E-BA16-06C52E64A30A}"/>
                </a:ext>
              </a:extLst>
            </p:cNvPr>
            <p:cNvSpPr/>
            <p:nvPr/>
          </p:nvSpPr>
          <p:spPr>
            <a:xfrm>
              <a:off x="4470400" y="3087550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338;p68">
              <a:extLst>
                <a:ext uri="{FF2B5EF4-FFF2-40B4-BE49-F238E27FC236}">
                  <a16:creationId xmlns:a16="http://schemas.microsoft.com/office/drawing/2014/main" id="{263DC30C-ACF0-D193-AF4F-335C82D19A84}"/>
                </a:ext>
              </a:extLst>
            </p:cNvPr>
            <p:cNvSpPr/>
            <p:nvPr/>
          </p:nvSpPr>
          <p:spPr>
            <a:xfrm>
              <a:off x="4428125" y="2893350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339;p68">
              <a:extLst>
                <a:ext uri="{FF2B5EF4-FFF2-40B4-BE49-F238E27FC236}">
                  <a16:creationId xmlns:a16="http://schemas.microsoft.com/office/drawing/2014/main" id="{ECD4A22F-8E6F-3908-469F-6D8B15B8251B}"/>
                </a:ext>
              </a:extLst>
            </p:cNvPr>
            <p:cNvSpPr/>
            <p:nvPr/>
          </p:nvSpPr>
          <p:spPr>
            <a:xfrm>
              <a:off x="4348075" y="309205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340;p68">
              <a:extLst>
                <a:ext uri="{FF2B5EF4-FFF2-40B4-BE49-F238E27FC236}">
                  <a16:creationId xmlns:a16="http://schemas.microsoft.com/office/drawing/2014/main" id="{247EFC93-F7D3-396D-25F6-C3D59F96FEC0}"/>
                </a:ext>
              </a:extLst>
            </p:cNvPr>
            <p:cNvSpPr/>
            <p:nvPr/>
          </p:nvSpPr>
          <p:spPr>
            <a:xfrm>
              <a:off x="4266050" y="3044125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341;p68">
              <a:extLst>
                <a:ext uri="{FF2B5EF4-FFF2-40B4-BE49-F238E27FC236}">
                  <a16:creationId xmlns:a16="http://schemas.microsoft.com/office/drawing/2014/main" id="{2220A91F-7C94-BF41-ECEA-C0B9A1529288}"/>
                </a:ext>
              </a:extLst>
            </p:cNvPr>
            <p:cNvSpPr/>
            <p:nvPr/>
          </p:nvSpPr>
          <p:spPr>
            <a:xfrm>
              <a:off x="4272550" y="2897300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342;p68">
              <a:extLst>
                <a:ext uri="{FF2B5EF4-FFF2-40B4-BE49-F238E27FC236}">
                  <a16:creationId xmlns:a16="http://schemas.microsoft.com/office/drawing/2014/main" id="{52E86C2D-A338-70C2-1BEB-C009CB32C9A0}"/>
                </a:ext>
              </a:extLst>
            </p:cNvPr>
            <p:cNvSpPr/>
            <p:nvPr/>
          </p:nvSpPr>
          <p:spPr>
            <a:xfrm>
              <a:off x="4260975" y="2888275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343;p68">
              <a:extLst>
                <a:ext uri="{FF2B5EF4-FFF2-40B4-BE49-F238E27FC236}">
                  <a16:creationId xmlns:a16="http://schemas.microsoft.com/office/drawing/2014/main" id="{E70CEB90-C106-7592-6A74-0ED8BA9A705B}"/>
                </a:ext>
              </a:extLst>
            </p:cNvPr>
            <p:cNvSpPr/>
            <p:nvPr/>
          </p:nvSpPr>
          <p:spPr>
            <a:xfrm>
              <a:off x="4423050" y="289645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344;p68">
              <a:extLst>
                <a:ext uri="{FF2B5EF4-FFF2-40B4-BE49-F238E27FC236}">
                  <a16:creationId xmlns:a16="http://schemas.microsoft.com/office/drawing/2014/main" id="{4F35F78A-2EC1-3F74-7073-21D6096D5AD0}"/>
                </a:ext>
              </a:extLst>
            </p:cNvPr>
            <p:cNvSpPr/>
            <p:nvPr/>
          </p:nvSpPr>
          <p:spPr>
            <a:xfrm>
              <a:off x="4271425" y="3039350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345;p68">
              <a:extLst>
                <a:ext uri="{FF2B5EF4-FFF2-40B4-BE49-F238E27FC236}">
                  <a16:creationId xmlns:a16="http://schemas.microsoft.com/office/drawing/2014/main" id="{AD7F8B27-B21B-66AC-0E93-EA674EF5E80A}"/>
                </a:ext>
              </a:extLst>
            </p:cNvPr>
            <p:cNvSpPr/>
            <p:nvPr/>
          </p:nvSpPr>
          <p:spPr>
            <a:xfrm>
              <a:off x="4343850" y="2929700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46;p68">
              <a:extLst>
                <a:ext uri="{FF2B5EF4-FFF2-40B4-BE49-F238E27FC236}">
                  <a16:creationId xmlns:a16="http://schemas.microsoft.com/office/drawing/2014/main" id="{C8289F1D-8B2A-5EF4-B500-6FFF63515E91}"/>
                </a:ext>
              </a:extLst>
            </p:cNvPr>
            <p:cNvSpPr/>
            <p:nvPr/>
          </p:nvSpPr>
          <p:spPr>
            <a:xfrm>
              <a:off x="4654725" y="300610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347;p68">
              <a:extLst>
                <a:ext uri="{FF2B5EF4-FFF2-40B4-BE49-F238E27FC236}">
                  <a16:creationId xmlns:a16="http://schemas.microsoft.com/office/drawing/2014/main" id="{81B7253B-17ED-BC15-6C1E-E5E2F3D86E69}"/>
                </a:ext>
              </a:extLst>
            </p:cNvPr>
            <p:cNvSpPr/>
            <p:nvPr/>
          </p:nvSpPr>
          <p:spPr>
            <a:xfrm>
              <a:off x="4654725" y="309542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348;p68">
              <a:extLst>
                <a:ext uri="{FF2B5EF4-FFF2-40B4-BE49-F238E27FC236}">
                  <a16:creationId xmlns:a16="http://schemas.microsoft.com/office/drawing/2014/main" id="{1408D97A-CDD7-5AE3-DA6B-D6C80B967B0A}"/>
                </a:ext>
              </a:extLst>
            </p:cNvPr>
            <p:cNvSpPr/>
            <p:nvPr/>
          </p:nvSpPr>
          <p:spPr>
            <a:xfrm>
              <a:off x="4611025" y="293000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349;p68">
              <a:extLst>
                <a:ext uri="{FF2B5EF4-FFF2-40B4-BE49-F238E27FC236}">
                  <a16:creationId xmlns:a16="http://schemas.microsoft.com/office/drawing/2014/main" id="{EC556400-FF29-D9C7-B91A-977B802B9227}"/>
                </a:ext>
              </a:extLst>
            </p:cNvPr>
            <p:cNvSpPr/>
            <p:nvPr/>
          </p:nvSpPr>
          <p:spPr>
            <a:xfrm>
              <a:off x="4611025" y="317295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350;p68">
              <a:extLst>
                <a:ext uri="{FF2B5EF4-FFF2-40B4-BE49-F238E27FC236}">
                  <a16:creationId xmlns:a16="http://schemas.microsoft.com/office/drawing/2014/main" id="{0BE1EF84-1999-2AE9-AB33-48443A2E2564}"/>
                </a:ext>
              </a:extLst>
            </p:cNvPr>
            <p:cNvSpPr/>
            <p:nvPr/>
          </p:nvSpPr>
          <p:spPr>
            <a:xfrm>
              <a:off x="4545375" y="2879275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351;p68">
              <a:extLst>
                <a:ext uri="{FF2B5EF4-FFF2-40B4-BE49-F238E27FC236}">
                  <a16:creationId xmlns:a16="http://schemas.microsoft.com/office/drawing/2014/main" id="{88D768D9-8B93-6825-DF1E-BAC9997EC2A1}"/>
                </a:ext>
              </a:extLst>
            </p:cNvPr>
            <p:cNvSpPr/>
            <p:nvPr/>
          </p:nvSpPr>
          <p:spPr>
            <a:xfrm>
              <a:off x="4545375" y="3238325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352;p68">
              <a:extLst>
                <a:ext uri="{FF2B5EF4-FFF2-40B4-BE49-F238E27FC236}">
                  <a16:creationId xmlns:a16="http://schemas.microsoft.com/office/drawing/2014/main" id="{DCDB8816-3CF1-DF9A-707F-3E6AA37D5EB5}"/>
                </a:ext>
              </a:extLst>
            </p:cNvPr>
            <p:cNvSpPr/>
            <p:nvPr/>
          </p:nvSpPr>
          <p:spPr>
            <a:xfrm>
              <a:off x="4468150" y="286150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53;p68">
              <a:extLst>
                <a:ext uri="{FF2B5EF4-FFF2-40B4-BE49-F238E27FC236}">
                  <a16:creationId xmlns:a16="http://schemas.microsoft.com/office/drawing/2014/main" id="{B7260297-278C-A855-1C5D-FEBA9310E6E9}"/>
                </a:ext>
              </a:extLst>
            </p:cNvPr>
            <p:cNvSpPr/>
            <p:nvPr/>
          </p:nvSpPr>
          <p:spPr>
            <a:xfrm>
              <a:off x="4468150" y="328230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54;p68">
              <a:extLst>
                <a:ext uri="{FF2B5EF4-FFF2-40B4-BE49-F238E27FC236}">
                  <a16:creationId xmlns:a16="http://schemas.microsoft.com/office/drawing/2014/main" id="{3BF8CA63-CB95-1509-B47C-9FC9EC1BAFBB}"/>
                </a:ext>
              </a:extLst>
            </p:cNvPr>
            <p:cNvSpPr/>
            <p:nvPr/>
          </p:nvSpPr>
          <p:spPr>
            <a:xfrm>
              <a:off x="4378525" y="328230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355;p68">
              <a:extLst>
                <a:ext uri="{FF2B5EF4-FFF2-40B4-BE49-F238E27FC236}">
                  <a16:creationId xmlns:a16="http://schemas.microsoft.com/office/drawing/2014/main" id="{CDA3046B-1F55-C89E-C5B3-31B4631DB044}"/>
                </a:ext>
              </a:extLst>
            </p:cNvPr>
            <p:cNvSpPr/>
            <p:nvPr/>
          </p:nvSpPr>
          <p:spPr>
            <a:xfrm>
              <a:off x="4378525" y="286150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356;p68">
              <a:extLst>
                <a:ext uri="{FF2B5EF4-FFF2-40B4-BE49-F238E27FC236}">
                  <a16:creationId xmlns:a16="http://schemas.microsoft.com/office/drawing/2014/main" id="{402ED261-81CF-E667-0382-9B5A580A1F33}"/>
                </a:ext>
              </a:extLst>
            </p:cNvPr>
            <p:cNvSpPr/>
            <p:nvPr/>
          </p:nvSpPr>
          <p:spPr>
            <a:xfrm>
              <a:off x="4302700" y="323832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357;p68">
              <a:extLst>
                <a:ext uri="{FF2B5EF4-FFF2-40B4-BE49-F238E27FC236}">
                  <a16:creationId xmlns:a16="http://schemas.microsoft.com/office/drawing/2014/main" id="{364556FA-78EB-DC45-5E49-4FED826D229B}"/>
                </a:ext>
              </a:extLst>
            </p:cNvPr>
            <p:cNvSpPr/>
            <p:nvPr/>
          </p:nvSpPr>
          <p:spPr>
            <a:xfrm>
              <a:off x="4302700" y="287927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358;p68">
              <a:extLst>
                <a:ext uri="{FF2B5EF4-FFF2-40B4-BE49-F238E27FC236}">
                  <a16:creationId xmlns:a16="http://schemas.microsoft.com/office/drawing/2014/main" id="{FCC7FAD4-BAB8-C858-B07C-171647A6DFED}"/>
                </a:ext>
              </a:extLst>
            </p:cNvPr>
            <p:cNvSpPr/>
            <p:nvPr/>
          </p:nvSpPr>
          <p:spPr>
            <a:xfrm>
              <a:off x="4251950" y="2930000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359;p68">
              <a:extLst>
                <a:ext uri="{FF2B5EF4-FFF2-40B4-BE49-F238E27FC236}">
                  <a16:creationId xmlns:a16="http://schemas.microsoft.com/office/drawing/2014/main" id="{C6AF0833-56F2-B6D9-7E58-7BE56060A9BE}"/>
                </a:ext>
              </a:extLst>
            </p:cNvPr>
            <p:cNvSpPr/>
            <p:nvPr/>
          </p:nvSpPr>
          <p:spPr>
            <a:xfrm>
              <a:off x="4251950" y="3172950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360;p68">
              <a:extLst>
                <a:ext uri="{FF2B5EF4-FFF2-40B4-BE49-F238E27FC236}">
                  <a16:creationId xmlns:a16="http://schemas.microsoft.com/office/drawing/2014/main" id="{6AF21AD4-EE91-EBB8-2F3B-AEE1F6FC52F4}"/>
                </a:ext>
              </a:extLst>
            </p:cNvPr>
            <p:cNvSpPr/>
            <p:nvPr/>
          </p:nvSpPr>
          <p:spPr>
            <a:xfrm>
              <a:off x="4234225" y="3006100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361;p68">
              <a:extLst>
                <a:ext uri="{FF2B5EF4-FFF2-40B4-BE49-F238E27FC236}">
                  <a16:creationId xmlns:a16="http://schemas.microsoft.com/office/drawing/2014/main" id="{8FFEE787-BABA-5B37-7DB0-0E06B1FC3761}"/>
                </a:ext>
              </a:extLst>
            </p:cNvPr>
            <p:cNvSpPr/>
            <p:nvPr/>
          </p:nvSpPr>
          <p:spPr>
            <a:xfrm>
              <a:off x="4234225" y="3095425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9362;p68">
              <a:extLst>
                <a:ext uri="{FF2B5EF4-FFF2-40B4-BE49-F238E27FC236}">
                  <a16:creationId xmlns:a16="http://schemas.microsoft.com/office/drawing/2014/main" id="{0559B428-3CB5-1AF6-1684-23D2894AF405}"/>
                </a:ext>
              </a:extLst>
            </p:cNvPr>
            <p:cNvSpPr/>
            <p:nvPr/>
          </p:nvSpPr>
          <p:spPr>
            <a:xfrm>
              <a:off x="4229150" y="2856425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363;p68">
              <a:extLst>
                <a:ext uri="{FF2B5EF4-FFF2-40B4-BE49-F238E27FC236}">
                  <a16:creationId xmlns:a16="http://schemas.microsoft.com/office/drawing/2014/main" id="{88464A86-2148-9999-6EB0-FADE0F1B5EBF}"/>
                </a:ext>
              </a:extLst>
            </p:cNvPr>
            <p:cNvSpPr/>
            <p:nvPr/>
          </p:nvSpPr>
          <p:spPr>
            <a:xfrm>
              <a:off x="4260975" y="2888275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364;p68">
              <a:extLst>
                <a:ext uri="{FF2B5EF4-FFF2-40B4-BE49-F238E27FC236}">
                  <a16:creationId xmlns:a16="http://schemas.microsoft.com/office/drawing/2014/main" id="{9D9A7D1F-513B-3BBB-A828-A96D2F854304}"/>
                </a:ext>
              </a:extLst>
            </p:cNvPr>
            <p:cNvSpPr/>
            <p:nvPr/>
          </p:nvSpPr>
          <p:spPr>
            <a:xfrm>
              <a:off x="4463075" y="2861500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365;p68">
              <a:extLst>
                <a:ext uri="{FF2B5EF4-FFF2-40B4-BE49-F238E27FC236}">
                  <a16:creationId xmlns:a16="http://schemas.microsoft.com/office/drawing/2014/main" id="{54E33214-7E57-BC0E-1D91-104502AB6D33}"/>
                </a:ext>
              </a:extLst>
            </p:cNvPr>
            <p:cNvSpPr/>
            <p:nvPr/>
          </p:nvSpPr>
          <p:spPr>
            <a:xfrm>
              <a:off x="4373725" y="2877275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366;p68">
              <a:extLst>
                <a:ext uri="{FF2B5EF4-FFF2-40B4-BE49-F238E27FC236}">
                  <a16:creationId xmlns:a16="http://schemas.microsoft.com/office/drawing/2014/main" id="{58AA7E35-8186-4A58-BDCD-DD2A435BCCAE}"/>
                </a:ext>
              </a:extLst>
            </p:cNvPr>
            <p:cNvSpPr/>
            <p:nvPr/>
          </p:nvSpPr>
          <p:spPr>
            <a:xfrm>
              <a:off x="4299050" y="2926325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367;p68">
              <a:extLst>
                <a:ext uri="{FF2B5EF4-FFF2-40B4-BE49-F238E27FC236}">
                  <a16:creationId xmlns:a16="http://schemas.microsoft.com/office/drawing/2014/main" id="{D4B65736-206D-4C99-21B8-E7AD0FA1A2DB}"/>
                </a:ext>
              </a:extLst>
            </p:cNvPr>
            <p:cNvSpPr/>
            <p:nvPr/>
          </p:nvSpPr>
          <p:spPr>
            <a:xfrm>
              <a:off x="4250000" y="30013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368;p68">
              <a:extLst>
                <a:ext uri="{FF2B5EF4-FFF2-40B4-BE49-F238E27FC236}">
                  <a16:creationId xmlns:a16="http://schemas.microsoft.com/office/drawing/2014/main" id="{8C62E6E7-C216-2730-F4CE-A05E94FA8B55}"/>
                </a:ext>
              </a:extLst>
            </p:cNvPr>
            <p:cNvSpPr/>
            <p:nvPr/>
          </p:nvSpPr>
          <p:spPr>
            <a:xfrm>
              <a:off x="4234225" y="3090350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369;p68">
              <a:extLst>
                <a:ext uri="{FF2B5EF4-FFF2-40B4-BE49-F238E27FC236}">
                  <a16:creationId xmlns:a16="http://schemas.microsoft.com/office/drawing/2014/main" id="{7B8A3D7F-AE8D-6765-D0CB-EEF749702E70}"/>
                </a:ext>
              </a:extLst>
            </p:cNvPr>
            <p:cNvSpPr/>
            <p:nvPr/>
          </p:nvSpPr>
          <p:spPr>
            <a:xfrm>
              <a:off x="4250000" y="31681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370;p68">
              <a:extLst>
                <a:ext uri="{FF2B5EF4-FFF2-40B4-BE49-F238E27FC236}">
                  <a16:creationId xmlns:a16="http://schemas.microsoft.com/office/drawing/2014/main" id="{22308531-0E82-8F08-FD62-8FE67570A55E}"/>
                </a:ext>
              </a:extLst>
            </p:cNvPr>
            <p:cNvSpPr/>
            <p:nvPr/>
          </p:nvSpPr>
          <p:spPr>
            <a:xfrm>
              <a:off x="4299050" y="3234950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371;p68">
              <a:extLst>
                <a:ext uri="{FF2B5EF4-FFF2-40B4-BE49-F238E27FC236}">
                  <a16:creationId xmlns:a16="http://schemas.microsoft.com/office/drawing/2014/main" id="{534E6699-78B2-B524-81D7-729D85B637AF}"/>
                </a:ext>
              </a:extLst>
            </p:cNvPr>
            <p:cNvSpPr/>
            <p:nvPr/>
          </p:nvSpPr>
          <p:spPr>
            <a:xfrm>
              <a:off x="4373725" y="3280325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372;p68">
              <a:extLst>
                <a:ext uri="{FF2B5EF4-FFF2-40B4-BE49-F238E27FC236}">
                  <a16:creationId xmlns:a16="http://schemas.microsoft.com/office/drawing/2014/main" id="{55587F8D-06AA-4A88-AC1D-099A705BE173}"/>
                </a:ext>
              </a:extLst>
            </p:cNvPr>
            <p:cNvSpPr/>
            <p:nvPr/>
          </p:nvSpPr>
          <p:spPr>
            <a:xfrm>
              <a:off x="4463075" y="3297525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373;p68">
              <a:extLst>
                <a:ext uri="{FF2B5EF4-FFF2-40B4-BE49-F238E27FC236}">
                  <a16:creationId xmlns:a16="http://schemas.microsoft.com/office/drawing/2014/main" id="{C5B8A633-49EE-9D9F-FEDE-912B095222E5}"/>
                </a:ext>
              </a:extLst>
            </p:cNvPr>
            <p:cNvSpPr/>
            <p:nvPr/>
          </p:nvSpPr>
          <p:spPr>
            <a:xfrm>
              <a:off x="4540850" y="3278625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374;p68">
              <a:extLst>
                <a:ext uri="{FF2B5EF4-FFF2-40B4-BE49-F238E27FC236}">
                  <a16:creationId xmlns:a16="http://schemas.microsoft.com/office/drawing/2014/main" id="{C6627118-A5CE-CCCB-AA66-4D3C2966F2D2}"/>
                </a:ext>
              </a:extLst>
            </p:cNvPr>
            <p:cNvSpPr/>
            <p:nvPr/>
          </p:nvSpPr>
          <p:spPr>
            <a:xfrm>
              <a:off x="4607375" y="3234950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375;p68">
              <a:extLst>
                <a:ext uri="{FF2B5EF4-FFF2-40B4-BE49-F238E27FC236}">
                  <a16:creationId xmlns:a16="http://schemas.microsoft.com/office/drawing/2014/main" id="{BCF7A1D7-9805-7A27-29C1-7E06F0F7C0FC}"/>
                </a:ext>
              </a:extLst>
            </p:cNvPr>
            <p:cNvSpPr/>
            <p:nvPr/>
          </p:nvSpPr>
          <p:spPr>
            <a:xfrm>
              <a:off x="4653025" y="316787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376;p68">
              <a:extLst>
                <a:ext uri="{FF2B5EF4-FFF2-40B4-BE49-F238E27FC236}">
                  <a16:creationId xmlns:a16="http://schemas.microsoft.com/office/drawing/2014/main" id="{9B46A607-DA1A-D79B-901F-112F8C5C8C31}"/>
                </a:ext>
              </a:extLst>
            </p:cNvPr>
            <p:cNvSpPr/>
            <p:nvPr/>
          </p:nvSpPr>
          <p:spPr>
            <a:xfrm>
              <a:off x="4670200" y="3090350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377;p68">
              <a:extLst>
                <a:ext uri="{FF2B5EF4-FFF2-40B4-BE49-F238E27FC236}">
                  <a16:creationId xmlns:a16="http://schemas.microsoft.com/office/drawing/2014/main" id="{AA9D173C-1A9C-5C3C-F88F-18E169736D44}"/>
                </a:ext>
              </a:extLst>
            </p:cNvPr>
            <p:cNvSpPr/>
            <p:nvPr/>
          </p:nvSpPr>
          <p:spPr>
            <a:xfrm>
              <a:off x="4653025" y="300130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378;p68">
              <a:extLst>
                <a:ext uri="{FF2B5EF4-FFF2-40B4-BE49-F238E27FC236}">
                  <a16:creationId xmlns:a16="http://schemas.microsoft.com/office/drawing/2014/main" id="{E075236F-E465-A378-DE6F-AE9B3B7B1730}"/>
                </a:ext>
              </a:extLst>
            </p:cNvPr>
            <p:cNvSpPr/>
            <p:nvPr/>
          </p:nvSpPr>
          <p:spPr>
            <a:xfrm>
              <a:off x="4607375" y="2926325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379;p68">
              <a:extLst>
                <a:ext uri="{FF2B5EF4-FFF2-40B4-BE49-F238E27FC236}">
                  <a16:creationId xmlns:a16="http://schemas.microsoft.com/office/drawing/2014/main" id="{326D22C0-9944-375A-E66F-5D05B1C80C11}"/>
                </a:ext>
              </a:extLst>
            </p:cNvPr>
            <p:cNvSpPr/>
            <p:nvPr/>
          </p:nvSpPr>
          <p:spPr>
            <a:xfrm>
              <a:off x="4540850" y="2877275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380;p68">
              <a:extLst>
                <a:ext uri="{FF2B5EF4-FFF2-40B4-BE49-F238E27FC236}">
                  <a16:creationId xmlns:a16="http://schemas.microsoft.com/office/drawing/2014/main" id="{8356E875-F949-D509-A9F1-B1000EC43A0D}"/>
                </a:ext>
              </a:extLst>
            </p:cNvPr>
            <p:cNvSpPr/>
            <p:nvPr/>
          </p:nvSpPr>
          <p:spPr>
            <a:xfrm>
              <a:off x="4413475" y="2921250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381;p68">
              <a:extLst>
                <a:ext uri="{FF2B5EF4-FFF2-40B4-BE49-F238E27FC236}">
                  <a16:creationId xmlns:a16="http://schemas.microsoft.com/office/drawing/2014/main" id="{EAC9A5CC-F5B3-02C8-9DA9-DF27D8A70EEE}"/>
                </a:ext>
              </a:extLst>
            </p:cNvPr>
            <p:cNvSpPr/>
            <p:nvPr/>
          </p:nvSpPr>
          <p:spPr>
            <a:xfrm>
              <a:off x="4470675" y="3064725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82;p68">
              <a:extLst>
                <a:ext uri="{FF2B5EF4-FFF2-40B4-BE49-F238E27FC236}">
                  <a16:creationId xmlns:a16="http://schemas.microsoft.com/office/drawing/2014/main" id="{6EE9F14B-76EA-F200-71A0-9895C8E1AD29}"/>
                </a:ext>
              </a:extLst>
            </p:cNvPr>
            <p:cNvSpPr/>
            <p:nvPr/>
          </p:nvSpPr>
          <p:spPr>
            <a:xfrm>
              <a:off x="4514625" y="3121100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83;p68">
              <a:extLst>
                <a:ext uri="{FF2B5EF4-FFF2-40B4-BE49-F238E27FC236}">
                  <a16:creationId xmlns:a16="http://schemas.microsoft.com/office/drawing/2014/main" id="{98D13005-6FFC-25CF-E7B8-331BC2B5978B}"/>
                </a:ext>
              </a:extLst>
            </p:cNvPr>
            <p:cNvSpPr/>
            <p:nvPr/>
          </p:nvSpPr>
          <p:spPr>
            <a:xfrm>
              <a:off x="4355125" y="3168150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384;p68">
              <a:extLst>
                <a:ext uri="{FF2B5EF4-FFF2-40B4-BE49-F238E27FC236}">
                  <a16:creationId xmlns:a16="http://schemas.microsoft.com/office/drawing/2014/main" id="{094C5631-E551-0AC0-7270-7BB7F9B08420}"/>
                </a:ext>
              </a:extLst>
            </p:cNvPr>
            <p:cNvSpPr/>
            <p:nvPr/>
          </p:nvSpPr>
          <p:spPr>
            <a:xfrm>
              <a:off x="4293975" y="3024700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385;p68">
              <a:extLst>
                <a:ext uri="{FF2B5EF4-FFF2-40B4-BE49-F238E27FC236}">
                  <a16:creationId xmlns:a16="http://schemas.microsoft.com/office/drawing/2014/main" id="{42F1257E-561B-2A61-D346-FE4E76F4A046}"/>
                </a:ext>
              </a:extLst>
            </p:cNvPr>
            <p:cNvSpPr/>
            <p:nvPr/>
          </p:nvSpPr>
          <p:spPr>
            <a:xfrm>
              <a:off x="4308900" y="293000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386;p68">
              <a:extLst>
                <a:ext uri="{FF2B5EF4-FFF2-40B4-BE49-F238E27FC236}">
                  <a16:creationId xmlns:a16="http://schemas.microsoft.com/office/drawing/2014/main" id="{429FB979-60E5-F1E2-D2CA-D315AEBBB66A}"/>
                </a:ext>
              </a:extLst>
            </p:cNvPr>
            <p:cNvSpPr/>
            <p:nvPr/>
          </p:nvSpPr>
          <p:spPr>
            <a:xfrm>
              <a:off x="4288900" y="2916175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387;p68">
              <a:extLst>
                <a:ext uri="{FF2B5EF4-FFF2-40B4-BE49-F238E27FC236}">
                  <a16:creationId xmlns:a16="http://schemas.microsoft.com/office/drawing/2014/main" id="{E6EC0F86-A6E3-2211-E393-EC5AF465DC84}"/>
                </a:ext>
              </a:extLst>
            </p:cNvPr>
            <p:cNvSpPr/>
            <p:nvPr/>
          </p:nvSpPr>
          <p:spPr>
            <a:xfrm>
              <a:off x="4353150" y="3116275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388;p68">
              <a:extLst>
                <a:ext uri="{FF2B5EF4-FFF2-40B4-BE49-F238E27FC236}">
                  <a16:creationId xmlns:a16="http://schemas.microsoft.com/office/drawing/2014/main" id="{860B754E-901C-6737-836A-53987A721811}"/>
                </a:ext>
              </a:extLst>
            </p:cNvPr>
            <p:cNvSpPr/>
            <p:nvPr/>
          </p:nvSpPr>
          <p:spPr>
            <a:xfrm>
              <a:off x="4408400" y="292802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89;p68">
              <a:extLst>
                <a:ext uri="{FF2B5EF4-FFF2-40B4-BE49-F238E27FC236}">
                  <a16:creationId xmlns:a16="http://schemas.microsoft.com/office/drawing/2014/main" id="{8174C5A8-E892-2919-C2E6-6D31850D7CC8}"/>
                </a:ext>
              </a:extLst>
            </p:cNvPr>
            <p:cNvSpPr/>
            <p:nvPr/>
          </p:nvSpPr>
          <p:spPr>
            <a:xfrm>
              <a:off x="4307775" y="301990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390;p68">
              <a:extLst>
                <a:ext uri="{FF2B5EF4-FFF2-40B4-BE49-F238E27FC236}">
                  <a16:creationId xmlns:a16="http://schemas.microsoft.com/office/drawing/2014/main" id="{79C49BF3-0BF7-DE35-BAAD-3C07F3035FFA}"/>
                </a:ext>
              </a:extLst>
            </p:cNvPr>
            <p:cNvSpPr/>
            <p:nvPr/>
          </p:nvSpPr>
          <p:spPr>
            <a:xfrm>
              <a:off x="4372600" y="2938450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391;p68">
              <a:extLst>
                <a:ext uri="{FF2B5EF4-FFF2-40B4-BE49-F238E27FC236}">
                  <a16:creationId xmlns:a16="http://schemas.microsoft.com/office/drawing/2014/main" id="{47EF2B19-058A-F33F-5274-D3018BFBBAEA}"/>
                </a:ext>
              </a:extLst>
            </p:cNvPr>
            <p:cNvSpPr/>
            <p:nvPr/>
          </p:nvSpPr>
          <p:spPr>
            <a:xfrm>
              <a:off x="4367525" y="2933375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392;p68">
              <a:extLst>
                <a:ext uri="{FF2B5EF4-FFF2-40B4-BE49-F238E27FC236}">
                  <a16:creationId xmlns:a16="http://schemas.microsoft.com/office/drawing/2014/main" id="{ED9CDFD5-DC28-A47C-0A89-6E73321091F5}"/>
                </a:ext>
              </a:extLst>
            </p:cNvPr>
            <p:cNvSpPr/>
            <p:nvPr/>
          </p:nvSpPr>
          <p:spPr>
            <a:xfrm>
              <a:off x="4258725" y="3029775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393;p68">
              <a:extLst>
                <a:ext uri="{FF2B5EF4-FFF2-40B4-BE49-F238E27FC236}">
                  <a16:creationId xmlns:a16="http://schemas.microsoft.com/office/drawing/2014/main" id="{C9AD38DF-A3BF-68C2-84BF-1A0CEB2AB02E}"/>
                </a:ext>
              </a:extLst>
            </p:cNvPr>
            <p:cNvSpPr/>
            <p:nvPr/>
          </p:nvSpPr>
          <p:spPr>
            <a:xfrm>
              <a:off x="4252250" y="3022725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394;p68">
              <a:extLst>
                <a:ext uri="{FF2B5EF4-FFF2-40B4-BE49-F238E27FC236}">
                  <a16:creationId xmlns:a16="http://schemas.microsoft.com/office/drawing/2014/main" id="{CA5D4EBB-C395-2691-D4F0-DCC85EE09E2F}"/>
                </a:ext>
              </a:extLst>
            </p:cNvPr>
            <p:cNvSpPr/>
            <p:nvPr/>
          </p:nvSpPr>
          <p:spPr>
            <a:xfrm>
              <a:off x="4293975" y="3029475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395;p68">
              <a:extLst>
                <a:ext uri="{FF2B5EF4-FFF2-40B4-BE49-F238E27FC236}">
                  <a16:creationId xmlns:a16="http://schemas.microsoft.com/office/drawing/2014/main" id="{A358DF37-1445-A80D-3FD5-5D90CD0345DE}"/>
                </a:ext>
              </a:extLst>
            </p:cNvPr>
            <p:cNvSpPr/>
            <p:nvPr/>
          </p:nvSpPr>
          <p:spPr>
            <a:xfrm>
              <a:off x="4288600" y="3024125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396;p68">
              <a:extLst>
                <a:ext uri="{FF2B5EF4-FFF2-40B4-BE49-F238E27FC236}">
                  <a16:creationId xmlns:a16="http://schemas.microsoft.com/office/drawing/2014/main" id="{55022D25-7C79-6E1D-2FF3-4D46AD81C7CD}"/>
                </a:ext>
              </a:extLst>
            </p:cNvPr>
            <p:cNvSpPr/>
            <p:nvPr/>
          </p:nvSpPr>
          <p:spPr>
            <a:xfrm>
              <a:off x="4467025" y="3029475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9397;p68">
              <a:extLst>
                <a:ext uri="{FF2B5EF4-FFF2-40B4-BE49-F238E27FC236}">
                  <a16:creationId xmlns:a16="http://schemas.microsoft.com/office/drawing/2014/main" id="{9568C1A7-6060-2EC4-9B30-C4FC47CCBD64}"/>
                </a:ext>
              </a:extLst>
            </p:cNvPr>
            <p:cNvSpPr/>
            <p:nvPr/>
          </p:nvSpPr>
          <p:spPr>
            <a:xfrm>
              <a:off x="4460825" y="302412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9398;p68">
              <a:extLst>
                <a:ext uri="{FF2B5EF4-FFF2-40B4-BE49-F238E27FC236}">
                  <a16:creationId xmlns:a16="http://schemas.microsoft.com/office/drawing/2014/main" id="{36468898-6F0E-FB32-7D12-E28AC5E92033}"/>
                </a:ext>
              </a:extLst>
            </p:cNvPr>
            <p:cNvSpPr/>
            <p:nvPr/>
          </p:nvSpPr>
          <p:spPr>
            <a:xfrm>
              <a:off x="4463900" y="3029775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9399;p68">
              <a:extLst>
                <a:ext uri="{FF2B5EF4-FFF2-40B4-BE49-F238E27FC236}">
                  <a16:creationId xmlns:a16="http://schemas.microsoft.com/office/drawing/2014/main" id="{0BB91F36-B791-959B-ADD6-F937AF21CE53}"/>
                </a:ext>
              </a:extLst>
            </p:cNvPr>
            <p:cNvSpPr/>
            <p:nvPr/>
          </p:nvSpPr>
          <p:spPr>
            <a:xfrm>
              <a:off x="4457150" y="3022725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9400;p68">
              <a:extLst>
                <a:ext uri="{FF2B5EF4-FFF2-40B4-BE49-F238E27FC236}">
                  <a16:creationId xmlns:a16="http://schemas.microsoft.com/office/drawing/2014/main" id="{8C052718-3FE0-E250-7824-47E1B0D626D7}"/>
                </a:ext>
              </a:extLst>
            </p:cNvPr>
            <p:cNvSpPr/>
            <p:nvPr/>
          </p:nvSpPr>
          <p:spPr>
            <a:xfrm>
              <a:off x="4464200" y="2918175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9401;p68">
              <a:extLst>
                <a:ext uri="{FF2B5EF4-FFF2-40B4-BE49-F238E27FC236}">
                  <a16:creationId xmlns:a16="http://schemas.microsoft.com/office/drawing/2014/main" id="{74C89B63-DD5C-D5E3-16C6-C19AA2FC7D47}"/>
                </a:ext>
              </a:extLst>
            </p:cNvPr>
            <p:cNvSpPr/>
            <p:nvPr/>
          </p:nvSpPr>
          <p:spPr>
            <a:xfrm>
              <a:off x="4457425" y="2911675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9402;p68">
              <a:extLst>
                <a:ext uri="{FF2B5EF4-FFF2-40B4-BE49-F238E27FC236}">
                  <a16:creationId xmlns:a16="http://schemas.microsoft.com/office/drawing/2014/main" id="{86CB73C3-6DE0-89F5-4CE6-1CF17F05FE58}"/>
                </a:ext>
              </a:extLst>
            </p:cNvPr>
            <p:cNvSpPr/>
            <p:nvPr/>
          </p:nvSpPr>
          <p:spPr>
            <a:xfrm>
              <a:off x="4327775" y="291817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9403;p68">
              <a:extLst>
                <a:ext uri="{FF2B5EF4-FFF2-40B4-BE49-F238E27FC236}">
                  <a16:creationId xmlns:a16="http://schemas.microsoft.com/office/drawing/2014/main" id="{1622BC27-8486-403A-0E38-DC2DFF412611}"/>
                </a:ext>
              </a:extLst>
            </p:cNvPr>
            <p:cNvSpPr/>
            <p:nvPr/>
          </p:nvSpPr>
          <p:spPr>
            <a:xfrm>
              <a:off x="4319600" y="291167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9404;p68">
              <a:extLst>
                <a:ext uri="{FF2B5EF4-FFF2-40B4-BE49-F238E27FC236}">
                  <a16:creationId xmlns:a16="http://schemas.microsoft.com/office/drawing/2014/main" id="{C74C967A-DE8B-C9B1-E15D-5735B27DD966}"/>
                </a:ext>
              </a:extLst>
            </p:cNvPr>
            <p:cNvSpPr/>
            <p:nvPr/>
          </p:nvSpPr>
          <p:spPr>
            <a:xfrm>
              <a:off x="4394300" y="2973675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9405;p68">
              <a:extLst>
                <a:ext uri="{FF2B5EF4-FFF2-40B4-BE49-F238E27FC236}">
                  <a16:creationId xmlns:a16="http://schemas.microsoft.com/office/drawing/2014/main" id="{BE8B46FE-3A95-A18E-4693-1F8216101B4F}"/>
                </a:ext>
              </a:extLst>
            </p:cNvPr>
            <p:cNvSpPr/>
            <p:nvPr/>
          </p:nvSpPr>
          <p:spPr>
            <a:xfrm>
              <a:off x="4389225" y="2968600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9406;p68">
              <a:extLst>
                <a:ext uri="{FF2B5EF4-FFF2-40B4-BE49-F238E27FC236}">
                  <a16:creationId xmlns:a16="http://schemas.microsoft.com/office/drawing/2014/main" id="{962CB9F9-1748-195D-685C-D4372FF27BB1}"/>
                </a:ext>
              </a:extLst>
            </p:cNvPr>
            <p:cNvSpPr/>
            <p:nvPr/>
          </p:nvSpPr>
          <p:spPr>
            <a:xfrm>
              <a:off x="4139225" y="2801750"/>
              <a:ext cx="226625" cy="127150"/>
            </a:xfrm>
            <a:custGeom>
              <a:avLst/>
              <a:gdLst/>
              <a:ahLst/>
              <a:cxnLst/>
              <a:rect l="l" t="t" r="r" b="b"/>
              <a:pathLst>
                <a:path w="9065" h="5086" extrusionOk="0">
                  <a:moveTo>
                    <a:pt x="8174" y="1"/>
                  </a:moveTo>
                  <a:cubicBezTo>
                    <a:pt x="4995" y="914"/>
                    <a:pt x="2177" y="2706"/>
                    <a:pt x="0" y="5085"/>
                  </a:cubicBezTo>
                  <a:lnTo>
                    <a:pt x="3518" y="4071"/>
                  </a:lnTo>
                  <a:cubicBezTo>
                    <a:pt x="4927" y="2222"/>
                    <a:pt x="6844" y="790"/>
                    <a:pt x="9064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9407;p68">
              <a:extLst>
                <a:ext uri="{FF2B5EF4-FFF2-40B4-BE49-F238E27FC236}">
                  <a16:creationId xmlns:a16="http://schemas.microsoft.com/office/drawing/2014/main" id="{AC8E7DAF-C2C8-1196-1B15-C34CBBB0DF6A}"/>
                </a:ext>
              </a:extLst>
            </p:cNvPr>
            <p:cNvSpPr/>
            <p:nvPr/>
          </p:nvSpPr>
          <p:spPr>
            <a:xfrm>
              <a:off x="4128250" y="3287650"/>
              <a:ext cx="171950" cy="142925"/>
            </a:xfrm>
            <a:custGeom>
              <a:avLst/>
              <a:gdLst/>
              <a:ahLst/>
              <a:cxnLst/>
              <a:rect l="l" t="t" r="r" b="b"/>
              <a:pathLst>
                <a:path w="6878" h="5717" extrusionOk="0">
                  <a:moveTo>
                    <a:pt x="4678" y="0"/>
                  </a:moveTo>
                  <a:lnTo>
                    <a:pt x="4555" y="35"/>
                  </a:lnTo>
                  <a:lnTo>
                    <a:pt x="0" y="970"/>
                  </a:lnTo>
                  <a:lnTo>
                    <a:pt x="169" y="5717"/>
                  </a:lnTo>
                  <a:cubicBezTo>
                    <a:pt x="687" y="5322"/>
                    <a:pt x="1206" y="4961"/>
                    <a:pt x="1714" y="4634"/>
                  </a:cubicBezTo>
                  <a:cubicBezTo>
                    <a:pt x="3495" y="3462"/>
                    <a:pt x="5276" y="2560"/>
                    <a:pt x="6877" y="1884"/>
                  </a:cubicBezTo>
                  <a:cubicBezTo>
                    <a:pt x="6076" y="1353"/>
                    <a:pt x="5332" y="711"/>
                    <a:pt x="4678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9408;p68">
              <a:extLst>
                <a:ext uri="{FF2B5EF4-FFF2-40B4-BE49-F238E27FC236}">
                  <a16:creationId xmlns:a16="http://schemas.microsoft.com/office/drawing/2014/main" id="{1657599E-12EE-362E-C2FF-04F32B11218D}"/>
                </a:ext>
              </a:extLst>
            </p:cNvPr>
            <p:cNvSpPr/>
            <p:nvPr/>
          </p:nvSpPr>
          <p:spPr>
            <a:xfrm>
              <a:off x="4125125" y="3194925"/>
              <a:ext cx="120100" cy="116975"/>
            </a:xfrm>
            <a:custGeom>
              <a:avLst/>
              <a:gdLst/>
              <a:ahLst/>
              <a:cxnLst/>
              <a:rect l="l" t="t" r="r" b="b"/>
              <a:pathLst>
                <a:path w="4804" h="4679" extrusionOk="0">
                  <a:moveTo>
                    <a:pt x="2493" y="1"/>
                  </a:moveTo>
                  <a:lnTo>
                    <a:pt x="1" y="1004"/>
                  </a:lnTo>
                  <a:lnTo>
                    <a:pt x="125" y="4679"/>
                  </a:lnTo>
                  <a:lnTo>
                    <a:pt x="4680" y="3744"/>
                  </a:lnTo>
                  <a:lnTo>
                    <a:pt x="4803" y="3709"/>
                  </a:lnTo>
                  <a:cubicBezTo>
                    <a:pt x="3823" y="2639"/>
                    <a:pt x="3034" y="1376"/>
                    <a:pt x="2493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9409;p68">
              <a:extLst>
                <a:ext uri="{FF2B5EF4-FFF2-40B4-BE49-F238E27FC236}">
                  <a16:creationId xmlns:a16="http://schemas.microsoft.com/office/drawing/2014/main" id="{3CA0EA1A-7808-34B5-6F92-966B265DD1AC}"/>
                </a:ext>
              </a:extLst>
            </p:cNvPr>
            <p:cNvSpPr/>
            <p:nvPr/>
          </p:nvSpPr>
          <p:spPr>
            <a:xfrm>
              <a:off x="4115850" y="2903500"/>
              <a:ext cx="111325" cy="229725"/>
            </a:xfrm>
            <a:custGeom>
              <a:avLst/>
              <a:gdLst/>
              <a:ahLst/>
              <a:cxnLst/>
              <a:rect l="l" t="t" r="r" b="b"/>
              <a:pathLst>
                <a:path w="4453" h="9189" extrusionOk="0">
                  <a:moveTo>
                    <a:pt x="4453" y="1"/>
                  </a:moveTo>
                  <a:lnTo>
                    <a:pt x="935" y="1015"/>
                  </a:lnTo>
                  <a:cubicBezTo>
                    <a:pt x="609" y="1376"/>
                    <a:pt x="304" y="1748"/>
                    <a:pt x="0" y="2131"/>
                  </a:cubicBezTo>
                  <a:lnTo>
                    <a:pt x="169" y="6889"/>
                  </a:lnTo>
                  <a:lnTo>
                    <a:pt x="2176" y="9188"/>
                  </a:lnTo>
                  <a:cubicBezTo>
                    <a:pt x="2074" y="8557"/>
                    <a:pt x="2029" y="7915"/>
                    <a:pt x="2029" y="7249"/>
                  </a:cubicBezTo>
                  <a:cubicBezTo>
                    <a:pt x="2029" y="4533"/>
                    <a:pt x="2931" y="2018"/>
                    <a:pt x="4453" y="1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9410;p68">
              <a:extLst>
                <a:ext uri="{FF2B5EF4-FFF2-40B4-BE49-F238E27FC236}">
                  <a16:creationId xmlns:a16="http://schemas.microsoft.com/office/drawing/2014/main" id="{D8115E5E-61B8-FF3D-A585-003460FF8CFF}"/>
                </a:ext>
              </a:extLst>
            </p:cNvPr>
            <p:cNvSpPr/>
            <p:nvPr/>
          </p:nvSpPr>
          <p:spPr>
            <a:xfrm>
              <a:off x="4120050" y="3075700"/>
              <a:ext cx="67400" cy="144325"/>
            </a:xfrm>
            <a:custGeom>
              <a:avLst/>
              <a:gdLst/>
              <a:ahLst/>
              <a:cxnLst/>
              <a:rect l="l" t="t" r="r" b="b"/>
              <a:pathLst>
                <a:path w="2696" h="5773" extrusionOk="0">
                  <a:moveTo>
                    <a:pt x="1" y="1"/>
                  </a:moveTo>
                  <a:lnTo>
                    <a:pt x="204" y="5773"/>
                  </a:lnTo>
                  <a:lnTo>
                    <a:pt x="2696" y="4770"/>
                  </a:lnTo>
                  <a:cubicBezTo>
                    <a:pt x="2380" y="3981"/>
                    <a:pt x="2155" y="3157"/>
                    <a:pt x="2008" y="230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9411;p68">
              <a:extLst>
                <a:ext uri="{FF2B5EF4-FFF2-40B4-BE49-F238E27FC236}">
                  <a16:creationId xmlns:a16="http://schemas.microsoft.com/office/drawing/2014/main" id="{F477BA66-8CE8-B006-920F-4B739D011E06}"/>
                </a:ext>
              </a:extLst>
            </p:cNvPr>
            <p:cNvSpPr/>
            <p:nvPr/>
          </p:nvSpPr>
          <p:spPr>
            <a:xfrm>
              <a:off x="4035225" y="3311875"/>
              <a:ext cx="97250" cy="152525"/>
            </a:xfrm>
            <a:custGeom>
              <a:avLst/>
              <a:gdLst/>
              <a:ahLst/>
              <a:cxnLst/>
              <a:rect l="l" t="t" r="r" b="b"/>
              <a:pathLst>
                <a:path w="3890" h="6101" extrusionOk="0">
                  <a:moveTo>
                    <a:pt x="3721" y="1"/>
                  </a:moveTo>
                  <a:lnTo>
                    <a:pt x="1" y="768"/>
                  </a:lnTo>
                  <a:cubicBezTo>
                    <a:pt x="452" y="2684"/>
                    <a:pt x="1218" y="4477"/>
                    <a:pt x="2244" y="6100"/>
                  </a:cubicBezTo>
                  <a:cubicBezTo>
                    <a:pt x="2785" y="5615"/>
                    <a:pt x="3338" y="5164"/>
                    <a:pt x="3890" y="4748"/>
                  </a:cubicBezTo>
                  <a:lnTo>
                    <a:pt x="3721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9412;p68">
              <a:extLst>
                <a:ext uri="{FF2B5EF4-FFF2-40B4-BE49-F238E27FC236}">
                  <a16:creationId xmlns:a16="http://schemas.microsoft.com/office/drawing/2014/main" id="{F56A73C5-EF5A-D803-9F07-8D2849C00126}"/>
                </a:ext>
              </a:extLst>
            </p:cNvPr>
            <p:cNvSpPr/>
            <p:nvPr/>
          </p:nvSpPr>
          <p:spPr>
            <a:xfrm>
              <a:off x="4024225" y="3220000"/>
              <a:ext cx="104050" cy="111075"/>
            </a:xfrm>
            <a:custGeom>
              <a:avLst/>
              <a:gdLst/>
              <a:ahLst/>
              <a:cxnLst/>
              <a:rect l="l" t="t" r="r" b="b"/>
              <a:pathLst>
                <a:path w="4162" h="4443" extrusionOk="0">
                  <a:moveTo>
                    <a:pt x="4037" y="1"/>
                  </a:moveTo>
                  <a:lnTo>
                    <a:pt x="1" y="1636"/>
                  </a:lnTo>
                  <a:cubicBezTo>
                    <a:pt x="80" y="2594"/>
                    <a:pt x="215" y="3530"/>
                    <a:pt x="441" y="4443"/>
                  </a:cubicBezTo>
                  <a:lnTo>
                    <a:pt x="4161" y="3676"/>
                  </a:lnTo>
                  <a:lnTo>
                    <a:pt x="4037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9413;p68">
              <a:extLst>
                <a:ext uri="{FF2B5EF4-FFF2-40B4-BE49-F238E27FC236}">
                  <a16:creationId xmlns:a16="http://schemas.microsoft.com/office/drawing/2014/main" id="{B3156FD9-F07D-D671-A574-083FD08E5001}"/>
                </a:ext>
              </a:extLst>
            </p:cNvPr>
            <p:cNvSpPr/>
            <p:nvPr/>
          </p:nvSpPr>
          <p:spPr>
            <a:xfrm>
              <a:off x="4023100" y="3022725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19" y="0"/>
                  </a:moveTo>
                  <a:cubicBezTo>
                    <a:pt x="734" y="2458"/>
                    <a:pt x="1" y="5254"/>
                    <a:pt x="1" y="8219"/>
                  </a:cubicBezTo>
                  <a:cubicBezTo>
                    <a:pt x="1" y="8658"/>
                    <a:pt x="23" y="9098"/>
                    <a:pt x="46" y="9527"/>
                  </a:cubicBezTo>
                  <a:lnTo>
                    <a:pt x="4082" y="7892"/>
                  </a:lnTo>
                  <a:lnTo>
                    <a:pt x="3879" y="21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9414;p68">
              <a:extLst>
                <a:ext uri="{FF2B5EF4-FFF2-40B4-BE49-F238E27FC236}">
                  <a16:creationId xmlns:a16="http://schemas.microsoft.com/office/drawing/2014/main" id="{9E8AAB29-F153-E055-C2E8-AFACFD02AAFC}"/>
                </a:ext>
              </a:extLst>
            </p:cNvPr>
            <p:cNvSpPr/>
            <p:nvPr/>
          </p:nvSpPr>
          <p:spPr>
            <a:xfrm>
              <a:off x="4073575" y="2956775"/>
              <a:ext cx="46500" cy="118950"/>
            </a:xfrm>
            <a:custGeom>
              <a:avLst/>
              <a:gdLst/>
              <a:ahLst/>
              <a:cxnLst/>
              <a:rect l="l" t="t" r="r" b="b"/>
              <a:pathLst>
                <a:path w="1860" h="4758" extrusionOk="0">
                  <a:moveTo>
                    <a:pt x="1691" y="0"/>
                  </a:moveTo>
                  <a:cubicBezTo>
                    <a:pt x="1048" y="823"/>
                    <a:pt x="484" y="1703"/>
                    <a:pt x="0" y="2638"/>
                  </a:cubicBezTo>
                  <a:lnTo>
                    <a:pt x="1860" y="4758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9415;p68">
              <a:extLst>
                <a:ext uri="{FF2B5EF4-FFF2-40B4-BE49-F238E27FC236}">
                  <a16:creationId xmlns:a16="http://schemas.microsoft.com/office/drawing/2014/main" id="{0A95CB47-230A-23C9-1A32-99CDF0BF25CF}"/>
                </a:ext>
              </a:extLst>
            </p:cNvPr>
            <p:cNvSpPr/>
            <p:nvPr/>
          </p:nvSpPr>
          <p:spPr>
            <a:xfrm>
              <a:off x="4018600" y="2796775"/>
              <a:ext cx="370925" cy="674950"/>
            </a:xfrm>
            <a:custGeom>
              <a:avLst/>
              <a:gdLst/>
              <a:ahLst/>
              <a:cxnLst/>
              <a:rect l="l" t="t" r="r" b="b"/>
              <a:pathLst>
                <a:path w="14837" h="26998" extrusionOk="0">
                  <a:moveTo>
                    <a:pt x="12887" y="402"/>
                  </a:moveTo>
                  <a:lnTo>
                    <a:pt x="12887" y="402"/>
                  </a:lnTo>
                  <a:cubicBezTo>
                    <a:pt x="11038" y="1237"/>
                    <a:pt x="9437" y="2522"/>
                    <a:pt x="8197" y="4157"/>
                  </a:cubicBezTo>
                  <a:cubicBezTo>
                    <a:pt x="6584" y="6287"/>
                    <a:pt x="5727" y="8835"/>
                    <a:pt x="5727" y="11518"/>
                  </a:cubicBezTo>
                  <a:cubicBezTo>
                    <a:pt x="5727" y="12184"/>
                    <a:pt x="5784" y="12838"/>
                    <a:pt x="5885" y="13480"/>
                  </a:cubicBezTo>
                  <a:cubicBezTo>
                    <a:pt x="6020" y="14337"/>
                    <a:pt x="6258" y="15183"/>
                    <a:pt x="6573" y="15994"/>
                  </a:cubicBezTo>
                  <a:cubicBezTo>
                    <a:pt x="7125" y="17392"/>
                    <a:pt x="7914" y="18655"/>
                    <a:pt x="8929" y="19760"/>
                  </a:cubicBezTo>
                  <a:cubicBezTo>
                    <a:pt x="9515" y="20402"/>
                    <a:pt x="10169" y="20977"/>
                    <a:pt x="10880" y="21484"/>
                  </a:cubicBezTo>
                  <a:cubicBezTo>
                    <a:pt x="9144" y="22228"/>
                    <a:pt x="7509" y="23119"/>
                    <a:pt x="5998" y="24111"/>
                  </a:cubicBezTo>
                  <a:cubicBezTo>
                    <a:pt x="5468" y="24461"/>
                    <a:pt x="4938" y="24833"/>
                    <a:pt x="4442" y="25205"/>
                  </a:cubicBezTo>
                  <a:cubicBezTo>
                    <a:pt x="3935" y="25588"/>
                    <a:pt x="3427" y="26005"/>
                    <a:pt x="2954" y="26422"/>
                  </a:cubicBezTo>
                  <a:cubicBezTo>
                    <a:pt x="1974" y="24844"/>
                    <a:pt x="1275" y="23130"/>
                    <a:pt x="846" y="21326"/>
                  </a:cubicBezTo>
                  <a:cubicBezTo>
                    <a:pt x="632" y="20414"/>
                    <a:pt x="485" y="19489"/>
                    <a:pt x="418" y="18553"/>
                  </a:cubicBezTo>
                  <a:cubicBezTo>
                    <a:pt x="384" y="18114"/>
                    <a:pt x="373" y="17674"/>
                    <a:pt x="373" y="17257"/>
                  </a:cubicBezTo>
                  <a:cubicBezTo>
                    <a:pt x="373" y="14427"/>
                    <a:pt x="1060" y="11608"/>
                    <a:pt x="2368" y="9117"/>
                  </a:cubicBezTo>
                  <a:cubicBezTo>
                    <a:pt x="2841" y="8204"/>
                    <a:pt x="3405" y="7324"/>
                    <a:pt x="4036" y="6513"/>
                  </a:cubicBezTo>
                  <a:cubicBezTo>
                    <a:pt x="4329" y="6129"/>
                    <a:pt x="4645" y="5769"/>
                    <a:pt x="4972" y="5408"/>
                  </a:cubicBezTo>
                  <a:cubicBezTo>
                    <a:pt x="7666" y="2454"/>
                    <a:pt x="10259" y="820"/>
                    <a:pt x="12887" y="402"/>
                  </a:cubicBezTo>
                  <a:close/>
                  <a:moveTo>
                    <a:pt x="13410" y="1"/>
                  </a:moveTo>
                  <a:cubicBezTo>
                    <a:pt x="13242" y="1"/>
                    <a:pt x="13073" y="5"/>
                    <a:pt x="12977" y="19"/>
                  </a:cubicBezTo>
                  <a:cubicBezTo>
                    <a:pt x="10203" y="402"/>
                    <a:pt x="7498" y="2093"/>
                    <a:pt x="4690" y="5160"/>
                  </a:cubicBezTo>
                  <a:cubicBezTo>
                    <a:pt x="4364" y="5521"/>
                    <a:pt x="4036" y="5904"/>
                    <a:pt x="3743" y="6287"/>
                  </a:cubicBezTo>
                  <a:cubicBezTo>
                    <a:pt x="3101" y="7122"/>
                    <a:pt x="2515" y="8013"/>
                    <a:pt x="2030" y="8948"/>
                  </a:cubicBezTo>
                  <a:cubicBezTo>
                    <a:pt x="699" y="11496"/>
                    <a:pt x="0" y="14359"/>
                    <a:pt x="0" y="17257"/>
                  </a:cubicBezTo>
                  <a:cubicBezTo>
                    <a:pt x="0" y="17685"/>
                    <a:pt x="12" y="18136"/>
                    <a:pt x="45" y="18576"/>
                  </a:cubicBezTo>
                  <a:cubicBezTo>
                    <a:pt x="113" y="19534"/>
                    <a:pt x="260" y="20481"/>
                    <a:pt x="485" y="21406"/>
                  </a:cubicBezTo>
                  <a:cubicBezTo>
                    <a:pt x="936" y="23322"/>
                    <a:pt x="1703" y="25137"/>
                    <a:pt x="2751" y="26805"/>
                  </a:cubicBezTo>
                  <a:lnTo>
                    <a:pt x="2864" y="26998"/>
                  </a:lnTo>
                  <a:lnTo>
                    <a:pt x="3033" y="26851"/>
                  </a:lnTo>
                  <a:cubicBezTo>
                    <a:pt x="3552" y="26377"/>
                    <a:pt x="4104" y="25926"/>
                    <a:pt x="4668" y="25498"/>
                  </a:cubicBezTo>
                  <a:cubicBezTo>
                    <a:pt x="5164" y="25126"/>
                    <a:pt x="5671" y="24765"/>
                    <a:pt x="6201" y="24427"/>
                  </a:cubicBezTo>
                  <a:cubicBezTo>
                    <a:pt x="7779" y="23378"/>
                    <a:pt x="9515" y="22466"/>
                    <a:pt x="11342" y="21699"/>
                  </a:cubicBezTo>
                  <a:lnTo>
                    <a:pt x="11657" y="21564"/>
                  </a:lnTo>
                  <a:lnTo>
                    <a:pt x="11364" y="21372"/>
                  </a:lnTo>
                  <a:cubicBezTo>
                    <a:pt x="10575" y="20842"/>
                    <a:pt x="9843" y="20211"/>
                    <a:pt x="9211" y="19512"/>
                  </a:cubicBezTo>
                  <a:cubicBezTo>
                    <a:pt x="8219" y="18440"/>
                    <a:pt x="7453" y="17212"/>
                    <a:pt x="6922" y="15859"/>
                  </a:cubicBezTo>
                  <a:cubicBezTo>
                    <a:pt x="6618" y="15081"/>
                    <a:pt x="6393" y="14258"/>
                    <a:pt x="6258" y="13424"/>
                  </a:cubicBezTo>
                  <a:cubicBezTo>
                    <a:pt x="6156" y="12804"/>
                    <a:pt x="6100" y="12161"/>
                    <a:pt x="6100" y="11518"/>
                  </a:cubicBezTo>
                  <a:cubicBezTo>
                    <a:pt x="6100" y="8915"/>
                    <a:pt x="6934" y="6445"/>
                    <a:pt x="8501" y="4383"/>
                  </a:cubicBezTo>
                  <a:cubicBezTo>
                    <a:pt x="9899" y="2534"/>
                    <a:pt x="11782" y="1147"/>
                    <a:pt x="13957" y="369"/>
                  </a:cubicBezTo>
                  <a:lnTo>
                    <a:pt x="14836" y="53"/>
                  </a:lnTo>
                  <a:lnTo>
                    <a:pt x="13901" y="8"/>
                  </a:lnTo>
                  <a:cubicBezTo>
                    <a:pt x="13862" y="8"/>
                    <a:pt x="13637" y="1"/>
                    <a:pt x="1341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9416;p68">
              <a:extLst>
                <a:ext uri="{FF2B5EF4-FFF2-40B4-BE49-F238E27FC236}">
                  <a16:creationId xmlns:a16="http://schemas.microsoft.com/office/drawing/2014/main" id="{EB393BED-1386-E433-D23E-3B5CDF845F35}"/>
                </a:ext>
              </a:extLst>
            </p:cNvPr>
            <p:cNvSpPr/>
            <p:nvPr/>
          </p:nvSpPr>
          <p:spPr>
            <a:xfrm>
              <a:off x="4138100" y="2899000"/>
              <a:ext cx="90500" cy="34400"/>
            </a:xfrm>
            <a:custGeom>
              <a:avLst/>
              <a:gdLst/>
              <a:ahLst/>
              <a:cxnLst/>
              <a:rect l="l" t="t" r="r" b="b"/>
              <a:pathLst>
                <a:path w="3620" h="1376" extrusionOk="0">
                  <a:moveTo>
                    <a:pt x="3518" y="0"/>
                  </a:moveTo>
                  <a:lnTo>
                    <a:pt x="0" y="1015"/>
                  </a:lnTo>
                  <a:lnTo>
                    <a:pt x="45" y="1195"/>
                  </a:lnTo>
                  <a:lnTo>
                    <a:pt x="45" y="1376"/>
                  </a:lnTo>
                  <a:lnTo>
                    <a:pt x="80" y="1376"/>
                  </a:lnTo>
                  <a:lnTo>
                    <a:pt x="3620" y="361"/>
                  </a:lnTo>
                  <a:lnTo>
                    <a:pt x="351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9417;p68">
              <a:extLst>
                <a:ext uri="{FF2B5EF4-FFF2-40B4-BE49-F238E27FC236}">
                  <a16:creationId xmlns:a16="http://schemas.microsoft.com/office/drawing/2014/main" id="{6573698A-D522-5B05-6AA4-1AA347DBAFAD}"/>
                </a:ext>
              </a:extLst>
            </p:cNvPr>
            <p:cNvSpPr/>
            <p:nvPr/>
          </p:nvSpPr>
          <p:spPr>
            <a:xfrm>
              <a:off x="4070175" y="3019325"/>
              <a:ext cx="103750" cy="116725"/>
            </a:xfrm>
            <a:custGeom>
              <a:avLst/>
              <a:gdLst/>
              <a:ahLst/>
              <a:cxnLst/>
              <a:rect l="l" t="t" r="r" b="b"/>
              <a:pathLst>
                <a:path w="4150" h="4669" extrusionOk="0">
                  <a:moveTo>
                    <a:pt x="260" y="1"/>
                  </a:moveTo>
                  <a:lnTo>
                    <a:pt x="124" y="136"/>
                  </a:lnTo>
                  <a:lnTo>
                    <a:pt x="1" y="261"/>
                  </a:lnTo>
                  <a:lnTo>
                    <a:pt x="3867" y="4668"/>
                  </a:lnTo>
                  <a:lnTo>
                    <a:pt x="4150" y="4432"/>
                  </a:lnTo>
                  <a:lnTo>
                    <a:pt x="271" y="13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9418;p68">
              <a:extLst>
                <a:ext uri="{FF2B5EF4-FFF2-40B4-BE49-F238E27FC236}">
                  <a16:creationId xmlns:a16="http://schemas.microsoft.com/office/drawing/2014/main" id="{42CA3046-7733-4DFA-7E8D-325F1A1CAB50}"/>
                </a:ext>
              </a:extLst>
            </p:cNvPr>
            <p:cNvSpPr/>
            <p:nvPr/>
          </p:nvSpPr>
          <p:spPr>
            <a:xfrm>
              <a:off x="4022550" y="3190700"/>
              <a:ext cx="166600" cy="74425"/>
            </a:xfrm>
            <a:custGeom>
              <a:avLst/>
              <a:gdLst/>
              <a:ahLst/>
              <a:cxnLst/>
              <a:rect l="l" t="t" r="r" b="b"/>
              <a:pathLst>
                <a:path w="6664" h="2977" extrusionOk="0">
                  <a:moveTo>
                    <a:pt x="6516" y="0"/>
                  </a:moveTo>
                  <a:lnTo>
                    <a:pt x="0" y="2638"/>
                  </a:lnTo>
                  <a:lnTo>
                    <a:pt x="147" y="2976"/>
                  </a:lnTo>
                  <a:lnTo>
                    <a:pt x="6663" y="338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9419;p68">
              <a:extLst>
                <a:ext uri="{FF2B5EF4-FFF2-40B4-BE49-F238E27FC236}">
                  <a16:creationId xmlns:a16="http://schemas.microsoft.com/office/drawing/2014/main" id="{F9EE7140-80D0-47A6-2BB4-43416C05BA2D}"/>
                </a:ext>
              </a:extLst>
            </p:cNvPr>
            <p:cNvSpPr/>
            <p:nvPr/>
          </p:nvSpPr>
          <p:spPr>
            <a:xfrm>
              <a:off x="4034100" y="3284000"/>
              <a:ext cx="208875" cy="51575"/>
            </a:xfrm>
            <a:custGeom>
              <a:avLst/>
              <a:gdLst/>
              <a:ahLst/>
              <a:cxnLst/>
              <a:rect l="l" t="t" r="r" b="b"/>
              <a:pathLst>
                <a:path w="8355" h="2063" extrusionOk="0">
                  <a:moveTo>
                    <a:pt x="8276" y="0"/>
                  </a:moveTo>
                  <a:lnTo>
                    <a:pt x="1" y="1691"/>
                  </a:lnTo>
                  <a:lnTo>
                    <a:pt x="79" y="2063"/>
                  </a:lnTo>
                  <a:lnTo>
                    <a:pt x="8354" y="372"/>
                  </a:lnTo>
                  <a:lnTo>
                    <a:pt x="827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9420;p68">
              <a:extLst>
                <a:ext uri="{FF2B5EF4-FFF2-40B4-BE49-F238E27FC236}">
                  <a16:creationId xmlns:a16="http://schemas.microsoft.com/office/drawing/2014/main" id="{F5DCAB3C-139F-B1E8-228D-953E8E700961}"/>
                </a:ext>
              </a:extLst>
            </p:cNvPr>
            <p:cNvSpPr/>
            <p:nvPr/>
          </p:nvSpPr>
          <p:spPr>
            <a:xfrm>
              <a:off x="4111325" y="2956500"/>
              <a:ext cx="25950" cy="474350"/>
            </a:xfrm>
            <a:custGeom>
              <a:avLst/>
              <a:gdLst/>
              <a:ahLst/>
              <a:cxnLst/>
              <a:rect l="l" t="t" r="r" b="b"/>
              <a:pathLst>
                <a:path w="1038" h="18974" extrusionOk="0">
                  <a:moveTo>
                    <a:pt x="372" y="0"/>
                  </a:moveTo>
                  <a:lnTo>
                    <a:pt x="1" y="11"/>
                  </a:lnTo>
                  <a:lnTo>
                    <a:pt x="665" y="18973"/>
                  </a:lnTo>
                  <a:lnTo>
                    <a:pt x="1038" y="1896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9421;p68">
              <a:extLst>
                <a:ext uri="{FF2B5EF4-FFF2-40B4-BE49-F238E27FC236}">
                  <a16:creationId xmlns:a16="http://schemas.microsoft.com/office/drawing/2014/main" id="{7455F836-0778-81BE-6052-78F82F20DD02}"/>
                </a:ext>
              </a:extLst>
            </p:cNvPr>
            <p:cNvSpPr/>
            <p:nvPr/>
          </p:nvSpPr>
          <p:spPr>
            <a:xfrm>
              <a:off x="4045100" y="2899000"/>
              <a:ext cx="212250" cy="531575"/>
            </a:xfrm>
            <a:custGeom>
              <a:avLst/>
              <a:gdLst/>
              <a:ahLst/>
              <a:cxnLst/>
              <a:rect l="l" t="t" r="r" b="b"/>
              <a:pathLst>
                <a:path w="8490" h="21263" extrusionOk="0">
                  <a:moveTo>
                    <a:pt x="6336" y="0"/>
                  </a:moveTo>
                  <a:cubicBezTo>
                    <a:pt x="5265" y="857"/>
                    <a:pt x="4296" y="1849"/>
                    <a:pt x="3461" y="2942"/>
                  </a:cubicBezTo>
                  <a:cubicBezTo>
                    <a:pt x="1195" y="5896"/>
                    <a:pt x="0" y="9436"/>
                    <a:pt x="0" y="13168"/>
                  </a:cubicBezTo>
                  <a:cubicBezTo>
                    <a:pt x="0" y="16009"/>
                    <a:pt x="722" y="18793"/>
                    <a:pt x="2074" y="21263"/>
                  </a:cubicBezTo>
                  <a:cubicBezTo>
                    <a:pt x="2853" y="20620"/>
                    <a:pt x="3687" y="20011"/>
                    <a:pt x="4555" y="19436"/>
                  </a:cubicBezTo>
                  <a:cubicBezTo>
                    <a:pt x="5784" y="18625"/>
                    <a:pt x="7102" y="17891"/>
                    <a:pt x="8490" y="17237"/>
                  </a:cubicBezTo>
                  <a:cubicBezTo>
                    <a:pt x="5637" y="14802"/>
                    <a:pt x="3968" y="11240"/>
                    <a:pt x="3968" y="7429"/>
                  </a:cubicBezTo>
                  <a:cubicBezTo>
                    <a:pt x="3968" y="4713"/>
                    <a:pt x="4837" y="2131"/>
                    <a:pt x="6336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9422;p68">
              <a:extLst>
                <a:ext uri="{FF2B5EF4-FFF2-40B4-BE49-F238E27FC236}">
                  <a16:creationId xmlns:a16="http://schemas.microsoft.com/office/drawing/2014/main" id="{68CD5316-9195-7A13-E6AE-FC033F96086C}"/>
                </a:ext>
              </a:extLst>
            </p:cNvPr>
            <p:cNvSpPr/>
            <p:nvPr/>
          </p:nvSpPr>
          <p:spPr>
            <a:xfrm>
              <a:off x="4040575" y="2874750"/>
              <a:ext cx="225225" cy="563150"/>
            </a:xfrm>
            <a:custGeom>
              <a:avLst/>
              <a:gdLst/>
              <a:ahLst/>
              <a:cxnLst/>
              <a:rect l="l" t="t" r="r" b="b"/>
              <a:pathLst>
                <a:path w="9009" h="22526" extrusionOk="0">
                  <a:moveTo>
                    <a:pt x="5683" y="1940"/>
                  </a:moveTo>
                  <a:lnTo>
                    <a:pt x="5683" y="1940"/>
                  </a:lnTo>
                  <a:cubicBezTo>
                    <a:pt x="4555" y="3902"/>
                    <a:pt x="3969" y="6122"/>
                    <a:pt x="3969" y="8399"/>
                  </a:cubicBezTo>
                  <a:cubicBezTo>
                    <a:pt x="3969" y="12142"/>
                    <a:pt x="5559" y="15682"/>
                    <a:pt x="8332" y="18162"/>
                  </a:cubicBezTo>
                  <a:cubicBezTo>
                    <a:pt x="7035" y="18783"/>
                    <a:pt x="5795" y="19493"/>
                    <a:pt x="4635" y="20259"/>
                  </a:cubicBezTo>
                  <a:cubicBezTo>
                    <a:pt x="3823" y="20790"/>
                    <a:pt x="3045" y="21353"/>
                    <a:pt x="2312" y="21950"/>
                  </a:cubicBezTo>
                  <a:cubicBezTo>
                    <a:pt x="1038" y="19560"/>
                    <a:pt x="373" y="16855"/>
                    <a:pt x="373" y="14138"/>
                  </a:cubicBezTo>
                  <a:cubicBezTo>
                    <a:pt x="373" y="10451"/>
                    <a:pt x="1556" y="6945"/>
                    <a:pt x="3789" y="4025"/>
                  </a:cubicBezTo>
                  <a:cubicBezTo>
                    <a:pt x="4352" y="3281"/>
                    <a:pt x="4995" y="2582"/>
                    <a:pt x="5683" y="1940"/>
                  </a:cubicBezTo>
                  <a:close/>
                  <a:moveTo>
                    <a:pt x="7419" y="1"/>
                  </a:moveTo>
                  <a:lnTo>
                    <a:pt x="6404" y="823"/>
                  </a:lnTo>
                  <a:cubicBezTo>
                    <a:pt x="5311" y="1692"/>
                    <a:pt x="4330" y="2695"/>
                    <a:pt x="3485" y="3800"/>
                  </a:cubicBezTo>
                  <a:cubicBezTo>
                    <a:pt x="1207" y="6788"/>
                    <a:pt x="1" y="10361"/>
                    <a:pt x="1" y="14138"/>
                  </a:cubicBezTo>
                  <a:cubicBezTo>
                    <a:pt x="1" y="17002"/>
                    <a:pt x="722" y="19831"/>
                    <a:pt x="2087" y="22323"/>
                  </a:cubicBezTo>
                  <a:lnTo>
                    <a:pt x="2199" y="22526"/>
                  </a:lnTo>
                  <a:lnTo>
                    <a:pt x="2368" y="22379"/>
                  </a:lnTo>
                  <a:cubicBezTo>
                    <a:pt x="3146" y="21737"/>
                    <a:pt x="3981" y="21128"/>
                    <a:pt x="4837" y="20564"/>
                  </a:cubicBezTo>
                  <a:cubicBezTo>
                    <a:pt x="6055" y="19763"/>
                    <a:pt x="7374" y="19019"/>
                    <a:pt x="8749" y="18377"/>
                  </a:cubicBezTo>
                  <a:lnTo>
                    <a:pt x="9009" y="18253"/>
                  </a:lnTo>
                  <a:lnTo>
                    <a:pt x="8783" y="18061"/>
                  </a:lnTo>
                  <a:cubicBezTo>
                    <a:pt x="5965" y="15649"/>
                    <a:pt x="4341" y="12131"/>
                    <a:pt x="4341" y="8399"/>
                  </a:cubicBezTo>
                  <a:cubicBezTo>
                    <a:pt x="4341" y="5773"/>
                    <a:pt x="5141" y="3236"/>
                    <a:pt x="6664" y="1071"/>
                  </a:cubicBezTo>
                  <a:lnTo>
                    <a:pt x="741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9423;p68">
              <a:extLst>
                <a:ext uri="{FF2B5EF4-FFF2-40B4-BE49-F238E27FC236}">
                  <a16:creationId xmlns:a16="http://schemas.microsoft.com/office/drawing/2014/main" id="{C9302018-0DEE-79AC-B678-DA5A4FB58CFC}"/>
                </a:ext>
              </a:extLst>
            </p:cNvPr>
            <p:cNvSpPr/>
            <p:nvPr/>
          </p:nvSpPr>
          <p:spPr>
            <a:xfrm>
              <a:off x="4124575" y="3238050"/>
              <a:ext cx="132775" cy="135875"/>
            </a:xfrm>
            <a:custGeom>
              <a:avLst/>
              <a:gdLst/>
              <a:ahLst/>
              <a:cxnLst/>
              <a:rect l="l" t="t" r="r" b="b"/>
              <a:pathLst>
                <a:path w="5311" h="5435" extrusionOk="0">
                  <a:moveTo>
                    <a:pt x="2345" y="0"/>
                  </a:moveTo>
                  <a:lnTo>
                    <a:pt x="0" y="3743"/>
                  </a:lnTo>
                  <a:lnTo>
                    <a:pt x="2019" y="5344"/>
                  </a:lnTo>
                  <a:lnTo>
                    <a:pt x="2075" y="5434"/>
                  </a:lnTo>
                  <a:cubicBezTo>
                    <a:pt x="3101" y="4792"/>
                    <a:pt x="4183" y="4206"/>
                    <a:pt x="5311" y="3675"/>
                  </a:cubicBezTo>
                  <a:cubicBezTo>
                    <a:pt x="4622" y="3089"/>
                    <a:pt x="4014" y="2447"/>
                    <a:pt x="3484" y="1759"/>
                  </a:cubicBezTo>
                  <a:cubicBezTo>
                    <a:pt x="3056" y="1207"/>
                    <a:pt x="2672" y="621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9424;p68">
              <a:extLst>
                <a:ext uri="{FF2B5EF4-FFF2-40B4-BE49-F238E27FC236}">
                  <a16:creationId xmlns:a16="http://schemas.microsoft.com/office/drawing/2014/main" id="{0BE4FFF8-44BF-1152-0613-B93B438416C0}"/>
                </a:ext>
              </a:extLst>
            </p:cNvPr>
            <p:cNvSpPr/>
            <p:nvPr/>
          </p:nvSpPr>
          <p:spPr>
            <a:xfrm>
              <a:off x="4045100" y="3207900"/>
              <a:ext cx="138125" cy="123750"/>
            </a:xfrm>
            <a:custGeom>
              <a:avLst/>
              <a:gdLst/>
              <a:ahLst/>
              <a:cxnLst/>
              <a:rect l="l" t="t" r="r" b="b"/>
              <a:pathLst>
                <a:path w="5525" h="4950" extrusionOk="0">
                  <a:moveTo>
                    <a:pt x="2435" y="0"/>
                  </a:moveTo>
                  <a:cubicBezTo>
                    <a:pt x="1917" y="0"/>
                    <a:pt x="1488" y="316"/>
                    <a:pt x="1308" y="755"/>
                  </a:cubicBezTo>
                  <a:cubicBezTo>
                    <a:pt x="992" y="609"/>
                    <a:pt x="631" y="519"/>
                    <a:pt x="260" y="519"/>
                  </a:cubicBezTo>
                  <a:cubicBezTo>
                    <a:pt x="170" y="519"/>
                    <a:pt x="90" y="530"/>
                    <a:pt x="12" y="530"/>
                  </a:cubicBezTo>
                  <a:cubicBezTo>
                    <a:pt x="12" y="620"/>
                    <a:pt x="0" y="722"/>
                    <a:pt x="0" y="812"/>
                  </a:cubicBezTo>
                  <a:cubicBezTo>
                    <a:pt x="0" y="1376"/>
                    <a:pt x="34" y="1939"/>
                    <a:pt x="90" y="2503"/>
                  </a:cubicBezTo>
                  <a:lnTo>
                    <a:pt x="3179" y="4949"/>
                  </a:lnTo>
                  <a:lnTo>
                    <a:pt x="5524" y="1206"/>
                  </a:lnTo>
                  <a:cubicBezTo>
                    <a:pt x="5389" y="958"/>
                    <a:pt x="5254" y="699"/>
                    <a:pt x="5141" y="440"/>
                  </a:cubicBezTo>
                  <a:lnTo>
                    <a:pt x="4983" y="440"/>
                  </a:lnTo>
                  <a:cubicBezTo>
                    <a:pt x="4442" y="440"/>
                    <a:pt x="3958" y="677"/>
                    <a:pt x="3630" y="1048"/>
                  </a:cubicBezTo>
                  <a:cubicBezTo>
                    <a:pt x="3552" y="451"/>
                    <a:pt x="3044" y="0"/>
                    <a:pt x="2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9425;p68">
              <a:extLst>
                <a:ext uri="{FF2B5EF4-FFF2-40B4-BE49-F238E27FC236}">
                  <a16:creationId xmlns:a16="http://schemas.microsoft.com/office/drawing/2014/main" id="{926507F6-59CB-4876-DAF3-64DF6C466966}"/>
                </a:ext>
              </a:extLst>
            </p:cNvPr>
            <p:cNvSpPr/>
            <p:nvPr/>
          </p:nvSpPr>
          <p:spPr>
            <a:xfrm>
              <a:off x="4081725" y="3331625"/>
              <a:ext cx="94725" cy="98950"/>
            </a:xfrm>
            <a:custGeom>
              <a:avLst/>
              <a:gdLst/>
              <a:ahLst/>
              <a:cxnLst/>
              <a:rect l="l" t="t" r="r" b="b"/>
              <a:pathLst>
                <a:path w="3789" h="3958" extrusionOk="0">
                  <a:moveTo>
                    <a:pt x="1714" y="0"/>
                  </a:moveTo>
                  <a:lnTo>
                    <a:pt x="1" y="2740"/>
                  </a:lnTo>
                  <a:cubicBezTo>
                    <a:pt x="193" y="3157"/>
                    <a:pt x="396" y="3563"/>
                    <a:pt x="609" y="3958"/>
                  </a:cubicBezTo>
                  <a:cubicBezTo>
                    <a:pt x="1388" y="3315"/>
                    <a:pt x="2222" y="2706"/>
                    <a:pt x="3090" y="2142"/>
                  </a:cubicBezTo>
                  <a:cubicBezTo>
                    <a:pt x="3315" y="1984"/>
                    <a:pt x="3552" y="1838"/>
                    <a:pt x="3789" y="1691"/>
                  </a:cubicBezTo>
                  <a:lnTo>
                    <a:pt x="3733" y="1601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9426;p68">
              <a:extLst>
                <a:ext uri="{FF2B5EF4-FFF2-40B4-BE49-F238E27FC236}">
                  <a16:creationId xmlns:a16="http://schemas.microsoft.com/office/drawing/2014/main" id="{B8206A14-2C0F-C618-1B04-AD5B33DDCC2C}"/>
                </a:ext>
              </a:extLst>
            </p:cNvPr>
            <p:cNvSpPr/>
            <p:nvPr/>
          </p:nvSpPr>
          <p:spPr>
            <a:xfrm>
              <a:off x="4047350" y="3270475"/>
              <a:ext cx="77250" cy="129675"/>
            </a:xfrm>
            <a:custGeom>
              <a:avLst/>
              <a:gdLst/>
              <a:ahLst/>
              <a:cxnLst/>
              <a:rect l="l" t="t" r="r" b="b"/>
              <a:pathLst>
                <a:path w="3090" h="5187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958"/>
                    <a:pt x="271" y="1905"/>
                    <a:pt x="531" y="2829"/>
                  </a:cubicBezTo>
                  <a:cubicBezTo>
                    <a:pt x="756" y="3630"/>
                    <a:pt x="1037" y="4419"/>
                    <a:pt x="1376" y="5186"/>
                  </a:cubicBezTo>
                  <a:lnTo>
                    <a:pt x="3089" y="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9427;p68">
              <a:extLst>
                <a:ext uri="{FF2B5EF4-FFF2-40B4-BE49-F238E27FC236}">
                  <a16:creationId xmlns:a16="http://schemas.microsoft.com/office/drawing/2014/main" id="{B6F327C5-18C6-B9C5-7465-EDE1BFA0BE4D}"/>
                </a:ext>
              </a:extLst>
            </p:cNvPr>
            <p:cNvSpPr/>
            <p:nvPr/>
          </p:nvSpPr>
          <p:spPr>
            <a:xfrm>
              <a:off x="4040575" y="3203100"/>
              <a:ext cx="225225" cy="234800"/>
            </a:xfrm>
            <a:custGeom>
              <a:avLst/>
              <a:gdLst/>
              <a:ahLst/>
              <a:cxnLst/>
              <a:rect l="l" t="t" r="r" b="b"/>
              <a:pathLst>
                <a:path w="9009" h="9392" extrusionOk="0">
                  <a:moveTo>
                    <a:pt x="2616" y="373"/>
                  </a:moveTo>
                  <a:cubicBezTo>
                    <a:pt x="3124" y="373"/>
                    <a:pt x="3552" y="756"/>
                    <a:pt x="3620" y="1263"/>
                  </a:cubicBezTo>
                  <a:lnTo>
                    <a:pt x="3676" y="1669"/>
                  </a:lnTo>
                  <a:lnTo>
                    <a:pt x="3946" y="1365"/>
                  </a:lnTo>
                  <a:cubicBezTo>
                    <a:pt x="4262" y="1015"/>
                    <a:pt x="4702" y="812"/>
                    <a:pt x="5164" y="812"/>
                  </a:cubicBezTo>
                  <a:lnTo>
                    <a:pt x="5198" y="812"/>
                  </a:lnTo>
                  <a:cubicBezTo>
                    <a:pt x="5311" y="1049"/>
                    <a:pt x="5424" y="1275"/>
                    <a:pt x="5536" y="1488"/>
                  </a:cubicBezTo>
                  <a:cubicBezTo>
                    <a:pt x="5875" y="2120"/>
                    <a:pt x="6269" y="2718"/>
                    <a:pt x="6697" y="3270"/>
                  </a:cubicBezTo>
                  <a:cubicBezTo>
                    <a:pt x="7182" y="3901"/>
                    <a:pt x="7734" y="4487"/>
                    <a:pt x="8332" y="5028"/>
                  </a:cubicBezTo>
                  <a:cubicBezTo>
                    <a:pt x="7295" y="5524"/>
                    <a:pt x="6291" y="6077"/>
                    <a:pt x="5334" y="6674"/>
                  </a:cubicBezTo>
                  <a:cubicBezTo>
                    <a:pt x="5108" y="6810"/>
                    <a:pt x="4883" y="6957"/>
                    <a:pt x="4635" y="7125"/>
                  </a:cubicBezTo>
                  <a:cubicBezTo>
                    <a:pt x="3823" y="7656"/>
                    <a:pt x="3045" y="8219"/>
                    <a:pt x="2312" y="8816"/>
                  </a:cubicBezTo>
                  <a:cubicBezTo>
                    <a:pt x="2132" y="8478"/>
                    <a:pt x="1962" y="8140"/>
                    <a:pt x="1816" y="7802"/>
                  </a:cubicBezTo>
                  <a:cubicBezTo>
                    <a:pt x="1478" y="7058"/>
                    <a:pt x="1196" y="6268"/>
                    <a:pt x="982" y="5479"/>
                  </a:cubicBezTo>
                  <a:cubicBezTo>
                    <a:pt x="722" y="4555"/>
                    <a:pt x="553" y="3620"/>
                    <a:pt x="452" y="2673"/>
                  </a:cubicBezTo>
                  <a:cubicBezTo>
                    <a:pt x="396" y="2131"/>
                    <a:pt x="373" y="1568"/>
                    <a:pt x="373" y="1004"/>
                  </a:cubicBezTo>
                  <a:lnTo>
                    <a:pt x="373" y="902"/>
                  </a:lnTo>
                  <a:cubicBezTo>
                    <a:pt x="396" y="901"/>
                    <a:pt x="418" y="901"/>
                    <a:pt x="441" y="901"/>
                  </a:cubicBezTo>
                  <a:cubicBezTo>
                    <a:pt x="786" y="901"/>
                    <a:pt x="1103" y="979"/>
                    <a:pt x="1410" y="1117"/>
                  </a:cubicBezTo>
                  <a:lnTo>
                    <a:pt x="1591" y="1207"/>
                  </a:lnTo>
                  <a:lnTo>
                    <a:pt x="1658" y="1027"/>
                  </a:lnTo>
                  <a:cubicBezTo>
                    <a:pt x="1816" y="632"/>
                    <a:pt x="2188" y="373"/>
                    <a:pt x="2616" y="373"/>
                  </a:cubicBezTo>
                  <a:close/>
                  <a:moveTo>
                    <a:pt x="2616" y="0"/>
                  </a:moveTo>
                  <a:cubicBezTo>
                    <a:pt x="2098" y="0"/>
                    <a:pt x="1647" y="271"/>
                    <a:pt x="1399" y="711"/>
                  </a:cubicBezTo>
                  <a:cubicBezTo>
                    <a:pt x="1095" y="586"/>
                    <a:pt x="767" y="531"/>
                    <a:pt x="441" y="531"/>
                  </a:cubicBezTo>
                  <a:cubicBezTo>
                    <a:pt x="351" y="531"/>
                    <a:pt x="260" y="531"/>
                    <a:pt x="170" y="541"/>
                  </a:cubicBezTo>
                  <a:lnTo>
                    <a:pt x="1" y="553"/>
                  </a:lnTo>
                  <a:lnTo>
                    <a:pt x="1" y="722"/>
                  </a:lnTo>
                  <a:lnTo>
                    <a:pt x="1" y="1004"/>
                  </a:lnTo>
                  <a:cubicBezTo>
                    <a:pt x="1" y="1579"/>
                    <a:pt x="23" y="2154"/>
                    <a:pt x="80" y="2718"/>
                  </a:cubicBezTo>
                  <a:cubicBezTo>
                    <a:pt x="181" y="3675"/>
                    <a:pt x="361" y="4634"/>
                    <a:pt x="621" y="5581"/>
                  </a:cubicBezTo>
                  <a:cubicBezTo>
                    <a:pt x="847" y="6393"/>
                    <a:pt x="1140" y="7193"/>
                    <a:pt x="1478" y="7959"/>
                  </a:cubicBezTo>
                  <a:cubicBezTo>
                    <a:pt x="1658" y="8365"/>
                    <a:pt x="1861" y="8783"/>
                    <a:pt x="2087" y="9189"/>
                  </a:cubicBezTo>
                  <a:lnTo>
                    <a:pt x="2199" y="9392"/>
                  </a:lnTo>
                  <a:lnTo>
                    <a:pt x="2368" y="9245"/>
                  </a:lnTo>
                  <a:cubicBezTo>
                    <a:pt x="3146" y="8603"/>
                    <a:pt x="3981" y="7994"/>
                    <a:pt x="4837" y="7430"/>
                  </a:cubicBezTo>
                  <a:cubicBezTo>
                    <a:pt x="5085" y="7272"/>
                    <a:pt x="5311" y="7125"/>
                    <a:pt x="5525" y="6990"/>
                  </a:cubicBezTo>
                  <a:cubicBezTo>
                    <a:pt x="6551" y="6359"/>
                    <a:pt x="7633" y="5772"/>
                    <a:pt x="8749" y="5243"/>
                  </a:cubicBezTo>
                  <a:lnTo>
                    <a:pt x="9009" y="5119"/>
                  </a:lnTo>
                  <a:lnTo>
                    <a:pt x="8783" y="4927"/>
                  </a:lnTo>
                  <a:cubicBezTo>
                    <a:pt x="8129" y="4364"/>
                    <a:pt x="7521" y="3732"/>
                    <a:pt x="6990" y="3033"/>
                  </a:cubicBezTo>
                  <a:cubicBezTo>
                    <a:pt x="6574" y="2503"/>
                    <a:pt x="6190" y="1917"/>
                    <a:pt x="5863" y="1308"/>
                  </a:cubicBezTo>
                  <a:cubicBezTo>
                    <a:pt x="5739" y="1072"/>
                    <a:pt x="5615" y="824"/>
                    <a:pt x="5491" y="553"/>
                  </a:cubicBezTo>
                  <a:lnTo>
                    <a:pt x="5446" y="463"/>
                  </a:lnTo>
                  <a:lnTo>
                    <a:pt x="5344" y="451"/>
                  </a:lnTo>
                  <a:cubicBezTo>
                    <a:pt x="5288" y="440"/>
                    <a:pt x="5232" y="440"/>
                    <a:pt x="5164" y="440"/>
                  </a:cubicBezTo>
                  <a:cubicBezTo>
                    <a:pt x="4702" y="440"/>
                    <a:pt x="4262" y="598"/>
                    <a:pt x="3901" y="891"/>
                  </a:cubicBezTo>
                  <a:cubicBezTo>
                    <a:pt x="3698" y="373"/>
                    <a:pt x="3192" y="0"/>
                    <a:pt x="2616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9428;p68">
              <a:extLst>
                <a:ext uri="{FF2B5EF4-FFF2-40B4-BE49-F238E27FC236}">
                  <a16:creationId xmlns:a16="http://schemas.microsoft.com/office/drawing/2014/main" id="{220F2578-5317-EB25-3915-501B2E9E9EBB}"/>
                </a:ext>
              </a:extLst>
            </p:cNvPr>
            <p:cNvSpPr/>
            <p:nvPr/>
          </p:nvSpPr>
          <p:spPr>
            <a:xfrm>
              <a:off x="4077225" y="3235525"/>
              <a:ext cx="109925" cy="167150"/>
            </a:xfrm>
            <a:custGeom>
              <a:avLst/>
              <a:gdLst/>
              <a:ahLst/>
              <a:cxnLst/>
              <a:rect l="l" t="t" r="r" b="b"/>
              <a:pathLst>
                <a:path w="4397" h="6686" extrusionOk="0">
                  <a:moveTo>
                    <a:pt x="4081" y="0"/>
                  </a:moveTo>
                  <a:lnTo>
                    <a:pt x="0" y="6527"/>
                  </a:lnTo>
                  <a:lnTo>
                    <a:pt x="0" y="6584"/>
                  </a:lnTo>
                  <a:lnTo>
                    <a:pt x="181" y="6584"/>
                  </a:lnTo>
                  <a:lnTo>
                    <a:pt x="338" y="6685"/>
                  </a:lnTo>
                  <a:lnTo>
                    <a:pt x="4397" y="203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9429;p68">
              <a:extLst>
                <a:ext uri="{FF2B5EF4-FFF2-40B4-BE49-F238E27FC236}">
                  <a16:creationId xmlns:a16="http://schemas.microsoft.com/office/drawing/2014/main" id="{64DE2A49-C8B5-920D-6FB2-4D845778A088}"/>
                </a:ext>
              </a:extLst>
            </p:cNvPr>
            <p:cNvSpPr/>
            <p:nvPr/>
          </p:nvSpPr>
          <p:spPr>
            <a:xfrm>
              <a:off x="4044525" y="3266800"/>
              <a:ext cx="133350" cy="108525"/>
            </a:xfrm>
            <a:custGeom>
              <a:avLst/>
              <a:gdLst/>
              <a:ahLst/>
              <a:cxnLst/>
              <a:rect l="l" t="t" r="r" b="b"/>
              <a:pathLst>
                <a:path w="5334" h="4341" extrusionOk="0">
                  <a:moveTo>
                    <a:pt x="226" y="0"/>
                  </a:moveTo>
                  <a:lnTo>
                    <a:pt x="0" y="293"/>
                  </a:lnTo>
                  <a:lnTo>
                    <a:pt x="5096" y="4341"/>
                  </a:lnTo>
                  <a:lnTo>
                    <a:pt x="5333" y="404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9430;p68">
              <a:extLst>
                <a:ext uri="{FF2B5EF4-FFF2-40B4-BE49-F238E27FC236}">
                  <a16:creationId xmlns:a16="http://schemas.microsoft.com/office/drawing/2014/main" id="{32C4BB99-4EE6-55CE-B580-05E9D7B6563E}"/>
                </a:ext>
              </a:extLst>
            </p:cNvPr>
            <p:cNvSpPr/>
            <p:nvPr/>
          </p:nvSpPr>
          <p:spPr>
            <a:xfrm>
              <a:off x="4098075" y="2899000"/>
              <a:ext cx="105425" cy="149100"/>
            </a:xfrm>
            <a:custGeom>
              <a:avLst/>
              <a:gdLst/>
              <a:ahLst/>
              <a:cxnLst/>
              <a:rect l="l" t="t" r="r" b="b"/>
              <a:pathLst>
                <a:path w="4217" h="5964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46" y="857"/>
                    <a:pt x="2177" y="1849"/>
                    <a:pt x="1331" y="2942"/>
                  </a:cubicBezTo>
                  <a:cubicBezTo>
                    <a:pt x="835" y="3596"/>
                    <a:pt x="395" y="4273"/>
                    <a:pt x="0" y="4983"/>
                  </a:cubicBezTo>
                  <a:lnTo>
                    <a:pt x="1940" y="5964"/>
                  </a:lnTo>
                  <a:cubicBezTo>
                    <a:pt x="2188" y="3788"/>
                    <a:pt x="2988" y="1737"/>
                    <a:pt x="4217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9431;p68">
              <a:extLst>
                <a:ext uri="{FF2B5EF4-FFF2-40B4-BE49-F238E27FC236}">
                  <a16:creationId xmlns:a16="http://schemas.microsoft.com/office/drawing/2014/main" id="{55453C5D-14DC-982A-CF2A-4987CB482189}"/>
                </a:ext>
              </a:extLst>
            </p:cNvPr>
            <p:cNvSpPr/>
            <p:nvPr/>
          </p:nvSpPr>
          <p:spPr>
            <a:xfrm>
              <a:off x="4051575" y="3023575"/>
              <a:ext cx="95000" cy="131075"/>
            </a:xfrm>
            <a:custGeom>
              <a:avLst/>
              <a:gdLst/>
              <a:ahLst/>
              <a:cxnLst/>
              <a:rect l="l" t="t" r="r" b="b"/>
              <a:pathLst>
                <a:path w="3800" h="5243" extrusionOk="0">
                  <a:moveTo>
                    <a:pt x="1860" y="0"/>
                  </a:moveTo>
                  <a:cubicBezTo>
                    <a:pt x="948" y="1635"/>
                    <a:pt x="316" y="3393"/>
                    <a:pt x="1" y="5242"/>
                  </a:cubicBezTo>
                  <a:lnTo>
                    <a:pt x="3721" y="2120"/>
                  </a:lnTo>
                  <a:cubicBezTo>
                    <a:pt x="3732" y="1737"/>
                    <a:pt x="3754" y="1353"/>
                    <a:pt x="3800" y="981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9432;p68">
              <a:extLst>
                <a:ext uri="{FF2B5EF4-FFF2-40B4-BE49-F238E27FC236}">
                  <a16:creationId xmlns:a16="http://schemas.microsoft.com/office/drawing/2014/main" id="{84369DD9-F875-DA89-30FD-4D2D9AF551E7}"/>
                </a:ext>
              </a:extLst>
            </p:cNvPr>
            <p:cNvSpPr/>
            <p:nvPr/>
          </p:nvSpPr>
          <p:spPr>
            <a:xfrm>
              <a:off x="4045375" y="3076550"/>
              <a:ext cx="128250" cy="157575"/>
            </a:xfrm>
            <a:custGeom>
              <a:avLst/>
              <a:gdLst/>
              <a:ahLst/>
              <a:cxnLst/>
              <a:rect l="l" t="t" r="r" b="b"/>
              <a:pathLst>
                <a:path w="5130" h="6303" extrusionOk="0">
                  <a:moveTo>
                    <a:pt x="3969" y="1"/>
                  </a:moveTo>
                  <a:lnTo>
                    <a:pt x="249" y="3123"/>
                  </a:lnTo>
                  <a:cubicBezTo>
                    <a:pt x="91" y="3992"/>
                    <a:pt x="12" y="4882"/>
                    <a:pt x="1" y="5784"/>
                  </a:cubicBezTo>
                  <a:cubicBezTo>
                    <a:pt x="79" y="5784"/>
                    <a:pt x="159" y="5773"/>
                    <a:pt x="249" y="5773"/>
                  </a:cubicBezTo>
                  <a:cubicBezTo>
                    <a:pt x="620" y="5773"/>
                    <a:pt x="981" y="5863"/>
                    <a:pt x="1297" y="6009"/>
                  </a:cubicBezTo>
                  <a:cubicBezTo>
                    <a:pt x="1477" y="5570"/>
                    <a:pt x="1906" y="5254"/>
                    <a:pt x="2424" y="5254"/>
                  </a:cubicBezTo>
                  <a:cubicBezTo>
                    <a:pt x="3033" y="5254"/>
                    <a:pt x="3541" y="5705"/>
                    <a:pt x="3619" y="6302"/>
                  </a:cubicBezTo>
                  <a:cubicBezTo>
                    <a:pt x="3947" y="5931"/>
                    <a:pt x="4431" y="5694"/>
                    <a:pt x="4972" y="5694"/>
                  </a:cubicBezTo>
                  <a:lnTo>
                    <a:pt x="5130" y="5694"/>
                  </a:lnTo>
                  <a:cubicBezTo>
                    <a:pt x="4375" y="4037"/>
                    <a:pt x="3957" y="2210"/>
                    <a:pt x="3957" y="327"/>
                  </a:cubicBezTo>
                  <a:cubicBezTo>
                    <a:pt x="3957" y="215"/>
                    <a:pt x="3969" y="114"/>
                    <a:pt x="3969" y="1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9433;p68">
              <a:extLst>
                <a:ext uri="{FF2B5EF4-FFF2-40B4-BE49-F238E27FC236}">
                  <a16:creationId xmlns:a16="http://schemas.microsoft.com/office/drawing/2014/main" id="{112C0BF9-BCF0-4E58-B7B0-3803BDB60366}"/>
                </a:ext>
              </a:extLst>
            </p:cNvPr>
            <p:cNvSpPr/>
            <p:nvPr/>
          </p:nvSpPr>
          <p:spPr>
            <a:xfrm>
              <a:off x="4040575" y="2874750"/>
              <a:ext cx="185475" cy="370075"/>
            </a:xfrm>
            <a:custGeom>
              <a:avLst/>
              <a:gdLst/>
              <a:ahLst/>
              <a:cxnLst/>
              <a:rect l="l" t="t" r="r" b="b"/>
              <a:pathLst>
                <a:path w="7419" h="14803" extrusionOk="0">
                  <a:moveTo>
                    <a:pt x="5683" y="1928"/>
                  </a:moveTo>
                  <a:lnTo>
                    <a:pt x="5683" y="1928"/>
                  </a:lnTo>
                  <a:cubicBezTo>
                    <a:pt x="4815" y="3461"/>
                    <a:pt x="4251" y="5164"/>
                    <a:pt x="4059" y="6911"/>
                  </a:cubicBezTo>
                  <a:cubicBezTo>
                    <a:pt x="4014" y="7284"/>
                    <a:pt x="3981" y="7678"/>
                    <a:pt x="3969" y="8061"/>
                  </a:cubicBezTo>
                  <a:lnTo>
                    <a:pt x="3969" y="8399"/>
                  </a:lnTo>
                  <a:cubicBezTo>
                    <a:pt x="3969" y="10203"/>
                    <a:pt x="4330" y="11939"/>
                    <a:pt x="5029" y="13585"/>
                  </a:cubicBezTo>
                  <a:cubicBezTo>
                    <a:pt x="4623" y="13608"/>
                    <a:pt x="4229" y="13766"/>
                    <a:pt x="3901" y="14025"/>
                  </a:cubicBezTo>
                  <a:cubicBezTo>
                    <a:pt x="3698" y="13507"/>
                    <a:pt x="3192" y="13134"/>
                    <a:pt x="2616" y="13134"/>
                  </a:cubicBezTo>
                  <a:cubicBezTo>
                    <a:pt x="2098" y="13134"/>
                    <a:pt x="1647" y="13405"/>
                    <a:pt x="1399" y="13845"/>
                  </a:cubicBezTo>
                  <a:cubicBezTo>
                    <a:pt x="1096" y="13730"/>
                    <a:pt x="784" y="13663"/>
                    <a:pt x="462" y="13663"/>
                  </a:cubicBezTo>
                  <a:cubicBezTo>
                    <a:pt x="436" y="13663"/>
                    <a:pt x="410" y="13664"/>
                    <a:pt x="384" y="13665"/>
                  </a:cubicBezTo>
                  <a:cubicBezTo>
                    <a:pt x="406" y="12841"/>
                    <a:pt x="486" y="12019"/>
                    <a:pt x="621" y="11229"/>
                  </a:cubicBezTo>
                  <a:cubicBezTo>
                    <a:pt x="937" y="9403"/>
                    <a:pt x="1556" y="7655"/>
                    <a:pt x="2458" y="6044"/>
                  </a:cubicBezTo>
                  <a:cubicBezTo>
                    <a:pt x="2853" y="5345"/>
                    <a:pt x="3293" y="4668"/>
                    <a:pt x="3789" y="4025"/>
                  </a:cubicBezTo>
                  <a:cubicBezTo>
                    <a:pt x="4352" y="3281"/>
                    <a:pt x="4995" y="2571"/>
                    <a:pt x="5683" y="1928"/>
                  </a:cubicBezTo>
                  <a:close/>
                  <a:moveTo>
                    <a:pt x="7419" y="1"/>
                  </a:moveTo>
                  <a:lnTo>
                    <a:pt x="6404" y="823"/>
                  </a:lnTo>
                  <a:cubicBezTo>
                    <a:pt x="5311" y="1692"/>
                    <a:pt x="4330" y="2695"/>
                    <a:pt x="3485" y="3800"/>
                  </a:cubicBezTo>
                  <a:cubicBezTo>
                    <a:pt x="2989" y="4454"/>
                    <a:pt x="2538" y="5152"/>
                    <a:pt x="2132" y="5863"/>
                  </a:cubicBezTo>
                  <a:cubicBezTo>
                    <a:pt x="1218" y="7509"/>
                    <a:pt x="587" y="9290"/>
                    <a:pt x="260" y="11162"/>
                  </a:cubicBezTo>
                  <a:cubicBezTo>
                    <a:pt x="103" y="12041"/>
                    <a:pt x="12" y="12943"/>
                    <a:pt x="1" y="13856"/>
                  </a:cubicBezTo>
                  <a:lnTo>
                    <a:pt x="1" y="14070"/>
                  </a:lnTo>
                  <a:lnTo>
                    <a:pt x="204" y="14048"/>
                  </a:lnTo>
                  <a:cubicBezTo>
                    <a:pt x="283" y="14036"/>
                    <a:pt x="361" y="14036"/>
                    <a:pt x="441" y="14036"/>
                  </a:cubicBezTo>
                  <a:cubicBezTo>
                    <a:pt x="779" y="14036"/>
                    <a:pt x="1105" y="14104"/>
                    <a:pt x="1410" y="14251"/>
                  </a:cubicBezTo>
                  <a:lnTo>
                    <a:pt x="1591" y="14341"/>
                  </a:lnTo>
                  <a:lnTo>
                    <a:pt x="1658" y="14161"/>
                  </a:lnTo>
                  <a:cubicBezTo>
                    <a:pt x="1816" y="13766"/>
                    <a:pt x="2188" y="13507"/>
                    <a:pt x="2616" y="13507"/>
                  </a:cubicBezTo>
                  <a:cubicBezTo>
                    <a:pt x="3124" y="13507"/>
                    <a:pt x="3552" y="13890"/>
                    <a:pt x="3620" y="14397"/>
                  </a:cubicBezTo>
                  <a:lnTo>
                    <a:pt x="3676" y="14803"/>
                  </a:lnTo>
                  <a:lnTo>
                    <a:pt x="3946" y="14499"/>
                  </a:lnTo>
                  <a:cubicBezTo>
                    <a:pt x="4262" y="14149"/>
                    <a:pt x="4702" y="13946"/>
                    <a:pt x="5164" y="13946"/>
                  </a:cubicBezTo>
                  <a:cubicBezTo>
                    <a:pt x="5221" y="13946"/>
                    <a:pt x="5254" y="13946"/>
                    <a:pt x="5299" y="13958"/>
                  </a:cubicBezTo>
                  <a:lnTo>
                    <a:pt x="5627" y="13991"/>
                  </a:lnTo>
                  <a:lnTo>
                    <a:pt x="5491" y="13687"/>
                  </a:lnTo>
                  <a:cubicBezTo>
                    <a:pt x="4725" y="12019"/>
                    <a:pt x="4341" y="10248"/>
                    <a:pt x="4341" y="8399"/>
                  </a:cubicBezTo>
                  <a:lnTo>
                    <a:pt x="4341" y="8073"/>
                  </a:lnTo>
                  <a:cubicBezTo>
                    <a:pt x="4352" y="7700"/>
                    <a:pt x="4387" y="7317"/>
                    <a:pt x="4420" y="6945"/>
                  </a:cubicBezTo>
                  <a:cubicBezTo>
                    <a:pt x="4668" y="4849"/>
                    <a:pt x="5446" y="2819"/>
                    <a:pt x="6664" y="1071"/>
                  </a:cubicBezTo>
                  <a:lnTo>
                    <a:pt x="741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9434;p68">
              <a:extLst>
                <a:ext uri="{FF2B5EF4-FFF2-40B4-BE49-F238E27FC236}">
                  <a16:creationId xmlns:a16="http://schemas.microsoft.com/office/drawing/2014/main" id="{EAB674FF-2A31-5D5C-2A17-49F9192585A0}"/>
                </a:ext>
              </a:extLst>
            </p:cNvPr>
            <p:cNvSpPr/>
            <p:nvPr/>
          </p:nvSpPr>
          <p:spPr>
            <a:xfrm>
              <a:off x="4048200" y="3072875"/>
              <a:ext cx="99225" cy="85450"/>
            </a:xfrm>
            <a:custGeom>
              <a:avLst/>
              <a:gdLst/>
              <a:ahLst/>
              <a:cxnLst/>
              <a:rect l="l" t="t" r="r" b="b"/>
              <a:pathLst>
                <a:path w="3969" h="3418" extrusionOk="0">
                  <a:moveTo>
                    <a:pt x="3732" y="1"/>
                  </a:moveTo>
                  <a:lnTo>
                    <a:pt x="11" y="3124"/>
                  </a:lnTo>
                  <a:lnTo>
                    <a:pt x="0" y="3135"/>
                  </a:lnTo>
                  <a:lnTo>
                    <a:pt x="147" y="3282"/>
                  </a:lnTo>
                  <a:lnTo>
                    <a:pt x="259" y="3417"/>
                  </a:lnTo>
                  <a:lnTo>
                    <a:pt x="3969" y="294"/>
                  </a:lnTo>
                  <a:lnTo>
                    <a:pt x="373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9435;p68">
              <a:extLst>
                <a:ext uri="{FF2B5EF4-FFF2-40B4-BE49-F238E27FC236}">
                  <a16:creationId xmlns:a16="http://schemas.microsoft.com/office/drawing/2014/main" id="{D1DDACE2-957E-EC17-A006-505607885AEF}"/>
                </a:ext>
              </a:extLst>
            </p:cNvPr>
            <p:cNvSpPr/>
            <p:nvPr/>
          </p:nvSpPr>
          <p:spPr>
            <a:xfrm>
              <a:off x="4095825" y="3019325"/>
              <a:ext cx="52725" cy="32725"/>
            </a:xfrm>
            <a:custGeom>
              <a:avLst/>
              <a:gdLst/>
              <a:ahLst/>
              <a:cxnLst/>
              <a:rect l="l" t="t" r="r" b="b"/>
              <a:pathLst>
                <a:path w="2109" h="1309" extrusionOk="0">
                  <a:moveTo>
                    <a:pt x="170" y="1"/>
                  </a:moveTo>
                  <a:lnTo>
                    <a:pt x="0" y="328"/>
                  </a:lnTo>
                  <a:lnTo>
                    <a:pt x="1951" y="1309"/>
                  </a:lnTo>
                  <a:lnTo>
                    <a:pt x="2109" y="982"/>
                  </a:lnTo>
                  <a:lnTo>
                    <a:pt x="17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9436;p68">
              <a:extLst>
                <a:ext uri="{FF2B5EF4-FFF2-40B4-BE49-F238E27FC236}">
                  <a16:creationId xmlns:a16="http://schemas.microsoft.com/office/drawing/2014/main" id="{92849CD1-2275-0BC2-D4DC-2DE15BDF2951}"/>
                </a:ext>
              </a:extLst>
            </p:cNvPr>
            <p:cNvSpPr/>
            <p:nvPr/>
          </p:nvSpPr>
          <p:spPr>
            <a:xfrm>
              <a:off x="4570450" y="2801750"/>
              <a:ext cx="226350" cy="127150"/>
            </a:xfrm>
            <a:custGeom>
              <a:avLst/>
              <a:gdLst/>
              <a:ahLst/>
              <a:cxnLst/>
              <a:rect l="l" t="t" r="r" b="b"/>
              <a:pathLst>
                <a:path w="9054" h="5086" extrusionOk="0">
                  <a:moveTo>
                    <a:pt x="0" y="1"/>
                  </a:moveTo>
                  <a:cubicBezTo>
                    <a:pt x="2221" y="790"/>
                    <a:pt x="4138" y="2222"/>
                    <a:pt x="5536" y="4071"/>
                  </a:cubicBezTo>
                  <a:lnTo>
                    <a:pt x="9053" y="5085"/>
                  </a:lnTo>
                  <a:cubicBezTo>
                    <a:pt x="6877" y="2706"/>
                    <a:pt x="4070" y="914"/>
                    <a:pt x="89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9437;p68">
              <a:extLst>
                <a:ext uri="{FF2B5EF4-FFF2-40B4-BE49-F238E27FC236}">
                  <a16:creationId xmlns:a16="http://schemas.microsoft.com/office/drawing/2014/main" id="{447AB3A7-8C1C-352C-1C46-28665FB411EF}"/>
                </a:ext>
              </a:extLst>
            </p:cNvPr>
            <p:cNvSpPr/>
            <p:nvPr/>
          </p:nvSpPr>
          <p:spPr>
            <a:xfrm>
              <a:off x="4636125" y="3287650"/>
              <a:ext cx="171650" cy="142925"/>
            </a:xfrm>
            <a:custGeom>
              <a:avLst/>
              <a:gdLst/>
              <a:ahLst/>
              <a:cxnLst/>
              <a:rect l="l" t="t" r="r" b="b"/>
              <a:pathLst>
                <a:path w="6866" h="5717" extrusionOk="0">
                  <a:moveTo>
                    <a:pt x="2187" y="0"/>
                  </a:moveTo>
                  <a:cubicBezTo>
                    <a:pt x="1534" y="711"/>
                    <a:pt x="800" y="1353"/>
                    <a:pt x="0" y="1884"/>
                  </a:cubicBezTo>
                  <a:cubicBezTo>
                    <a:pt x="1601" y="2560"/>
                    <a:pt x="3382" y="3462"/>
                    <a:pt x="5164" y="4634"/>
                  </a:cubicBezTo>
                  <a:cubicBezTo>
                    <a:pt x="5671" y="4961"/>
                    <a:pt x="6189" y="5322"/>
                    <a:pt x="6708" y="5717"/>
                  </a:cubicBezTo>
                  <a:lnTo>
                    <a:pt x="6866" y="970"/>
                  </a:lnTo>
                  <a:lnTo>
                    <a:pt x="2323" y="35"/>
                  </a:lnTo>
                  <a:lnTo>
                    <a:pt x="2187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9438;p68">
              <a:extLst>
                <a:ext uri="{FF2B5EF4-FFF2-40B4-BE49-F238E27FC236}">
                  <a16:creationId xmlns:a16="http://schemas.microsoft.com/office/drawing/2014/main" id="{95D9220C-A7CE-DB1C-7C22-C1B8790A609E}"/>
                </a:ext>
              </a:extLst>
            </p:cNvPr>
            <p:cNvSpPr/>
            <p:nvPr/>
          </p:nvSpPr>
          <p:spPr>
            <a:xfrm>
              <a:off x="4690800" y="3194925"/>
              <a:ext cx="120350" cy="116975"/>
            </a:xfrm>
            <a:custGeom>
              <a:avLst/>
              <a:gdLst/>
              <a:ahLst/>
              <a:cxnLst/>
              <a:rect l="l" t="t" r="r" b="b"/>
              <a:pathLst>
                <a:path w="4814" h="4679" extrusionOk="0">
                  <a:moveTo>
                    <a:pt x="2323" y="1"/>
                  </a:moveTo>
                  <a:cubicBezTo>
                    <a:pt x="1782" y="1376"/>
                    <a:pt x="993" y="2639"/>
                    <a:pt x="0" y="3709"/>
                  </a:cubicBezTo>
                  <a:lnTo>
                    <a:pt x="136" y="3744"/>
                  </a:lnTo>
                  <a:lnTo>
                    <a:pt x="4679" y="4679"/>
                  </a:lnTo>
                  <a:lnTo>
                    <a:pt x="4814" y="1004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9439;p68">
              <a:extLst>
                <a:ext uri="{FF2B5EF4-FFF2-40B4-BE49-F238E27FC236}">
                  <a16:creationId xmlns:a16="http://schemas.microsoft.com/office/drawing/2014/main" id="{046CB0C7-DE8B-82A4-8487-10A98DAF3532}"/>
                </a:ext>
              </a:extLst>
            </p:cNvPr>
            <p:cNvSpPr/>
            <p:nvPr/>
          </p:nvSpPr>
          <p:spPr>
            <a:xfrm>
              <a:off x="4708825" y="2903500"/>
              <a:ext cx="111650" cy="229725"/>
            </a:xfrm>
            <a:custGeom>
              <a:avLst/>
              <a:gdLst/>
              <a:ahLst/>
              <a:cxnLst/>
              <a:rect l="l" t="t" r="r" b="b"/>
              <a:pathLst>
                <a:path w="4466" h="9189" extrusionOk="0">
                  <a:moveTo>
                    <a:pt x="1" y="1"/>
                  </a:moveTo>
                  <a:cubicBezTo>
                    <a:pt x="1534" y="2018"/>
                    <a:pt x="2436" y="4533"/>
                    <a:pt x="2436" y="7249"/>
                  </a:cubicBezTo>
                  <a:cubicBezTo>
                    <a:pt x="2436" y="7915"/>
                    <a:pt x="2379" y="8557"/>
                    <a:pt x="2278" y="9188"/>
                  </a:cubicBezTo>
                  <a:lnTo>
                    <a:pt x="4296" y="6889"/>
                  </a:lnTo>
                  <a:lnTo>
                    <a:pt x="4465" y="2131"/>
                  </a:lnTo>
                  <a:cubicBezTo>
                    <a:pt x="4160" y="1748"/>
                    <a:pt x="3845" y="1376"/>
                    <a:pt x="3518" y="10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9440;p68">
              <a:extLst>
                <a:ext uri="{FF2B5EF4-FFF2-40B4-BE49-F238E27FC236}">
                  <a16:creationId xmlns:a16="http://schemas.microsoft.com/office/drawing/2014/main" id="{39503ECB-038E-CEA5-EB1B-F47F05F15023}"/>
                </a:ext>
              </a:extLst>
            </p:cNvPr>
            <p:cNvSpPr/>
            <p:nvPr/>
          </p:nvSpPr>
          <p:spPr>
            <a:xfrm>
              <a:off x="4748850" y="3075700"/>
              <a:ext cx="67375" cy="144325"/>
            </a:xfrm>
            <a:custGeom>
              <a:avLst/>
              <a:gdLst/>
              <a:ahLst/>
              <a:cxnLst/>
              <a:rect l="l" t="t" r="r" b="b"/>
              <a:pathLst>
                <a:path w="2695" h="5773" extrusionOk="0">
                  <a:moveTo>
                    <a:pt x="2695" y="1"/>
                  </a:moveTo>
                  <a:lnTo>
                    <a:pt x="677" y="2300"/>
                  </a:lnTo>
                  <a:cubicBezTo>
                    <a:pt x="542" y="3157"/>
                    <a:pt x="316" y="3981"/>
                    <a:pt x="1" y="4770"/>
                  </a:cubicBezTo>
                  <a:lnTo>
                    <a:pt x="2492" y="5773"/>
                  </a:lnTo>
                  <a:lnTo>
                    <a:pt x="2695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9441;p68">
              <a:extLst>
                <a:ext uri="{FF2B5EF4-FFF2-40B4-BE49-F238E27FC236}">
                  <a16:creationId xmlns:a16="http://schemas.microsoft.com/office/drawing/2014/main" id="{E50EA0CC-CBDA-969B-FFD1-2D5E8714E1AB}"/>
                </a:ext>
              </a:extLst>
            </p:cNvPr>
            <p:cNvSpPr/>
            <p:nvPr/>
          </p:nvSpPr>
          <p:spPr>
            <a:xfrm>
              <a:off x="4803800" y="3311875"/>
              <a:ext cx="97275" cy="152525"/>
            </a:xfrm>
            <a:custGeom>
              <a:avLst/>
              <a:gdLst/>
              <a:ahLst/>
              <a:cxnLst/>
              <a:rect l="l" t="t" r="r" b="b"/>
              <a:pathLst>
                <a:path w="3891" h="6101" extrusionOk="0">
                  <a:moveTo>
                    <a:pt x="159" y="1"/>
                  </a:moveTo>
                  <a:lnTo>
                    <a:pt x="1" y="4748"/>
                  </a:lnTo>
                  <a:cubicBezTo>
                    <a:pt x="542" y="5164"/>
                    <a:pt x="1095" y="5615"/>
                    <a:pt x="1647" y="6100"/>
                  </a:cubicBezTo>
                  <a:cubicBezTo>
                    <a:pt x="2673" y="4477"/>
                    <a:pt x="3440" y="2684"/>
                    <a:pt x="3891" y="76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9442;p68">
              <a:extLst>
                <a:ext uri="{FF2B5EF4-FFF2-40B4-BE49-F238E27FC236}">
                  <a16:creationId xmlns:a16="http://schemas.microsoft.com/office/drawing/2014/main" id="{292D0ED6-E6E8-9DB5-4360-F302A26C3F25}"/>
                </a:ext>
              </a:extLst>
            </p:cNvPr>
            <p:cNvSpPr/>
            <p:nvPr/>
          </p:nvSpPr>
          <p:spPr>
            <a:xfrm>
              <a:off x="4807750" y="3220000"/>
              <a:ext cx="104025" cy="111075"/>
            </a:xfrm>
            <a:custGeom>
              <a:avLst/>
              <a:gdLst/>
              <a:ahLst/>
              <a:cxnLst/>
              <a:rect l="l" t="t" r="r" b="b"/>
              <a:pathLst>
                <a:path w="4161" h="4443" extrusionOk="0">
                  <a:moveTo>
                    <a:pt x="136" y="1"/>
                  </a:moveTo>
                  <a:lnTo>
                    <a:pt x="1" y="3676"/>
                  </a:lnTo>
                  <a:lnTo>
                    <a:pt x="3733" y="4443"/>
                  </a:lnTo>
                  <a:cubicBezTo>
                    <a:pt x="3946" y="3530"/>
                    <a:pt x="4093" y="2594"/>
                    <a:pt x="4161" y="1636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9443;p68">
              <a:extLst>
                <a:ext uri="{FF2B5EF4-FFF2-40B4-BE49-F238E27FC236}">
                  <a16:creationId xmlns:a16="http://schemas.microsoft.com/office/drawing/2014/main" id="{BCAF0A7E-5CF9-B93E-A550-84BE52817576}"/>
                </a:ext>
              </a:extLst>
            </p:cNvPr>
            <p:cNvSpPr/>
            <p:nvPr/>
          </p:nvSpPr>
          <p:spPr>
            <a:xfrm>
              <a:off x="4811125" y="3022725"/>
              <a:ext cx="102050" cy="238175"/>
            </a:xfrm>
            <a:custGeom>
              <a:avLst/>
              <a:gdLst/>
              <a:ahLst/>
              <a:cxnLst/>
              <a:rect l="l" t="t" r="r" b="b"/>
              <a:pathLst>
                <a:path w="4082" h="9527" extrusionOk="0">
                  <a:moveTo>
                    <a:pt x="2064" y="0"/>
                  </a:moveTo>
                  <a:lnTo>
                    <a:pt x="204" y="2120"/>
                  </a:lnTo>
                  <a:lnTo>
                    <a:pt x="1" y="7892"/>
                  </a:lnTo>
                  <a:lnTo>
                    <a:pt x="4026" y="9527"/>
                  </a:lnTo>
                  <a:cubicBezTo>
                    <a:pt x="4059" y="9098"/>
                    <a:pt x="4082" y="8658"/>
                    <a:pt x="4082" y="8219"/>
                  </a:cubicBezTo>
                  <a:cubicBezTo>
                    <a:pt x="4082" y="5254"/>
                    <a:pt x="3350" y="2458"/>
                    <a:pt x="2064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9444;p68">
              <a:extLst>
                <a:ext uri="{FF2B5EF4-FFF2-40B4-BE49-F238E27FC236}">
                  <a16:creationId xmlns:a16="http://schemas.microsoft.com/office/drawing/2014/main" id="{87E7B7EC-A70B-2248-E9AE-30368C3BA238}"/>
                </a:ext>
              </a:extLst>
            </p:cNvPr>
            <p:cNvSpPr/>
            <p:nvPr/>
          </p:nvSpPr>
          <p:spPr>
            <a:xfrm>
              <a:off x="4816200" y="2956775"/>
              <a:ext cx="46550" cy="118950"/>
            </a:xfrm>
            <a:custGeom>
              <a:avLst/>
              <a:gdLst/>
              <a:ahLst/>
              <a:cxnLst/>
              <a:rect l="l" t="t" r="r" b="b"/>
              <a:pathLst>
                <a:path w="1862" h="4758" extrusionOk="0">
                  <a:moveTo>
                    <a:pt x="170" y="0"/>
                  </a:moveTo>
                  <a:lnTo>
                    <a:pt x="1" y="4758"/>
                  </a:lnTo>
                  <a:lnTo>
                    <a:pt x="1861" y="2638"/>
                  </a:lnTo>
                  <a:cubicBezTo>
                    <a:pt x="1376" y="1703"/>
                    <a:pt x="802" y="823"/>
                    <a:pt x="170" y="0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9445;p68">
              <a:extLst>
                <a:ext uri="{FF2B5EF4-FFF2-40B4-BE49-F238E27FC236}">
                  <a16:creationId xmlns:a16="http://schemas.microsoft.com/office/drawing/2014/main" id="{DB9E3C86-A5F4-B5FF-69FD-6542CBEF5AF2}"/>
                </a:ext>
              </a:extLst>
            </p:cNvPr>
            <p:cNvSpPr/>
            <p:nvPr/>
          </p:nvSpPr>
          <p:spPr>
            <a:xfrm>
              <a:off x="4546500" y="2796775"/>
              <a:ext cx="371200" cy="674950"/>
            </a:xfrm>
            <a:custGeom>
              <a:avLst/>
              <a:gdLst/>
              <a:ahLst/>
              <a:cxnLst/>
              <a:rect l="l" t="t" r="r" b="b"/>
              <a:pathLst>
                <a:path w="14848" h="26998" extrusionOk="0">
                  <a:moveTo>
                    <a:pt x="1962" y="402"/>
                  </a:moveTo>
                  <a:cubicBezTo>
                    <a:pt x="4588" y="820"/>
                    <a:pt x="7181" y="2454"/>
                    <a:pt x="9876" y="5408"/>
                  </a:cubicBezTo>
                  <a:cubicBezTo>
                    <a:pt x="10203" y="5758"/>
                    <a:pt x="10518" y="6129"/>
                    <a:pt x="10811" y="6513"/>
                  </a:cubicBezTo>
                  <a:cubicBezTo>
                    <a:pt x="11443" y="7324"/>
                    <a:pt x="12006" y="8204"/>
                    <a:pt x="12480" y="9128"/>
                  </a:cubicBezTo>
                  <a:cubicBezTo>
                    <a:pt x="13788" y="11608"/>
                    <a:pt x="14476" y="14427"/>
                    <a:pt x="14476" y="17257"/>
                  </a:cubicBezTo>
                  <a:cubicBezTo>
                    <a:pt x="14476" y="17674"/>
                    <a:pt x="14464" y="18114"/>
                    <a:pt x="14431" y="18553"/>
                  </a:cubicBezTo>
                  <a:cubicBezTo>
                    <a:pt x="14363" y="19489"/>
                    <a:pt x="14216" y="20414"/>
                    <a:pt x="14002" y="21326"/>
                  </a:cubicBezTo>
                  <a:cubicBezTo>
                    <a:pt x="13574" y="23130"/>
                    <a:pt x="12863" y="24844"/>
                    <a:pt x="11894" y="26422"/>
                  </a:cubicBezTo>
                  <a:cubicBezTo>
                    <a:pt x="11409" y="26005"/>
                    <a:pt x="10913" y="25588"/>
                    <a:pt x="10405" y="25205"/>
                  </a:cubicBezTo>
                  <a:cubicBezTo>
                    <a:pt x="9899" y="24833"/>
                    <a:pt x="9380" y="24461"/>
                    <a:pt x="8850" y="24111"/>
                  </a:cubicBezTo>
                  <a:cubicBezTo>
                    <a:pt x="7339" y="23119"/>
                    <a:pt x="5693" y="22228"/>
                    <a:pt x="3969" y="21484"/>
                  </a:cubicBezTo>
                  <a:cubicBezTo>
                    <a:pt x="4678" y="20977"/>
                    <a:pt x="5332" y="20402"/>
                    <a:pt x="5908" y="19760"/>
                  </a:cubicBezTo>
                  <a:cubicBezTo>
                    <a:pt x="6933" y="18655"/>
                    <a:pt x="7722" y="17392"/>
                    <a:pt x="8275" y="15994"/>
                  </a:cubicBezTo>
                  <a:cubicBezTo>
                    <a:pt x="8591" y="15183"/>
                    <a:pt x="8816" y="14337"/>
                    <a:pt x="8962" y="13480"/>
                  </a:cubicBezTo>
                  <a:cubicBezTo>
                    <a:pt x="9064" y="12838"/>
                    <a:pt x="9120" y="12184"/>
                    <a:pt x="9120" y="11518"/>
                  </a:cubicBezTo>
                  <a:cubicBezTo>
                    <a:pt x="9120" y="8835"/>
                    <a:pt x="8263" y="6287"/>
                    <a:pt x="6640" y="4157"/>
                  </a:cubicBezTo>
                  <a:cubicBezTo>
                    <a:pt x="5412" y="2522"/>
                    <a:pt x="3799" y="1237"/>
                    <a:pt x="1962" y="402"/>
                  </a:cubicBezTo>
                  <a:close/>
                  <a:moveTo>
                    <a:pt x="1438" y="1"/>
                  </a:moveTo>
                  <a:cubicBezTo>
                    <a:pt x="1211" y="1"/>
                    <a:pt x="986" y="8"/>
                    <a:pt x="947" y="8"/>
                  </a:cubicBezTo>
                  <a:lnTo>
                    <a:pt x="0" y="53"/>
                  </a:lnTo>
                  <a:lnTo>
                    <a:pt x="890" y="369"/>
                  </a:lnTo>
                  <a:cubicBezTo>
                    <a:pt x="3067" y="1147"/>
                    <a:pt x="4949" y="2534"/>
                    <a:pt x="6347" y="4383"/>
                  </a:cubicBezTo>
                  <a:cubicBezTo>
                    <a:pt x="7914" y="6445"/>
                    <a:pt x="8737" y="8915"/>
                    <a:pt x="8737" y="11518"/>
                  </a:cubicBezTo>
                  <a:cubicBezTo>
                    <a:pt x="8737" y="12161"/>
                    <a:pt x="8692" y="12804"/>
                    <a:pt x="8591" y="13424"/>
                  </a:cubicBezTo>
                  <a:cubicBezTo>
                    <a:pt x="8456" y="14258"/>
                    <a:pt x="8230" y="15081"/>
                    <a:pt x="7925" y="15859"/>
                  </a:cubicBezTo>
                  <a:cubicBezTo>
                    <a:pt x="7396" y="17212"/>
                    <a:pt x="6618" y="18440"/>
                    <a:pt x="5637" y="19512"/>
                  </a:cubicBezTo>
                  <a:cubicBezTo>
                    <a:pt x="4994" y="20211"/>
                    <a:pt x="4273" y="20842"/>
                    <a:pt x="3473" y="21372"/>
                  </a:cubicBezTo>
                  <a:lnTo>
                    <a:pt x="3190" y="21564"/>
                  </a:lnTo>
                  <a:lnTo>
                    <a:pt x="3506" y="21699"/>
                  </a:lnTo>
                  <a:cubicBezTo>
                    <a:pt x="5332" y="22466"/>
                    <a:pt x="7068" y="23378"/>
                    <a:pt x="8647" y="24427"/>
                  </a:cubicBezTo>
                  <a:cubicBezTo>
                    <a:pt x="9165" y="24765"/>
                    <a:pt x="9684" y="25126"/>
                    <a:pt x="10180" y="25498"/>
                  </a:cubicBezTo>
                  <a:cubicBezTo>
                    <a:pt x="10733" y="25926"/>
                    <a:pt x="11285" y="26377"/>
                    <a:pt x="11815" y="26851"/>
                  </a:cubicBezTo>
                  <a:lnTo>
                    <a:pt x="11973" y="26998"/>
                  </a:lnTo>
                  <a:lnTo>
                    <a:pt x="12097" y="26805"/>
                  </a:lnTo>
                  <a:cubicBezTo>
                    <a:pt x="13145" y="25137"/>
                    <a:pt x="13912" y="23322"/>
                    <a:pt x="14363" y="21406"/>
                  </a:cubicBezTo>
                  <a:cubicBezTo>
                    <a:pt x="14588" y="20481"/>
                    <a:pt x="14735" y="19534"/>
                    <a:pt x="14802" y="18576"/>
                  </a:cubicBezTo>
                  <a:cubicBezTo>
                    <a:pt x="14836" y="18136"/>
                    <a:pt x="14847" y="17685"/>
                    <a:pt x="14847" y="17257"/>
                  </a:cubicBezTo>
                  <a:cubicBezTo>
                    <a:pt x="14847" y="14359"/>
                    <a:pt x="14148" y="11496"/>
                    <a:pt x="12807" y="8948"/>
                  </a:cubicBezTo>
                  <a:cubicBezTo>
                    <a:pt x="12322" y="8013"/>
                    <a:pt x="11747" y="7122"/>
                    <a:pt x="11104" y="6287"/>
                  </a:cubicBezTo>
                  <a:cubicBezTo>
                    <a:pt x="10800" y="5893"/>
                    <a:pt x="10485" y="5521"/>
                    <a:pt x="10157" y="5160"/>
                  </a:cubicBezTo>
                  <a:cubicBezTo>
                    <a:pt x="7351" y="2093"/>
                    <a:pt x="4645" y="402"/>
                    <a:pt x="1872" y="19"/>
                  </a:cubicBezTo>
                  <a:cubicBezTo>
                    <a:pt x="1776" y="5"/>
                    <a:pt x="1607" y="1"/>
                    <a:pt x="1438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9446;p68">
              <a:extLst>
                <a:ext uri="{FF2B5EF4-FFF2-40B4-BE49-F238E27FC236}">
                  <a16:creationId xmlns:a16="http://schemas.microsoft.com/office/drawing/2014/main" id="{77B1A014-2216-919F-1512-3BEAA7D9E618}"/>
                </a:ext>
              </a:extLst>
            </p:cNvPr>
            <p:cNvSpPr/>
            <p:nvPr/>
          </p:nvSpPr>
          <p:spPr>
            <a:xfrm>
              <a:off x="4707700" y="2899000"/>
              <a:ext cx="90500" cy="34400"/>
            </a:xfrm>
            <a:custGeom>
              <a:avLst/>
              <a:gdLst/>
              <a:ahLst/>
              <a:cxnLst/>
              <a:rect l="l" t="t" r="r" b="b"/>
              <a:pathLst>
                <a:path w="3620" h="1376" extrusionOk="0">
                  <a:moveTo>
                    <a:pt x="102" y="0"/>
                  </a:moveTo>
                  <a:lnTo>
                    <a:pt x="1" y="361"/>
                  </a:lnTo>
                  <a:lnTo>
                    <a:pt x="3541" y="1376"/>
                  </a:lnTo>
                  <a:lnTo>
                    <a:pt x="3563" y="1376"/>
                  </a:lnTo>
                  <a:lnTo>
                    <a:pt x="3563" y="1195"/>
                  </a:lnTo>
                  <a:lnTo>
                    <a:pt x="3619" y="1015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9447;p68">
              <a:extLst>
                <a:ext uri="{FF2B5EF4-FFF2-40B4-BE49-F238E27FC236}">
                  <a16:creationId xmlns:a16="http://schemas.microsoft.com/office/drawing/2014/main" id="{D5956782-B376-66FD-EDAA-6279C207B9B5}"/>
                </a:ext>
              </a:extLst>
            </p:cNvPr>
            <p:cNvSpPr/>
            <p:nvPr/>
          </p:nvSpPr>
          <p:spPr>
            <a:xfrm>
              <a:off x="4762375" y="3019325"/>
              <a:ext cx="103750" cy="116725"/>
            </a:xfrm>
            <a:custGeom>
              <a:avLst/>
              <a:gdLst/>
              <a:ahLst/>
              <a:cxnLst/>
              <a:rect l="l" t="t" r="r" b="b"/>
              <a:pathLst>
                <a:path w="4150" h="4669" extrusionOk="0">
                  <a:moveTo>
                    <a:pt x="3879" y="1"/>
                  </a:moveTo>
                  <a:lnTo>
                    <a:pt x="1" y="4432"/>
                  </a:lnTo>
                  <a:lnTo>
                    <a:pt x="282" y="4668"/>
                  </a:lnTo>
                  <a:lnTo>
                    <a:pt x="4150" y="261"/>
                  </a:lnTo>
                  <a:lnTo>
                    <a:pt x="4014" y="136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9448;p68">
              <a:extLst>
                <a:ext uri="{FF2B5EF4-FFF2-40B4-BE49-F238E27FC236}">
                  <a16:creationId xmlns:a16="http://schemas.microsoft.com/office/drawing/2014/main" id="{CDD435AF-5A64-6771-E040-2C3D7DD71811}"/>
                </a:ext>
              </a:extLst>
            </p:cNvPr>
            <p:cNvSpPr/>
            <p:nvPr/>
          </p:nvSpPr>
          <p:spPr>
            <a:xfrm>
              <a:off x="4747175" y="3190700"/>
              <a:ext cx="166575" cy="74425"/>
            </a:xfrm>
            <a:custGeom>
              <a:avLst/>
              <a:gdLst/>
              <a:ahLst/>
              <a:cxnLst/>
              <a:rect l="l" t="t" r="r" b="b"/>
              <a:pathLst>
                <a:path w="6663" h="2977" extrusionOk="0">
                  <a:moveTo>
                    <a:pt x="135" y="0"/>
                  </a:moveTo>
                  <a:lnTo>
                    <a:pt x="0" y="338"/>
                  </a:lnTo>
                  <a:lnTo>
                    <a:pt x="6516" y="2976"/>
                  </a:lnTo>
                  <a:lnTo>
                    <a:pt x="6662" y="263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9449;p68">
              <a:extLst>
                <a:ext uri="{FF2B5EF4-FFF2-40B4-BE49-F238E27FC236}">
                  <a16:creationId xmlns:a16="http://schemas.microsoft.com/office/drawing/2014/main" id="{CDCA4B71-4604-E86E-2446-02AF9EF64EDB}"/>
                </a:ext>
              </a:extLst>
            </p:cNvPr>
            <p:cNvSpPr/>
            <p:nvPr/>
          </p:nvSpPr>
          <p:spPr>
            <a:xfrm>
              <a:off x="4693325" y="3284000"/>
              <a:ext cx="208575" cy="51575"/>
            </a:xfrm>
            <a:custGeom>
              <a:avLst/>
              <a:gdLst/>
              <a:ahLst/>
              <a:cxnLst/>
              <a:rect l="l" t="t" r="r" b="b"/>
              <a:pathLst>
                <a:path w="8343" h="2063" extrusionOk="0">
                  <a:moveTo>
                    <a:pt x="68" y="0"/>
                  </a:moveTo>
                  <a:lnTo>
                    <a:pt x="0" y="372"/>
                  </a:lnTo>
                  <a:lnTo>
                    <a:pt x="8275" y="2063"/>
                  </a:lnTo>
                  <a:lnTo>
                    <a:pt x="8343" y="169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9450;p68">
              <a:extLst>
                <a:ext uri="{FF2B5EF4-FFF2-40B4-BE49-F238E27FC236}">
                  <a16:creationId xmlns:a16="http://schemas.microsoft.com/office/drawing/2014/main" id="{2CCE741F-7A7E-93D9-2C6F-6ED5692358DD}"/>
                </a:ext>
              </a:extLst>
            </p:cNvPr>
            <p:cNvSpPr/>
            <p:nvPr/>
          </p:nvSpPr>
          <p:spPr>
            <a:xfrm>
              <a:off x="4799025" y="2956500"/>
              <a:ext cx="25950" cy="474350"/>
            </a:xfrm>
            <a:custGeom>
              <a:avLst/>
              <a:gdLst/>
              <a:ahLst/>
              <a:cxnLst/>
              <a:rect l="l" t="t" r="r" b="b"/>
              <a:pathLst>
                <a:path w="1038" h="18974" extrusionOk="0">
                  <a:moveTo>
                    <a:pt x="665" y="0"/>
                  </a:moveTo>
                  <a:lnTo>
                    <a:pt x="1" y="18963"/>
                  </a:lnTo>
                  <a:lnTo>
                    <a:pt x="372" y="18973"/>
                  </a:lnTo>
                  <a:lnTo>
                    <a:pt x="1038" y="11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9451;p68">
              <a:extLst>
                <a:ext uri="{FF2B5EF4-FFF2-40B4-BE49-F238E27FC236}">
                  <a16:creationId xmlns:a16="http://schemas.microsoft.com/office/drawing/2014/main" id="{455ECB38-3D33-CEF5-6E92-93876BFEE7E8}"/>
                </a:ext>
              </a:extLst>
            </p:cNvPr>
            <p:cNvSpPr/>
            <p:nvPr/>
          </p:nvSpPr>
          <p:spPr>
            <a:xfrm>
              <a:off x="4678950" y="2899000"/>
              <a:ext cx="211975" cy="531575"/>
            </a:xfrm>
            <a:custGeom>
              <a:avLst/>
              <a:gdLst/>
              <a:ahLst/>
              <a:cxnLst/>
              <a:rect l="l" t="t" r="r" b="b"/>
              <a:pathLst>
                <a:path w="8479" h="21263" extrusionOk="0">
                  <a:moveTo>
                    <a:pt x="2154" y="0"/>
                  </a:moveTo>
                  <a:lnTo>
                    <a:pt x="2154" y="0"/>
                  </a:lnTo>
                  <a:cubicBezTo>
                    <a:pt x="3654" y="2131"/>
                    <a:pt x="4510" y="4713"/>
                    <a:pt x="4510" y="7429"/>
                  </a:cubicBezTo>
                  <a:cubicBezTo>
                    <a:pt x="4510" y="11240"/>
                    <a:pt x="2853" y="14802"/>
                    <a:pt x="1" y="17237"/>
                  </a:cubicBezTo>
                  <a:cubicBezTo>
                    <a:pt x="1387" y="17891"/>
                    <a:pt x="2707" y="18625"/>
                    <a:pt x="3935" y="19436"/>
                  </a:cubicBezTo>
                  <a:cubicBezTo>
                    <a:pt x="4804" y="20011"/>
                    <a:pt x="5626" y="20620"/>
                    <a:pt x="6415" y="21263"/>
                  </a:cubicBezTo>
                  <a:cubicBezTo>
                    <a:pt x="7768" y="18793"/>
                    <a:pt x="8479" y="16009"/>
                    <a:pt x="8479" y="13168"/>
                  </a:cubicBezTo>
                  <a:cubicBezTo>
                    <a:pt x="8479" y="9436"/>
                    <a:pt x="7284" y="5896"/>
                    <a:pt x="5029" y="2942"/>
                  </a:cubicBezTo>
                  <a:cubicBezTo>
                    <a:pt x="4195" y="1849"/>
                    <a:pt x="3225" y="857"/>
                    <a:pt x="2154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9452;p68">
              <a:extLst>
                <a:ext uri="{FF2B5EF4-FFF2-40B4-BE49-F238E27FC236}">
                  <a16:creationId xmlns:a16="http://schemas.microsoft.com/office/drawing/2014/main" id="{820F4F04-78AD-8E3B-DF4E-C1C61B43EDD4}"/>
                </a:ext>
              </a:extLst>
            </p:cNvPr>
            <p:cNvSpPr/>
            <p:nvPr/>
          </p:nvSpPr>
          <p:spPr>
            <a:xfrm>
              <a:off x="4670500" y="2874750"/>
              <a:ext cx="225200" cy="563150"/>
            </a:xfrm>
            <a:custGeom>
              <a:avLst/>
              <a:gdLst/>
              <a:ahLst/>
              <a:cxnLst/>
              <a:rect l="l" t="t" r="r" b="b"/>
              <a:pathLst>
                <a:path w="9008" h="22526" extrusionOk="0">
                  <a:moveTo>
                    <a:pt x="3326" y="1940"/>
                  </a:moveTo>
                  <a:lnTo>
                    <a:pt x="3326" y="1940"/>
                  </a:lnTo>
                  <a:cubicBezTo>
                    <a:pt x="4014" y="2582"/>
                    <a:pt x="4656" y="3281"/>
                    <a:pt x="5220" y="4025"/>
                  </a:cubicBezTo>
                  <a:cubicBezTo>
                    <a:pt x="7452" y="6945"/>
                    <a:pt x="8636" y="10451"/>
                    <a:pt x="8636" y="14138"/>
                  </a:cubicBezTo>
                  <a:cubicBezTo>
                    <a:pt x="8636" y="16855"/>
                    <a:pt x="7960" y="19560"/>
                    <a:pt x="6697" y="21950"/>
                  </a:cubicBezTo>
                  <a:cubicBezTo>
                    <a:pt x="5953" y="21353"/>
                    <a:pt x="5175" y="20790"/>
                    <a:pt x="4375" y="20259"/>
                  </a:cubicBezTo>
                  <a:cubicBezTo>
                    <a:pt x="3213" y="19493"/>
                    <a:pt x="1973" y="18783"/>
                    <a:pt x="677" y="18162"/>
                  </a:cubicBezTo>
                  <a:cubicBezTo>
                    <a:pt x="3450" y="15682"/>
                    <a:pt x="5040" y="12142"/>
                    <a:pt x="5040" y="8399"/>
                  </a:cubicBezTo>
                  <a:cubicBezTo>
                    <a:pt x="5040" y="6122"/>
                    <a:pt x="4453" y="3902"/>
                    <a:pt x="3326" y="1940"/>
                  </a:cubicBezTo>
                  <a:close/>
                  <a:moveTo>
                    <a:pt x="1579" y="1"/>
                  </a:moveTo>
                  <a:lnTo>
                    <a:pt x="2334" y="1071"/>
                  </a:lnTo>
                  <a:cubicBezTo>
                    <a:pt x="3856" y="3236"/>
                    <a:pt x="4668" y="5773"/>
                    <a:pt x="4668" y="8399"/>
                  </a:cubicBezTo>
                  <a:cubicBezTo>
                    <a:pt x="4668" y="12131"/>
                    <a:pt x="3045" y="15649"/>
                    <a:pt x="214" y="18061"/>
                  </a:cubicBezTo>
                  <a:lnTo>
                    <a:pt x="1" y="18253"/>
                  </a:lnTo>
                  <a:lnTo>
                    <a:pt x="260" y="18377"/>
                  </a:lnTo>
                  <a:cubicBezTo>
                    <a:pt x="1635" y="19019"/>
                    <a:pt x="2954" y="19763"/>
                    <a:pt x="4172" y="20564"/>
                  </a:cubicBezTo>
                  <a:cubicBezTo>
                    <a:pt x="5029" y="21128"/>
                    <a:pt x="5851" y="21737"/>
                    <a:pt x="6630" y="22379"/>
                  </a:cubicBezTo>
                  <a:lnTo>
                    <a:pt x="6810" y="22526"/>
                  </a:lnTo>
                  <a:lnTo>
                    <a:pt x="6911" y="22323"/>
                  </a:lnTo>
                  <a:cubicBezTo>
                    <a:pt x="8286" y="19831"/>
                    <a:pt x="9008" y="17002"/>
                    <a:pt x="9008" y="14138"/>
                  </a:cubicBezTo>
                  <a:cubicBezTo>
                    <a:pt x="9008" y="10361"/>
                    <a:pt x="7802" y="6788"/>
                    <a:pt x="5513" y="3800"/>
                  </a:cubicBezTo>
                  <a:cubicBezTo>
                    <a:pt x="4679" y="2695"/>
                    <a:pt x="3698" y="1692"/>
                    <a:pt x="2604" y="823"/>
                  </a:cubicBezTo>
                  <a:lnTo>
                    <a:pt x="157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9453;p68">
              <a:extLst>
                <a:ext uri="{FF2B5EF4-FFF2-40B4-BE49-F238E27FC236}">
                  <a16:creationId xmlns:a16="http://schemas.microsoft.com/office/drawing/2014/main" id="{93ACEF2A-0E34-87BD-B4DB-96C7FE721BD7}"/>
                </a:ext>
              </a:extLst>
            </p:cNvPr>
            <p:cNvSpPr/>
            <p:nvPr/>
          </p:nvSpPr>
          <p:spPr>
            <a:xfrm>
              <a:off x="4678950" y="3238050"/>
              <a:ext cx="132775" cy="135875"/>
            </a:xfrm>
            <a:custGeom>
              <a:avLst/>
              <a:gdLst/>
              <a:ahLst/>
              <a:cxnLst/>
              <a:rect l="l" t="t" r="r" b="b"/>
              <a:pathLst>
                <a:path w="5311" h="5435" extrusionOk="0">
                  <a:moveTo>
                    <a:pt x="2965" y="0"/>
                  </a:moveTo>
                  <a:cubicBezTo>
                    <a:pt x="2639" y="621"/>
                    <a:pt x="2256" y="1207"/>
                    <a:pt x="1827" y="1759"/>
                  </a:cubicBezTo>
                  <a:cubicBezTo>
                    <a:pt x="1286" y="2447"/>
                    <a:pt x="677" y="3089"/>
                    <a:pt x="1" y="3675"/>
                  </a:cubicBezTo>
                  <a:cubicBezTo>
                    <a:pt x="1128" y="4206"/>
                    <a:pt x="2211" y="4792"/>
                    <a:pt x="3236" y="5434"/>
                  </a:cubicBezTo>
                  <a:lnTo>
                    <a:pt x="3293" y="5344"/>
                  </a:lnTo>
                  <a:lnTo>
                    <a:pt x="5310" y="3743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9454;p68">
              <a:extLst>
                <a:ext uri="{FF2B5EF4-FFF2-40B4-BE49-F238E27FC236}">
                  <a16:creationId xmlns:a16="http://schemas.microsoft.com/office/drawing/2014/main" id="{40970DDF-C598-57EF-C1B5-78816BB6DD03}"/>
                </a:ext>
              </a:extLst>
            </p:cNvPr>
            <p:cNvSpPr/>
            <p:nvPr/>
          </p:nvSpPr>
          <p:spPr>
            <a:xfrm>
              <a:off x="4753075" y="3207900"/>
              <a:ext cx="137850" cy="123750"/>
            </a:xfrm>
            <a:custGeom>
              <a:avLst/>
              <a:gdLst/>
              <a:ahLst/>
              <a:cxnLst/>
              <a:rect l="l" t="t" r="r" b="b"/>
              <a:pathLst>
                <a:path w="5514" h="4950" extrusionOk="0">
                  <a:moveTo>
                    <a:pt x="3089" y="0"/>
                  </a:moveTo>
                  <a:cubicBezTo>
                    <a:pt x="2481" y="0"/>
                    <a:pt x="1974" y="451"/>
                    <a:pt x="1894" y="1048"/>
                  </a:cubicBezTo>
                  <a:cubicBezTo>
                    <a:pt x="1556" y="677"/>
                    <a:pt x="1083" y="440"/>
                    <a:pt x="542" y="440"/>
                  </a:cubicBezTo>
                  <a:lnTo>
                    <a:pt x="384" y="440"/>
                  </a:lnTo>
                  <a:cubicBezTo>
                    <a:pt x="260" y="699"/>
                    <a:pt x="136" y="958"/>
                    <a:pt x="0" y="1206"/>
                  </a:cubicBezTo>
                  <a:lnTo>
                    <a:pt x="2345" y="4949"/>
                  </a:lnTo>
                  <a:lnTo>
                    <a:pt x="5434" y="2503"/>
                  </a:lnTo>
                  <a:cubicBezTo>
                    <a:pt x="5491" y="1939"/>
                    <a:pt x="5514" y="1376"/>
                    <a:pt x="5514" y="812"/>
                  </a:cubicBezTo>
                  <a:lnTo>
                    <a:pt x="5514" y="530"/>
                  </a:lnTo>
                  <a:cubicBezTo>
                    <a:pt x="5434" y="530"/>
                    <a:pt x="5344" y="519"/>
                    <a:pt x="5266" y="519"/>
                  </a:cubicBezTo>
                  <a:cubicBezTo>
                    <a:pt x="4893" y="519"/>
                    <a:pt x="4532" y="609"/>
                    <a:pt x="4217" y="755"/>
                  </a:cubicBezTo>
                  <a:cubicBezTo>
                    <a:pt x="4036" y="316"/>
                    <a:pt x="3597" y="0"/>
                    <a:pt x="3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9455;p68">
              <a:extLst>
                <a:ext uri="{FF2B5EF4-FFF2-40B4-BE49-F238E27FC236}">
                  <a16:creationId xmlns:a16="http://schemas.microsoft.com/office/drawing/2014/main" id="{9E6759A8-0050-28FC-461B-BD6ED3D2D3A2}"/>
                </a:ext>
              </a:extLst>
            </p:cNvPr>
            <p:cNvSpPr/>
            <p:nvPr/>
          </p:nvSpPr>
          <p:spPr>
            <a:xfrm>
              <a:off x="4759850" y="3331625"/>
              <a:ext cx="94700" cy="98950"/>
            </a:xfrm>
            <a:custGeom>
              <a:avLst/>
              <a:gdLst/>
              <a:ahLst/>
              <a:cxnLst/>
              <a:rect l="l" t="t" r="r" b="b"/>
              <a:pathLst>
                <a:path w="3788" h="3958" extrusionOk="0">
                  <a:moveTo>
                    <a:pt x="2074" y="0"/>
                  </a:moveTo>
                  <a:lnTo>
                    <a:pt x="57" y="1601"/>
                  </a:lnTo>
                  <a:lnTo>
                    <a:pt x="0" y="1691"/>
                  </a:lnTo>
                  <a:cubicBezTo>
                    <a:pt x="237" y="1838"/>
                    <a:pt x="474" y="1984"/>
                    <a:pt x="699" y="2142"/>
                  </a:cubicBezTo>
                  <a:cubicBezTo>
                    <a:pt x="1568" y="2706"/>
                    <a:pt x="2390" y="3315"/>
                    <a:pt x="3179" y="3958"/>
                  </a:cubicBezTo>
                  <a:cubicBezTo>
                    <a:pt x="3394" y="3563"/>
                    <a:pt x="3597" y="3157"/>
                    <a:pt x="3788" y="2740"/>
                  </a:cubicBezTo>
                  <a:lnTo>
                    <a:pt x="2074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9456;p68">
              <a:extLst>
                <a:ext uri="{FF2B5EF4-FFF2-40B4-BE49-F238E27FC236}">
                  <a16:creationId xmlns:a16="http://schemas.microsoft.com/office/drawing/2014/main" id="{C328BD5B-04DD-004B-A59E-51D1A3AA44F1}"/>
                </a:ext>
              </a:extLst>
            </p:cNvPr>
            <p:cNvSpPr/>
            <p:nvPr/>
          </p:nvSpPr>
          <p:spPr>
            <a:xfrm>
              <a:off x="4811700" y="3270475"/>
              <a:ext cx="77250" cy="129675"/>
            </a:xfrm>
            <a:custGeom>
              <a:avLst/>
              <a:gdLst/>
              <a:ahLst/>
              <a:cxnLst/>
              <a:rect l="l" t="t" r="r" b="b"/>
              <a:pathLst>
                <a:path w="3090" h="5187" extrusionOk="0">
                  <a:moveTo>
                    <a:pt x="3089" y="0"/>
                  </a:moveTo>
                  <a:lnTo>
                    <a:pt x="0" y="2446"/>
                  </a:lnTo>
                  <a:lnTo>
                    <a:pt x="1714" y="5186"/>
                  </a:lnTo>
                  <a:cubicBezTo>
                    <a:pt x="2052" y="4419"/>
                    <a:pt x="2334" y="3630"/>
                    <a:pt x="2560" y="2829"/>
                  </a:cubicBezTo>
                  <a:cubicBezTo>
                    <a:pt x="2808" y="1905"/>
                    <a:pt x="2988" y="958"/>
                    <a:pt x="30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9457;p68">
              <a:extLst>
                <a:ext uri="{FF2B5EF4-FFF2-40B4-BE49-F238E27FC236}">
                  <a16:creationId xmlns:a16="http://schemas.microsoft.com/office/drawing/2014/main" id="{AD8DD858-D378-8892-9315-D7846FCE98F5}"/>
                </a:ext>
              </a:extLst>
            </p:cNvPr>
            <p:cNvSpPr/>
            <p:nvPr/>
          </p:nvSpPr>
          <p:spPr>
            <a:xfrm>
              <a:off x="4670500" y="3203100"/>
              <a:ext cx="225200" cy="234800"/>
            </a:xfrm>
            <a:custGeom>
              <a:avLst/>
              <a:gdLst/>
              <a:ahLst/>
              <a:cxnLst/>
              <a:rect l="l" t="t" r="r" b="b"/>
              <a:pathLst>
                <a:path w="9008" h="9392" extrusionOk="0">
                  <a:moveTo>
                    <a:pt x="6392" y="373"/>
                  </a:moveTo>
                  <a:cubicBezTo>
                    <a:pt x="6821" y="373"/>
                    <a:pt x="7193" y="632"/>
                    <a:pt x="7351" y="1027"/>
                  </a:cubicBezTo>
                  <a:lnTo>
                    <a:pt x="7419" y="1207"/>
                  </a:lnTo>
                  <a:lnTo>
                    <a:pt x="7599" y="1117"/>
                  </a:lnTo>
                  <a:cubicBezTo>
                    <a:pt x="7906" y="979"/>
                    <a:pt x="8223" y="901"/>
                    <a:pt x="8569" y="901"/>
                  </a:cubicBezTo>
                  <a:cubicBezTo>
                    <a:pt x="8591" y="901"/>
                    <a:pt x="8614" y="901"/>
                    <a:pt x="8636" y="902"/>
                  </a:cubicBezTo>
                  <a:lnTo>
                    <a:pt x="8636" y="1004"/>
                  </a:lnTo>
                  <a:cubicBezTo>
                    <a:pt x="8636" y="1568"/>
                    <a:pt x="8602" y="2131"/>
                    <a:pt x="8546" y="2673"/>
                  </a:cubicBezTo>
                  <a:cubicBezTo>
                    <a:pt x="8456" y="3620"/>
                    <a:pt x="8276" y="4555"/>
                    <a:pt x="8028" y="5479"/>
                  </a:cubicBezTo>
                  <a:cubicBezTo>
                    <a:pt x="7802" y="6268"/>
                    <a:pt x="7520" y="7058"/>
                    <a:pt x="7182" y="7802"/>
                  </a:cubicBezTo>
                  <a:cubicBezTo>
                    <a:pt x="7035" y="8140"/>
                    <a:pt x="6878" y="8478"/>
                    <a:pt x="6697" y="8816"/>
                  </a:cubicBezTo>
                  <a:cubicBezTo>
                    <a:pt x="5964" y="8219"/>
                    <a:pt x="5187" y="7656"/>
                    <a:pt x="4375" y="7125"/>
                  </a:cubicBezTo>
                  <a:cubicBezTo>
                    <a:pt x="4127" y="6957"/>
                    <a:pt x="3901" y="6810"/>
                    <a:pt x="3676" y="6674"/>
                  </a:cubicBezTo>
                  <a:cubicBezTo>
                    <a:pt x="2717" y="6077"/>
                    <a:pt x="1714" y="5524"/>
                    <a:pt x="677" y="5028"/>
                  </a:cubicBezTo>
                  <a:cubicBezTo>
                    <a:pt x="1274" y="4487"/>
                    <a:pt x="1827" y="3901"/>
                    <a:pt x="2311" y="3270"/>
                  </a:cubicBezTo>
                  <a:cubicBezTo>
                    <a:pt x="2740" y="2718"/>
                    <a:pt x="3135" y="2120"/>
                    <a:pt x="3473" y="1488"/>
                  </a:cubicBezTo>
                  <a:cubicBezTo>
                    <a:pt x="3586" y="1275"/>
                    <a:pt x="3698" y="1049"/>
                    <a:pt x="3811" y="812"/>
                  </a:cubicBezTo>
                  <a:lnTo>
                    <a:pt x="3845" y="812"/>
                  </a:lnTo>
                  <a:cubicBezTo>
                    <a:pt x="4307" y="812"/>
                    <a:pt x="4746" y="1015"/>
                    <a:pt x="5062" y="1365"/>
                  </a:cubicBezTo>
                  <a:lnTo>
                    <a:pt x="5333" y="1669"/>
                  </a:lnTo>
                  <a:lnTo>
                    <a:pt x="5378" y="1263"/>
                  </a:lnTo>
                  <a:cubicBezTo>
                    <a:pt x="5457" y="756"/>
                    <a:pt x="5886" y="373"/>
                    <a:pt x="6392" y="373"/>
                  </a:cubicBezTo>
                  <a:close/>
                  <a:moveTo>
                    <a:pt x="6392" y="0"/>
                  </a:moveTo>
                  <a:cubicBezTo>
                    <a:pt x="5818" y="0"/>
                    <a:pt x="5310" y="373"/>
                    <a:pt x="5096" y="891"/>
                  </a:cubicBezTo>
                  <a:cubicBezTo>
                    <a:pt x="4746" y="598"/>
                    <a:pt x="4296" y="440"/>
                    <a:pt x="3845" y="440"/>
                  </a:cubicBezTo>
                  <a:cubicBezTo>
                    <a:pt x="3777" y="440"/>
                    <a:pt x="3721" y="440"/>
                    <a:pt x="3664" y="451"/>
                  </a:cubicBezTo>
                  <a:lnTo>
                    <a:pt x="3563" y="463"/>
                  </a:lnTo>
                  <a:lnTo>
                    <a:pt x="3518" y="553"/>
                  </a:lnTo>
                  <a:cubicBezTo>
                    <a:pt x="3394" y="824"/>
                    <a:pt x="3270" y="1072"/>
                    <a:pt x="3135" y="1308"/>
                  </a:cubicBezTo>
                  <a:cubicBezTo>
                    <a:pt x="2807" y="1917"/>
                    <a:pt x="2436" y="2503"/>
                    <a:pt x="2018" y="3033"/>
                  </a:cubicBezTo>
                  <a:cubicBezTo>
                    <a:pt x="1489" y="3732"/>
                    <a:pt x="880" y="4364"/>
                    <a:pt x="214" y="4927"/>
                  </a:cubicBezTo>
                  <a:lnTo>
                    <a:pt x="1" y="5119"/>
                  </a:lnTo>
                  <a:lnTo>
                    <a:pt x="260" y="5243"/>
                  </a:lnTo>
                  <a:cubicBezTo>
                    <a:pt x="1376" y="5772"/>
                    <a:pt x="2458" y="6359"/>
                    <a:pt x="3473" y="6990"/>
                  </a:cubicBezTo>
                  <a:cubicBezTo>
                    <a:pt x="3698" y="7125"/>
                    <a:pt x="3924" y="7272"/>
                    <a:pt x="4172" y="7430"/>
                  </a:cubicBezTo>
                  <a:cubicBezTo>
                    <a:pt x="5029" y="7994"/>
                    <a:pt x="5863" y="8603"/>
                    <a:pt x="6630" y="9245"/>
                  </a:cubicBezTo>
                  <a:lnTo>
                    <a:pt x="6810" y="9392"/>
                  </a:lnTo>
                  <a:lnTo>
                    <a:pt x="6911" y="9189"/>
                  </a:lnTo>
                  <a:cubicBezTo>
                    <a:pt x="7137" y="8783"/>
                    <a:pt x="7351" y="8365"/>
                    <a:pt x="7532" y="7959"/>
                  </a:cubicBezTo>
                  <a:cubicBezTo>
                    <a:pt x="7870" y="7193"/>
                    <a:pt x="8163" y="6393"/>
                    <a:pt x="8388" y="5581"/>
                  </a:cubicBezTo>
                  <a:cubicBezTo>
                    <a:pt x="8647" y="4634"/>
                    <a:pt x="8828" y="3675"/>
                    <a:pt x="8918" y="2718"/>
                  </a:cubicBezTo>
                  <a:cubicBezTo>
                    <a:pt x="8975" y="2154"/>
                    <a:pt x="9008" y="1579"/>
                    <a:pt x="9008" y="1004"/>
                  </a:cubicBezTo>
                  <a:lnTo>
                    <a:pt x="9008" y="722"/>
                  </a:lnTo>
                  <a:lnTo>
                    <a:pt x="8997" y="553"/>
                  </a:lnTo>
                  <a:lnTo>
                    <a:pt x="8839" y="541"/>
                  </a:lnTo>
                  <a:cubicBezTo>
                    <a:pt x="8737" y="531"/>
                    <a:pt x="8659" y="531"/>
                    <a:pt x="8569" y="531"/>
                  </a:cubicBezTo>
                  <a:cubicBezTo>
                    <a:pt x="8231" y="531"/>
                    <a:pt x="7915" y="586"/>
                    <a:pt x="7610" y="711"/>
                  </a:cubicBezTo>
                  <a:cubicBezTo>
                    <a:pt x="7362" y="271"/>
                    <a:pt x="6900" y="0"/>
                    <a:pt x="6392" y="0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9458;p68">
              <a:extLst>
                <a:ext uri="{FF2B5EF4-FFF2-40B4-BE49-F238E27FC236}">
                  <a16:creationId xmlns:a16="http://schemas.microsoft.com/office/drawing/2014/main" id="{7A0C8D55-D94A-93BE-4B1F-DF2887446543}"/>
                </a:ext>
              </a:extLst>
            </p:cNvPr>
            <p:cNvSpPr/>
            <p:nvPr/>
          </p:nvSpPr>
          <p:spPr>
            <a:xfrm>
              <a:off x="4749125" y="3235525"/>
              <a:ext cx="109950" cy="167150"/>
            </a:xfrm>
            <a:custGeom>
              <a:avLst/>
              <a:gdLst/>
              <a:ahLst/>
              <a:cxnLst/>
              <a:rect l="l" t="t" r="r" b="b"/>
              <a:pathLst>
                <a:path w="4398" h="6686" extrusionOk="0">
                  <a:moveTo>
                    <a:pt x="316" y="0"/>
                  </a:moveTo>
                  <a:lnTo>
                    <a:pt x="1" y="203"/>
                  </a:lnTo>
                  <a:lnTo>
                    <a:pt x="4059" y="6685"/>
                  </a:lnTo>
                  <a:lnTo>
                    <a:pt x="4206" y="6584"/>
                  </a:lnTo>
                  <a:lnTo>
                    <a:pt x="4397" y="6584"/>
                  </a:lnTo>
                  <a:lnTo>
                    <a:pt x="4397" y="6527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9459;p68">
              <a:extLst>
                <a:ext uri="{FF2B5EF4-FFF2-40B4-BE49-F238E27FC236}">
                  <a16:creationId xmlns:a16="http://schemas.microsoft.com/office/drawing/2014/main" id="{FE288E2B-744E-1809-7771-5495720D167F}"/>
                </a:ext>
              </a:extLst>
            </p:cNvPr>
            <p:cNvSpPr/>
            <p:nvPr/>
          </p:nvSpPr>
          <p:spPr>
            <a:xfrm>
              <a:off x="4758450" y="3266800"/>
              <a:ext cx="133325" cy="108525"/>
            </a:xfrm>
            <a:custGeom>
              <a:avLst/>
              <a:gdLst/>
              <a:ahLst/>
              <a:cxnLst/>
              <a:rect l="l" t="t" r="r" b="b"/>
              <a:pathLst>
                <a:path w="5333" h="4341" extrusionOk="0">
                  <a:moveTo>
                    <a:pt x="5107" y="0"/>
                  </a:moveTo>
                  <a:lnTo>
                    <a:pt x="0" y="4048"/>
                  </a:lnTo>
                  <a:lnTo>
                    <a:pt x="226" y="4341"/>
                  </a:lnTo>
                  <a:lnTo>
                    <a:pt x="5332" y="293"/>
                  </a:lnTo>
                  <a:lnTo>
                    <a:pt x="510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9460;p68">
              <a:extLst>
                <a:ext uri="{FF2B5EF4-FFF2-40B4-BE49-F238E27FC236}">
                  <a16:creationId xmlns:a16="http://schemas.microsoft.com/office/drawing/2014/main" id="{2D59F60C-BE91-F313-9C07-FF74BC31FD3E}"/>
                </a:ext>
              </a:extLst>
            </p:cNvPr>
            <p:cNvSpPr/>
            <p:nvPr/>
          </p:nvSpPr>
          <p:spPr>
            <a:xfrm>
              <a:off x="4732775" y="2899000"/>
              <a:ext cx="105450" cy="149100"/>
            </a:xfrm>
            <a:custGeom>
              <a:avLst/>
              <a:gdLst/>
              <a:ahLst/>
              <a:cxnLst/>
              <a:rect l="l" t="t" r="r" b="b"/>
              <a:pathLst>
                <a:path w="4218" h="5964" extrusionOk="0">
                  <a:moveTo>
                    <a:pt x="1" y="0"/>
                  </a:moveTo>
                  <a:cubicBezTo>
                    <a:pt x="1230" y="1737"/>
                    <a:pt x="2030" y="3788"/>
                    <a:pt x="2278" y="5964"/>
                  </a:cubicBezTo>
                  <a:lnTo>
                    <a:pt x="4217" y="4983"/>
                  </a:lnTo>
                  <a:cubicBezTo>
                    <a:pt x="3823" y="4273"/>
                    <a:pt x="3372" y="3596"/>
                    <a:pt x="2876" y="2942"/>
                  </a:cubicBezTo>
                  <a:cubicBezTo>
                    <a:pt x="2042" y="1849"/>
                    <a:pt x="1072" y="857"/>
                    <a:pt x="1" y="0"/>
                  </a:cubicBez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9461;p68">
              <a:extLst>
                <a:ext uri="{FF2B5EF4-FFF2-40B4-BE49-F238E27FC236}">
                  <a16:creationId xmlns:a16="http://schemas.microsoft.com/office/drawing/2014/main" id="{C16F425D-3A1B-01A4-1315-5EBB7813EBF3}"/>
                </a:ext>
              </a:extLst>
            </p:cNvPr>
            <p:cNvSpPr/>
            <p:nvPr/>
          </p:nvSpPr>
          <p:spPr>
            <a:xfrm>
              <a:off x="4789725" y="3023575"/>
              <a:ext cx="95000" cy="131075"/>
            </a:xfrm>
            <a:custGeom>
              <a:avLst/>
              <a:gdLst/>
              <a:ahLst/>
              <a:cxnLst/>
              <a:rect l="l" t="t" r="r" b="b"/>
              <a:pathLst>
                <a:path w="3800" h="5243" extrusionOk="0">
                  <a:moveTo>
                    <a:pt x="1939" y="0"/>
                  </a:moveTo>
                  <a:lnTo>
                    <a:pt x="0" y="981"/>
                  </a:lnTo>
                  <a:cubicBezTo>
                    <a:pt x="45" y="1353"/>
                    <a:pt x="68" y="1737"/>
                    <a:pt x="79" y="2120"/>
                  </a:cubicBezTo>
                  <a:lnTo>
                    <a:pt x="3800" y="5242"/>
                  </a:lnTo>
                  <a:cubicBezTo>
                    <a:pt x="3472" y="3393"/>
                    <a:pt x="2853" y="1635"/>
                    <a:pt x="193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9462;p68">
              <a:extLst>
                <a:ext uri="{FF2B5EF4-FFF2-40B4-BE49-F238E27FC236}">
                  <a16:creationId xmlns:a16="http://schemas.microsoft.com/office/drawing/2014/main" id="{FD71F500-94C2-27E2-CDAA-EEDBF36EB9FD}"/>
                </a:ext>
              </a:extLst>
            </p:cNvPr>
            <p:cNvSpPr/>
            <p:nvPr/>
          </p:nvSpPr>
          <p:spPr>
            <a:xfrm>
              <a:off x="4762650" y="3076550"/>
              <a:ext cx="128275" cy="157575"/>
            </a:xfrm>
            <a:custGeom>
              <a:avLst/>
              <a:gdLst/>
              <a:ahLst/>
              <a:cxnLst/>
              <a:rect l="l" t="t" r="r" b="b"/>
              <a:pathLst>
                <a:path w="5131" h="6303" extrusionOk="0">
                  <a:moveTo>
                    <a:pt x="1162" y="1"/>
                  </a:moveTo>
                  <a:lnTo>
                    <a:pt x="1162" y="327"/>
                  </a:lnTo>
                  <a:cubicBezTo>
                    <a:pt x="1162" y="2210"/>
                    <a:pt x="757" y="4037"/>
                    <a:pt x="1" y="5694"/>
                  </a:cubicBezTo>
                  <a:lnTo>
                    <a:pt x="159" y="5694"/>
                  </a:lnTo>
                  <a:cubicBezTo>
                    <a:pt x="700" y="5694"/>
                    <a:pt x="1173" y="5931"/>
                    <a:pt x="1511" y="6302"/>
                  </a:cubicBezTo>
                  <a:cubicBezTo>
                    <a:pt x="1591" y="5705"/>
                    <a:pt x="2098" y="5254"/>
                    <a:pt x="2706" y="5254"/>
                  </a:cubicBezTo>
                  <a:cubicBezTo>
                    <a:pt x="3214" y="5254"/>
                    <a:pt x="3653" y="5570"/>
                    <a:pt x="3834" y="6009"/>
                  </a:cubicBezTo>
                  <a:cubicBezTo>
                    <a:pt x="4149" y="5863"/>
                    <a:pt x="4510" y="5773"/>
                    <a:pt x="4883" y="5773"/>
                  </a:cubicBezTo>
                  <a:cubicBezTo>
                    <a:pt x="4961" y="5773"/>
                    <a:pt x="5051" y="5784"/>
                    <a:pt x="5131" y="5784"/>
                  </a:cubicBezTo>
                  <a:cubicBezTo>
                    <a:pt x="5119" y="4882"/>
                    <a:pt x="5029" y="3992"/>
                    <a:pt x="4883" y="3123"/>
                  </a:cubicBezTo>
                  <a:lnTo>
                    <a:pt x="1162" y="1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9463;p68">
              <a:extLst>
                <a:ext uri="{FF2B5EF4-FFF2-40B4-BE49-F238E27FC236}">
                  <a16:creationId xmlns:a16="http://schemas.microsoft.com/office/drawing/2014/main" id="{331FFBA1-0C78-BDF1-8783-48F1C5CE5485}"/>
                </a:ext>
              </a:extLst>
            </p:cNvPr>
            <p:cNvSpPr/>
            <p:nvPr/>
          </p:nvSpPr>
          <p:spPr>
            <a:xfrm>
              <a:off x="4709975" y="2874750"/>
              <a:ext cx="185725" cy="370075"/>
            </a:xfrm>
            <a:custGeom>
              <a:avLst/>
              <a:gdLst/>
              <a:ahLst/>
              <a:cxnLst/>
              <a:rect l="l" t="t" r="r" b="b"/>
              <a:pathLst>
                <a:path w="7429" h="14803" extrusionOk="0">
                  <a:moveTo>
                    <a:pt x="1747" y="1928"/>
                  </a:moveTo>
                  <a:lnTo>
                    <a:pt x="1747" y="1928"/>
                  </a:lnTo>
                  <a:cubicBezTo>
                    <a:pt x="2435" y="2571"/>
                    <a:pt x="3066" y="3281"/>
                    <a:pt x="3641" y="4025"/>
                  </a:cubicBezTo>
                  <a:cubicBezTo>
                    <a:pt x="4137" y="4668"/>
                    <a:pt x="4577" y="5345"/>
                    <a:pt x="4960" y="6044"/>
                  </a:cubicBezTo>
                  <a:cubicBezTo>
                    <a:pt x="5862" y="7655"/>
                    <a:pt x="6482" y="9403"/>
                    <a:pt x="6809" y="11229"/>
                  </a:cubicBezTo>
                  <a:cubicBezTo>
                    <a:pt x="6945" y="12019"/>
                    <a:pt x="7023" y="12841"/>
                    <a:pt x="7046" y="13665"/>
                  </a:cubicBezTo>
                  <a:cubicBezTo>
                    <a:pt x="7020" y="13664"/>
                    <a:pt x="6994" y="13663"/>
                    <a:pt x="6967" y="13663"/>
                  </a:cubicBezTo>
                  <a:cubicBezTo>
                    <a:pt x="6645" y="13663"/>
                    <a:pt x="6323" y="13730"/>
                    <a:pt x="6031" y="13845"/>
                  </a:cubicBezTo>
                  <a:cubicBezTo>
                    <a:pt x="5783" y="13405"/>
                    <a:pt x="5321" y="13134"/>
                    <a:pt x="4813" y="13134"/>
                  </a:cubicBezTo>
                  <a:cubicBezTo>
                    <a:pt x="4239" y="13134"/>
                    <a:pt x="3731" y="13507"/>
                    <a:pt x="3517" y="14025"/>
                  </a:cubicBezTo>
                  <a:cubicBezTo>
                    <a:pt x="3202" y="13766"/>
                    <a:pt x="2807" y="13608"/>
                    <a:pt x="2390" y="13585"/>
                  </a:cubicBezTo>
                  <a:cubicBezTo>
                    <a:pt x="3100" y="11939"/>
                    <a:pt x="3461" y="10203"/>
                    <a:pt x="3461" y="8399"/>
                  </a:cubicBezTo>
                  <a:cubicBezTo>
                    <a:pt x="3461" y="8276"/>
                    <a:pt x="3461" y="8163"/>
                    <a:pt x="3450" y="8061"/>
                  </a:cubicBezTo>
                  <a:cubicBezTo>
                    <a:pt x="3450" y="7678"/>
                    <a:pt x="3416" y="7284"/>
                    <a:pt x="3370" y="6911"/>
                  </a:cubicBezTo>
                  <a:cubicBezTo>
                    <a:pt x="3167" y="5164"/>
                    <a:pt x="2616" y="3461"/>
                    <a:pt x="1747" y="1928"/>
                  </a:cubicBezTo>
                  <a:close/>
                  <a:moveTo>
                    <a:pt x="0" y="1"/>
                  </a:moveTo>
                  <a:lnTo>
                    <a:pt x="755" y="1071"/>
                  </a:lnTo>
                  <a:cubicBezTo>
                    <a:pt x="1984" y="2819"/>
                    <a:pt x="2762" y="4849"/>
                    <a:pt x="2999" y="6945"/>
                  </a:cubicBezTo>
                  <a:cubicBezTo>
                    <a:pt x="3044" y="7317"/>
                    <a:pt x="3066" y="7700"/>
                    <a:pt x="3077" y="8073"/>
                  </a:cubicBezTo>
                  <a:cubicBezTo>
                    <a:pt x="3089" y="8174"/>
                    <a:pt x="3089" y="8276"/>
                    <a:pt x="3089" y="8399"/>
                  </a:cubicBezTo>
                  <a:cubicBezTo>
                    <a:pt x="3089" y="10248"/>
                    <a:pt x="2694" y="12019"/>
                    <a:pt x="1939" y="13687"/>
                  </a:cubicBezTo>
                  <a:lnTo>
                    <a:pt x="1804" y="13991"/>
                  </a:lnTo>
                  <a:lnTo>
                    <a:pt x="2130" y="13958"/>
                  </a:lnTo>
                  <a:cubicBezTo>
                    <a:pt x="2165" y="13946"/>
                    <a:pt x="2210" y="13946"/>
                    <a:pt x="2266" y="13946"/>
                  </a:cubicBezTo>
                  <a:cubicBezTo>
                    <a:pt x="2728" y="13946"/>
                    <a:pt x="3167" y="14149"/>
                    <a:pt x="3483" y="14499"/>
                  </a:cubicBezTo>
                  <a:lnTo>
                    <a:pt x="3754" y="14803"/>
                  </a:lnTo>
                  <a:lnTo>
                    <a:pt x="3799" y="14397"/>
                  </a:lnTo>
                  <a:cubicBezTo>
                    <a:pt x="3866" y="13890"/>
                    <a:pt x="4307" y="13507"/>
                    <a:pt x="4813" y="13507"/>
                  </a:cubicBezTo>
                  <a:cubicBezTo>
                    <a:pt x="5242" y="13507"/>
                    <a:pt x="5614" y="13766"/>
                    <a:pt x="5772" y="14161"/>
                  </a:cubicBezTo>
                  <a:lnTo>
                    <a:pt x="5840" y="14341"/>
                  </a:lnTo>
                  <a:lnTo>
                    <a:pt x="6020" y="14251"/>
                  </a:lnTo>
                  <a:cubicBezTo>
                    <a:pt x="6324" y="14104"/>
                    <a:pt x="6652" y="14036"/>
                    <a:pt x="6990" y="14036"/>
                  </a:cubicBezTo>
                  <a:cubicBezTo>
                    <a:pt x="7068" y="14036"/>
                    <a:pt x="7136" y="14036"/>
                    <a:pt x="7226" y="14048"/>
                  </a:cubicBezTo>
                  <a:lnTo>
                    <a:pt x="7429" y="14070"/>
                  </a:lnTo>
                  <a:lnTo>
                    <a:pt x="7429" y="13856"/>
                  </a:lnTo>
                  <a:cubicBezTo>
                    <a:pt x="7406" y="12943"/>
                    <a:pt x="7328" y="12041"/>
                    <a:pt x="7170" y="11162"/>
                  </a:cubicBezTo>
                  <a:cubicBezTo>
                    <a:pt x="6843" y="9290"/>
                    <a:pt x="6211" y="7509"/>
                    <a:pt x="5287" y="5863"/>
                  </a:cubicBezTo>
                  <a:cubicBezTo>
                    <a:pt x="4893" y="5152"/>
                    <a:pt x="4442" y="4454"/>
                    <a:pt x="3934" y="3800"/>
                  </a:cubicBezTo>
                  <a:cubicBezTo>
                    <a:pt x="3100" y="2695"/>
                    <a:pt x="2119" y="1692"/>
                    <a:pt x="1025" y="8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9464;p68">
              <a:extLst>
                <a:ext uri="{FF2B5EF4-FFF2-40B4-BE49-F238E27FC236}">
                  <a16:creationId xmlns:a16="http://schemas.microsoft.com/office/drawing/2014/main" id="{8F7C2E42-FF89-4051-AA7E-1CC77507BF52}"/>
                </a:ext>
              </a:extLst>
            </p:cNvPr>
            <p:cNvSpPr/>
            <p:nvPr/>
          </p:nvSpPr>
          <p:spPr>
            <a:xfrm>
              <a:off x="4788575" y="3072875"/>
              <a:ext cx="99250" cy="85450"/>
            </a:xfrm>
            <a:custGeom>
              <a:avLst/>
              <a:gdLst/>
              <a:ahLst/>
              <a:cxnLst/>
              <a:rect l="l" t="t" r="r" b="b"/>
              <a:pathLst>
                <a:path w="3970" h="3418" extrusionOk="0">
                  <a:moveTo>
                    <a:pt x="249" y="1"/>
                  </a:moveTo>
                  <a:lnTo>
                    <a:pt x="1" y="294"/>
                  </a:lnTo>
                  <a:lnTo>
                    <a:pt x="3721" y="3417"/>
                  </a:lnTo>
                  <a:lnTo>
                    <a:pt x="3834" y="3282"/>
                  </a:lnTo>
                  <a:lnTo>
                    <a:pt x="3969" y="3135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9465;p68">
              <a:extLst>
                <a:ext uri="{FF2B5EF4-FFF2-40B4-BE49-F238E27FC236}">
                  <a16:creationId xmlns:a16="http://schemas.microsoft.com/office/drawing/2014/main" id="{CD20AD6D-0239-1B13-5054-B74B0B28FED5}"/>
                </a:ext>
              </a:extLst>
            </p:cNvPr>
            <p:cNvSpPr/>
            <p:nvPr/>
          </p:nvSpPr>
          <p:spPr>
            <a:xfrm>
              <a:off x="4787450" y="3019325"/>
              <a:ext cx="52750" cy="32725"/>
            </a:xfrm>
            <a:custGeom>
              <a:avLst/>
              <a:gdLst/>
              <a:ahLst/>
              <a:cxnLst/>
              <a:rect l="l" t="t" r="r" b="b"/>
              <a:pathLst>
                <a:path w="2110" h="1309" extrusionOk="0">
                  <a:moveTo>
                    <a:pt x="1940" y="1"/>
                  </a:moveTo>
                  <a:lnTo>
                    <a:pt x="1" y="982"/>
                  </a:lnTo>
                  <a:lnTo>
                    <a:pt x="170" y="1309"/>
                  </a:lnTo>
                  <a:lnTo>
                    <a:pt x="2109" y="328"/>
                  </a:lnTo>
                  <a:lnTo>
                    <a:pt x="194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10887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4626645" y="1498633"/>
            <a:ext cx="3617100" cy="3142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/>
            <a:r>
              <a:rPr lang="da-DK" sz="1300" dirty="0"/>
              <a:t>Blev hos nogle dage i Damaskus hos disciplene</a:t>
            </a:r>
          </a:p>
          <a:p>
            <a:pPr marL="285750" lvl="0" indent="-285750"/>
            <a:endParaRPr lang="da-DK" sz="1300" dirty="0"/>
          </a:p>
          <a:p>
            <a:pPr marL="285750" lvl="0" indent="-285750"/>
            <a:r>
              <a:rPr lang="da-DK" sz="1300" dirty="0"/>
              <a:t>Prædikede i synagogerne, at Jesus er Guds søn</a:t>
            </a:r>
          </a:p>
          <a:p>
            <a:pPr marL="0" lvl="0" indent="0">
              <a:buNone/>
            </a:pPr>
            <a:endParaRPr lang="da-DK" sz="1300" dirty="0"/>
          </a:p>
          <a:p>
            <a:pPr marL="285750" lvl="0" indent="-285750"/>
            <a:r>
              <a:rPr lang="da-DK" sz="1300" dirty="0"/>
              <a:t>Folk var forbavsede, da de egentlig troede, at han ville fængsle dem</a:t>
            </a:r>
          </a:p>
          <a:p>
            <a:pPr marL="285750" lvl="0" indent="-285750"/>
            <a:endParaRPr lang="da-DK" sz="1300" dirty="0"/>
          </a:p>
          <a:p>
            <a:pPr marL="285750" lvl="0" indent="-285750"/>
            <a:r>
              <a:rPr lang="da-DK" sz="1300" dirty="0"/>
              <a:t>Han blev stærkere og overvandt jøderne i diskussion ved at påvise ud fra GT, at Jesus er Kristus</a:t>
            </a:r>
          </a:p>
          <a:p>
            <a:pPr marL="285750" lvl="0" indent="-285750"/>
            <a:endParaRPr lang="da-DK" sz="1300" dirty="0"/>
          </a:p>
          <a:p>
            <a:pPr marL="285750" lvl="0" indent="-285750"/>
            <a:r>
              <a:rPr lang="da-DK" sz="1300" dirty="0"/>
              <a:t>Efterfølgende traf jøderne en beslutning om, at skaffe ham af vejen</a:t>
            </a:r>
          </a:p>
          <a:p>
            <a:pPr marL="285750" lvl="0" indent="-285750"/>
            <a:endParaRPr lang="da-DK" sz="1300" dirty="0"/>
          </a:p>
          <a:p>
            <a:pPr marL="285750" lvl="0" indent="-285750"/>
            <a:r>
              <a:rPr lang="da-DK" sz="1300" dirty="0"/>
              <a:t>Deres plan lykkedes dog ikke og </a:t>
            </a:r>
            <a:r>
              <a:rPr lang="da-DK" sz="1300" dirty="0" err="1"/>
              <a:t>Saulus</a:t>
            </a:r>
            <a:r>
              <a:rPr lang="da-DK" sz="1300" dirty="0"/>
              <a:t> slap gennem bymurene</a:t>
            </a:r>
          </a:p>
          <a:p>
            <a:pPr marL="285750" lvl="0" indent="-285750"/>
            <a:endParaRPr lang="da-DK" sz="1300" dirty="0"/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 dirty="0"/>
              <a:t>”</a:t>
            </a:r>
            <a:r>
              <a:rPr lang="da-DK" sz="3000" dirty="0" err="1"/>
              <a:t>Saulus</a:t>
            </a:r>
            <a:r>
              <a:rPr lang="da-DK" sz="3000" dirty="0"/>
              <a:t>’ prædiken og flugt”, v20-v25</a:t>
            </a:r>
            <a:endParaRPr sz="3000"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6B9F1EEE-0B5A-F0B6-B504-27F7C6161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8" y="1650654"/>
            <a:ext cx="3986861" cy="29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7"/>
          <p:cNvSpPr txBox="1">
            <a:spLocks noGrp="1"/>
          </p:cNvSpPr>
          <p:nvPr>
            <p:ph type="body" idx="1"/>
          </p:nvPr>
        </p:nvSpPr>
        <p:spPr>
          <a:xfrm>
            <a:off x="917916" y="1439707"/>
            <a:ext cx="3617100" cy="28935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/>
            <a:r>
              <a:rPr lang="da-DK" dirty="0"/>
              <a:t>Han prøvede at blive en del af disciplene i Jerusalem, men de var skeptiske</a:t>
            </a:r>
          </a:p>
          <a:p>
            <a:pPr marL="285750" lvl="0" indent="-285750"/>
            <a:endParaRPr lang="da-DK" dirty="0"/>
          </a:p>
          <a:p>
            <a:pPr marL="285750" lvl="0" indent="-285750"/>
            <a:r>
              <a:rPr lang="da-DK" dirty="0"/>
              <a:t>Barnabas tog sig af ham og tog ham til Apostlene (Jesu 11 disciple &amp; Matthias)</a:t>
            </a:r>
          </a:p>
          <a:p>
            <a:pPr marL="285750" lvl="0" indent="-285750"/>
            <a:endParaRPr lang="da-DK" dirty="0"/>
          </a:p>
          <a:p>
            <a:pPr marL="285750" lvl="0" indent="-285750"/>
            <a:r>
              <a:rPr lang="da-DK" dirty="0"/>
              <a:t>Her forklarede han om sin åbenbaring og gik i gang med at prædike</a:t>
            </a:r>
          </a:p>
          <a:p>
            <a:pPr marL="285750" lvl="0" indent="-285750"/>
            <a:endParaRPr lang="da-DK" dirty="0"/>
          </a:p>
          <a:p>
            <a:pPr marL="285750" lvl="0" indent="-285750"/>
            <a:r>
              <a:rPr lang="da-DK" dirty="0"/>
              <a:t>Disciplene forstod nu, at han faktisk var omvendt fra jødedom til kristendom</a:t>
            </a:r>
          </a:p>
          <a:p>
            <a:pPr marL="285750" lvl="0" indent="-285750"/>
            <a:endParaRPr lang="da-DK" dirty="0"/>
          </a:p>
          <a:p>
            <a:pPr marL="285750" lvl="0" indent="-285750"/>
            <a:r>
              <a:rPr lang="da-DK" dirty="0"/>
              <a:t>Menigheden havde nu fred</a:t>
            </a:r>
          </a:p>
        </p:txBody>
      </p:sp>
      <p:sp>
        <p:nvSpPr>
          <p:cNvPr id="1180" name="Google Shape;1180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”</a:t>
            </a:r>
            <a:r>
              <a:rPr lang="da-DK" dirty="0" err="1"/>
              <a:t>Saulus</a:t>
            </a:r>
            <a:r>
              <a:rPr lang="da-DK" dirty="0"/>
              <a:t> i Jerusalem”, v26-v31</a:t>
            </a:r>
            <a:endParaRPr dirty="0"/>
          </a:p>
        </p:txBody>
      </p:sp>
      <p:grpSp>
        <p:nvGrpSpPr>
          <p:cNvPr id="1181" name="Google Shape;1181;p37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1182" name="Google Shape;1182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" name="Google Shape;1252;p37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1253" name="Google Shape;1253;p37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7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7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7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7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7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7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7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7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7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7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7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7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7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7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7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7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7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7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7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7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7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7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7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7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7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7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7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7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7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7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7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7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7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7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7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7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7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7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7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7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7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7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7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7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7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7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7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7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7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7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7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7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7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7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7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7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7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7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7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7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4" name="Picture 2" descr="SAULUS BERTOBAT | SANG SABDA">
            <a:extLst>
              <a:ext uri="{FF2B5EF4-FFF2-40B4-BE49-F238E27FC236}">
                <a16:creationId xmlns:a16="http://schemas.microsoft.com/office/drawing/2014/main" id="{1101F387-8B96-6028-B57F-DAF1EC0C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24" y="1522934"/>
            <a:ext cx="2724150" cy="32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032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Analyse</a:t>
            </a:r>
            <a:endParaRPr dirty="0"/>
          </a:p>
        </p:txBody>
      </p:sp>
      <p:sp>
        <p:nvSpPr>
          <p:cNvPr id="1459" name="Google Shape;1459;p38"/>
          <p:cNvSpPr txBox="1">
            <a:spLocks noGrp="1"/>
          </p:cNvSpPr>
          <p:nvPr>
            <p:ph type="subTitle" idx="1"/>
          </p:nvPr>
        </p:nvSpPr>
        <p:spPr>
          <a:xfrm>
            <a:off x="1057391" y="1337536"/>
            <a:ext cx="23649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Ærinde</a:t>
            </a:r>
            <a:endParaRPr dirty="0"/>
          </a:p>
        </p:txBody>
      </p:sp>
      <p:sp>
        <p:nvSpPr>
          <p:cNvPr id="1460" name="Google Shape;1460;p38"/>
          <p:cNvSpPr txBox="1">
            <a:spLocks noGrp="1"/>
          </p:cNvSpPr>
          <p:nvPr>
            <p:ph type="subTitle" idx="2"/>
          </p:nvPr>
        </p:nvSpPr>
        <p:spPr>
          <a:xfrm>
            <a:off x="735440" y="2007924"/>
            <a:ext cx="2848500" cy="19637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/>
              <a:t>Forfølger de kristne, fordi han mener, at de kristne er gudsbespottere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/>
              <a:t>Ville gå til ypperpræsten og få disciplene fængslet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1461" name="Google Shape;1461;p38"/>
          <p:cNvSpPr txBox="1">
            <a:spLocks noGrp="1"/>
          </p:cNvSpPr>
          <p:nvPr>
            <p:ph type="subTitle" idx="3"/>
          </p:nvPr>
        </p:nvSpPr>
        <p:spPr>
          <a:xfrm>
            <a:off x="5609319" y="1333778"/>
            <a:ext cx="23649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Omvendelse</a:t>
            </a:r>
            <a:endParaRPr dirty="0"/>
          </a:p>
        </p:txBody>
      </p:sp>
      <p:sp>
        <p:nvSpPr>
          <p:cNvPr id="1462" name="Google Shape;1462;p38"/>
          <p:cNvSpPr txBox="1">
            <a:spLocks noGrp="1"/>
          </p:cNvSpPr>
          <p:nvPr>
            <p:ph type="subTitle" idx="4"/>
          </p:nvPr>
        </p:nvSpPr>
        <p:spPr>
          <a:xfrm>
            <a:off x="5279483" y="1926737"/>
            <a:ext cx="2848500" cy="25880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/>
              <a:t>Bliver omvendt når han, efter at miste synet, får det tilbage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 err="1"/>
              <a:t>Ananias</a:t>
            </a:r>
            <a:r>
              <a:rPr lang="da-DK" dirty="0"/>
              <a:t> hjælper ham, selvom han forfølger de kristne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dirty="0"/>
              <a:t>Det dobbelte </a:t>
            </a:r>
            <a:r>
              <a:rPr lang="da-DK" dirty="0" err="1"/>
              <a:t>kærlighedsbud</a:t>
            </a:r>
            <a:r>
              <a:rPr lang="da-DK" dirty="0"/>
              <a:t> ses i praksis hos </a:t>
            </a:r>
            <a:r>
              <a:rPr lang="da-DK" dirty="0" err="1"/>
              <a:t>Ananias</a:t>
            </a:r>
            <a:endParaRPr dirty="0"/>
          </a:p>
        </p:txBody>
      </p:sp>
      <p:grpSp>
        <p:nvGrpSpPr>
          <p:cNvPr id="1564" name="Google Shape;1564;p38"/>
          <p:cNvGrpSpPr/>
          <p:nvPr/>
        </p:nvGrpSpPr>
        <p:grpSpPr>
          <a:xfrm>
            <a:off x="270057" y="348582"/>
            <a:ext cx="899730" cy="899777"/>
            <a:chOff x="1935000" y="2485075"/>
            <a:chExt cx="478300" cy="478325"/>
          </a:xfrm>
        </p:grpSpPr>
        <p:sp>
          <p:nvSpPr>
            <p:cNvPr id="1565" name="Google Shape;1565;p38"/>
            <p:cNvSpPr/>
            <p:nvPr/>
          </p:nvSpPr>
          <p:spPr>
            <a:xfrm>
              <a:off x="2179625" y="2561475"/>
              <a:ext cx="196750" cy="196450"/>
            </a:xfrm>
            <a:custGeom>
              <a:avLst/>
              <a:gdLst/>
              <a:ahLst/>
              <a:cxnLst/>
              <a:rect l="l" t="t" r="r" b="b"/>
              <a:pathLst>
                <a:path w="7870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57" y="7858"/>
                  </a:lnTo>
                  <a:cubicBezTo>
                    <a:pt x="7825" y="7418"/>
                    <a:pt x="7870" y="6967"/>
                    <a:pt x="7870" y="6505"/>
                  </a:cubicBezTo>
                  <a:cubicBezTo>
                    <a:pt x="7870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2176525" y="2716200"/>
              <a:ext cx="197050" cy="204925"/>
            </a:xfrm>
            <a:custGeom>
              <a:avLst/>
              <a:gdLst/>
              <a:ahLst/>
              <a:cxnLst/>
              <a:rect l="l" t="t" r="r" b="b"/>
              <a:pathLst>
                <a:path w="7882" h="8197" extrusionOk="0">
                  <a:moveTo>
                    <a:pt x="125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40" y="4893"/>
                    <a:pt x="7881" y="16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2133975" y="2522000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60" y="1"/>
                    <a:pt x="519" y="57"/>
                    <a:pt x="1" y="159"/>
                  </a:cubicBezTo>
                  <a:lnTo>
                    <a:pt x="1647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2054200" y="272070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3" y="7633"/>
                    <a:pt x="2999" y="8219"/>
                    <a:pt x="4792" y="8219"/>
                  </a:cubicBezTo>
                  <a:cubicBezTo>
                    <a:pt x="5424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971900" y="2672775"/>
              <a:ext cx="204650" cy="213975"/>
            </a:xfrm>
            <a:custGeom>
              <a:avLst/>
              <a:gdLst/>
              <a:ahLst/>
              <a:cxnLst/>
              <a:rect l="l" t="t" r="r" b="b"/>
              <a:pathLst>
                <a:path w="8186" h="8559" extrusionOk="0">
                  <a:moveTo>
                    <a:pt x="271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98" y="7092"/>
                    <a:pt x="3293" y="8558"/>
                  </a:cubicBezTo>
                  <a:lnTo>
                    <a:pt x="8185" y="1917"/>
                  </a:lnTo>
                  <a:lnTo>
                    <a:pt x="8130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978675" y="2525950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13" y="1"/>
                  </a:moveTo>
                  <a:cubicBezTo>
                    <a:pt x="3191" y="610"/>
                    <a:pt x="767" y="2909"/>
                    <a:pt x="0" y="5874"/>
                  </a:cubicBezTo>
                  <a:lnTo>
                    <a:pt x="7859" y="7577"/>
                  </a:lnTo>
                  <a:lnTo>
                    <a:pt x="621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989" y="407"/>
                    <a:pt x="11602" y="936"/>
                    <a:pt x="12955" y="1940"/>
                  </a:cubicBezTo>
                  <a:cubicBezTo>
                    <a:pt x="14972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66" y="9606"/>
                  </a:cubicBezTo>
                  <a:cubicBezTo>
                    <a:pt x="15806" y="11139"/>
                    <a:pt x="15097" y="12560"/>
                    <a:pt x="14025" y="13698"/>
                  </a:cubicBezTo>
                  <a:cubicBezTo>
                    <a:pt x="12955" y="14837"/>
                    <a:pt x="11590" y="15615"/>
                    <a:pt x="10079" y="15965"/>
                  </a:cubicBezTo>
                  <a:cubicBezTo>
                    <a:pt x="9493" y="16100"/>
                    <a:pt x="8896" y="16167"/>
                    <a:pt x="8287" y="16167"/>
                  </a:cubicBezTo>
                  <a:cubicBezTo>
                    <a:pt x="6596" y="16167"/>
                    <a:pt x="4973" y="15637"/>
                    <a:pt x="3608" y="14634"/>
                  </a:cubicBezTo>
                  <a:cubicBezTo>
                    <a:pt x="1613" y="13146"/>
                    <a:pt x="407" y="10779"/>
                    <a:pt x="407" y="8287"/>
                  </a:cubicBezTo>
                  <a:cubicBezTo>
                    <a:pt x="407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32" y="565"/>
                  </a:cubicBezTo>
                  <a:cubicBezTo>
                    <a:pt x="7239" y="463"/>
                    <a:pt x="7769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46" y="1"/>
                    <a:pt x="7193" y="57"/>
                    <a:pt x="6652" y="170"/>
                  </a:cubicBezTo>
                  <a:cubicBezTo>
                    <a:pt x="3575" y="778"/>
                    <a:pt x="1072" y="3146"/>
                    <a:pt x="271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63" y="13405"/>
                    <a:pt x="3372" y="14961"/>
                  </a:cubicBezTo>
                  <a:cubicBezTo>
                    <a:pt x="4803" y="16020"/>
                    <a:pt x="6506" y="16584"/>
                    <a:pt x="8287" y="16584"/>
                  </a:cubicBezTo>
                  <a:cubicBezTo>
                    <a:pt x="8919" y="16584"/>
                    <a:pt x="9561" y="16506"/>
                    <a:pt x="10170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57" y="12774"/>
                    <a:pt x="16190" y="11286"/>
                    <a:pt x="16460" y="9674"/>
                  </a:cubicBezTo>
                  <a:cubicBezTo>
                    <a:pt x="16540" y="9223"/>
                    <a:pt x="16585" y="8749"/>
                    <a:pt x="16585" y="8287"/>
                  </a:cubicBezTo>
                  <a:cubicBezTo>
                    <a:pt x="16585" y="5671"/>
                    <a:pt x="15322" y="3168"/>
                    <a:pt x="13203" y="1613"/>
                  </a:cubicBezTo>
                  <a:cubicBezTo>
                    <a:pt x="11771" y="565"/>
                    <a:pt x="10079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2129175" y="252510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28" y="15886"/>
                  </a:lnTo>
                  <a:lnTo>
                    <a:pt x="3833" y="15795"/>
                  </a:lnTo>
                  <a:lnTo>
                    <a:pt x="2087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977550" y="2668000"/>
              <a:ext cx="396850" cy="95000"/>
            </a:xfrm>
            <a:custGeom>
              <a:avLst/>
              <a:gdLst/>
              <a:ahLst/>
              <a:cxnLst/>
              <a:rect l="l" t="t" r="r" b="b"/>
              <a:pathLst>
                <a:path w="15874" h="3800" extrusionOk="0">
                  <a:moveTo>
                    <a:pt x="80" y="1"/>
                  </a:moveTo>
                  <a:lnTo>
                    <a:pt x="0" y="395"/>
                  </a:lnTo>
                  <a:lnTo>
                    <a:pt x="15795" y="3799"/>
                  </a:lnTo>
                  <a:lnTo>
                    <a:pt x="15874" y="3394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2049975" y="2558350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4" y="1"/>
                  </a:moveTo>
                  <a:lnTo>
                    <a:pt x="5029" y="6190"/>
                  </a:lnTo>
                  <a:lnTo>
                    <a:pt x="4894" y="6371"/>
                  </a:lnTo>
                  <a:lnTo>
                    <a:pt x="1" y="13022"/>
                  </a:lnTo>
                  <a:lnTo>
                    <a:pt x="327" y="13259"/>
                  </a:lnTo>
                  <a:lnTo>
                    <a:pt x="5220" y="6619"/>
                  </a:lnTo>
                  <a:lnTo>
                    <a:pt x="5356" y="6439"/>
                  </a:lnTo>
                  <a:lnTo>
                    <a:pt x="9922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2360850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73" y="0"/>
                  </a:moveTo>
                  <a:lnTo>
                    <a:pt x="0" y="485"/>
                  </a:lnTo>
                  <a:cubicBezTo>
                    <a:pt x="395" y="1432"/>
                    <a:pt x="621" y="2481"/>
                    <a:pt x="621" y="3574"/>
                  </a:cubicBezTo>
                  <a:lnTo>
                    <a:pt x="1894" y="3574"/>
                  </a:lnTo>
                  <a:cubicBezTo>
                    <a:pt x="1894" y="2311"/>
                    <a:pt x="1636" y="1093"/>
                    <a:pt x="11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2360850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1" y="1"/>
                  </a:moveTo>
                  <a:cubicBezTo>
                    <a:pt x="621" y="1106"/>
                    <a:pt x="395" y="2143"/>
                    <a:pt x="0" y="3101"/>
                  </a:cubicBezTo>
                  <a:lnTo>
                    <a:pt x="1173" y="3586"/>
                  </a:lnTo>
                  <a:lnTo>
                    <a:pt x="1185" y="3586"/>
                  </a:lnTo>
                  <a:cubicBezTo>
                    <a:pt x="163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2316875" y="2558650"/>
              <a:ext cx="73600" cy="88225"/>
            </a:xfrm>
            <a:custGeom>
              <a:avLst/>
              <a:gdLst/>
              <a:ahLst/>
              <a:cxnLst/>
              <a:rect l="l" t="t" r="r" b="b"/>
              <a:pathLst>
                <a:path w="2944" h="3529" extrusionOk="0">
                  <a:moveTo>
                    <a:pt x="903" y="0"/>
                  </a:moveTo>
                  <a:lnTo>
                    <a:pt x="1" y="902"/>
                  </a:lnTo>
                  <a:cubicBezTo>
                    <a:pt x="745" y="1646"/>
                    <a:pt x="1354" y="2537"/>
                    <a:pt x="1759" y="3529"/>
                  </a:cubicBezTo>
                  <a:lnTo>
                    <a:pt x="2932" y="3044"/>
                  </a:lnTo>
                  <a:lnTo>
                    <a:pt x="2944" y="3044"/>
                  </a:lnTo>
                  <a:cubicBezTo>
                    <a:pt x="2458" y="1894"/>
                    <a:pt x="1771" y="868"/>
                    <a:pt x="903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2316875" y="2801600"/>
              <a:ext cx="73600" cy="87950"/>
            </a:xfrm>
            <a:custGeom>
              <a:avLst/>
              <a:gdLst/>
              <a:ahLst/>
              <a:cxnLst/>
              <a:rect l="l" t="t" r="r" b="b"/>
              <a:pathLst>
                <a:path w="2944" h="3518" extrusionOk="0">
                  <a:moveTo>
                    <a:pt x="1759" y="0"/>
                  </a:moveTo>
                  <a:cubicBezTo>
                    <a:pt x="1354" y="981"/>
                    <a:pt x="745" y="1872"/>
                    <a:pt x="1" y="2616"/>
                  </a:cubicBezTo>
                  <a:lnTo>
                    <a:pt x="903" y="3518"/>
                  </a:lnTo>
                  <a:cubicBezTo>
                    <a:pt x="1771" y="2661"/>
                    <a:pt x="2458" y="1635"/>
                    <a:pt x="2944" y="485"/>
                  </a:cubicBezTo>
                  <a:lnTo>
                    <a:pt x="2932" y="485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2251500" y="250792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485" y="0"/>
                  </a:moveTo>
                  <a:lnTo>
                    <a:pt x="0" y="1184"/>
                  </a:lnTo>
                  <a:cubicBezTo>
                    <a:pt x="992" y="1589"/>
                    <a:pt x="1872" y="2187"/>
                    <a:pt x="2616" y="2931"/>
                  </a:cubicBezTo>
                  <a:lnTo>
                    <a:pt x="3518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2251500" y="286697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2616" y="1"/>
                  </a:moveTo>
                  <a:cubicBezTo>
                    <a:pt x="1872" y="745"/>
                    <a:pt x="992" y="1354"/>
                    <a:pt x="0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18" y="90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2174000" y="249015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105" y="1275"/>
                    <a:pt x="2142" y="1500"/>
                    <a:pt x="3100" y="1895"/>
                  </a:cubicBezTo>
                  <a:lnTo>
                    <a:pt x="3585" y="711"/>
                  </a:lnTo>
                  <a:cubicBezTo>
                    <a:pt x="2481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2174000" y="291095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100" y="1"/>
                  </a:moveTo>
                  <a:cubicBezTo>
                    <a:pt x="2142" y="395"/>
                    <a:pt x="1105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1" y="1635"/>
                    <a:pt x="3585" y="1173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2084650" y="2910950"/>
              <a:ext cx="89375" cy="47075"/>
            </a:xfrm>
            <a:custGeom>
              <a:avLst/>
              <a:gdLst/>
              <a:ahLst/>
              <a:cxnLst/>
              <a:rect l="l" t="t" r="r" b="b"/>
              <a:pathLst>
                <a:path w="3575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094" y="1635"/>
                    <a:pt x="2312" y="1883"/>
                    <a:pt x="3574" y="1883"/>
                  </a:cubicBezTo>
                  <a:lnTo>
                    <a:pt x="3574" y="609"/>
                  </a:lnTo>
                  <a:cubicBezTo>
                    <a:pt x="2480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2084650" y="2490150"/>
              <a:ext cx="89375" cy="47375"/>
            </a:xfrm>
            <a:custGeom>
              <a:avLst/>
              <a:gdLst/>
              <a:ahLst/>
              <a:cxnLst/>
              <a:rect l="l" t="t" r="r" b="b"/>
              <a:pathLst>
                <a:path w="3575" h="1895" extrusionOk="0">
                  <a:moveTo>
                    <a:pt x="3574" y="1"/>
                  </a:moveTo>
                  <a:cubicBezTo>
                    <a:pt x="2312" y="1"/>
                    <a:pt x="1094" y="260"/>
                    <a:pt x="0" y="711"/>
                  </a:cubicBezTo>
                  <a:lnTo>
                    <a:pt x="485" y="1895"/>
                  </a:lnTo>
                  <a:cubicBezTo>
                    <a:pt x="1432" y="1500"/>
                    <a:pt x="2480" y="1275"/>
                    <a:pt x="3574" y="1275"/>
                  </a:cubicBezTo>
                  <a:lnTo>
                    <a:pt x="3574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2008550" y="2866975"/>
              <a:ext cx="88250" cy="73325"/>
            </a:xfrm>
            <a:custGeom>
              <a:avLst/>
              <a:gdLst/>
              <a:ahLst/>
              <a:cxnLst/>
              <a:rect l="l" t="t" r="r" b="b"/>
              <a:pathLst>
                <a:path w="3530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69" y="1770"/>
                    <a:pt x="1894" y="2459"/>
                    <a:pt x="3044" y="2932"/>
                  </a:cubicBezTo>
                  <a:lnTo>
                    <a:pt x="3529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2008550" y="2507925"/>
              <a:ext cx="88250" cy="73300"/>
            </a:xfrm>
            <a:custGeom>
              <a:avLst/>
              <a:gdLst/>
              <a:ahLst/>
              <a:cxnLst/>
              <a:rect l="l" t="t" r="r" b="b"/>
              <a:pathLst>
                <a:path w="3530" h="2932" extrusionOk="0">
                  <a:moveTo>
                    <a:pt x="3044" y="0"/>
                  </a:moveTo>
                  <a:cubicBezTo>
                    <a:pt x="1894" y="474"/>
                    <a:pt x="869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29" y="1184"/>
                  </a:cubicBezTo>
                  <a:lnTo>
                    <a:pt x="3044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957825" y="255865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2029" y="0"/>
                  </a:moveTo>
                  <a:cubicBezTo>
                    <a:pt x="1173" y="868"/>
                    <a:pt x="474" y="1894"/>
                    <a:pt x="0" y="3044"/>
                  </a:cubicBezTo>
                  <a:lnTo>
                    <a:pt x="1184" y="3529"/>
                  </a:lnTo>
                  <a:cubicBezTo>
                    <a:pt x="1590" y="2537"/>
                    <a:pt x="2187" y="1646"/>
                    <a:pt x="2931" y="902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8"/>
            <p:cNvSpPr/>
            <p:nvPr/>
          </p:nvSpPr>
          <p:spPr>
            <a:xfrm>
              <a:off x="1957825" y="280160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74" y="1635"/>
                    <a:pt x="1173" y="2661"/>
                    <a:pt x="2029" y="3518"/>
                  </a:cubicBezTo>
                  <a:lnTo>
                    <a:pt x="2931" y="2616"/>
                  </a:lnTo>
                  <a:cubicBezTo>
                    <a:pt x="2187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8"/>
            <p:cNvSpPr/>
            <p:nvPr/>
          </p:nvSpPr>
          <p:spPr>
            <a:xfrm>
              <a:off x="1940075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0" y="0"/>
                  </a:moveTo>
                  <a:cubicBezTo>
                    <a:pt x="259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99" y="1432"/>
                    <a:pt x="1894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1940075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0" y="1"/>
                  </a:moveTo>
                  <a:cubicBezTo>
                    <a:pt x="0" y="1275"/>
                    <a:pt x="259" y="2481"/>
                    <a:pt x="710" y="3586"/>
                  </a:cubicBezTo>
                  <a:lnTo>
                    <a:pt x="1894" y="3101"/>
                  </a:lnTo>
                  <a:cubicBezTo>
                    <a:pt x="1499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8"/>
            <p:cNvSpPr/>
            <p:nvPr/>
          </p:nvSpPr>
          <p:spPr>
            <a:xfrm>
              <a:off x="1935000" y="2485075"/>
              <a:ext cx="478300" cy="478325"/>
            </a:xfrm>
            <a:custGeom>
              <a:avLst/>
              <a:gdLst/>
              <a:ahLst/>
              <a:cxnLst/>
              <a:rect l="l" t="t" r="r" b="b"/>
              <a:pathLst>
                <a:path w="19132" h="19133" extrusionOk="0">
                  <a:moveTo>
                    <a:pt x="9560" y="406"/>
                  </a:moveTo>
                  <a:cubicBezTo>
                    <a:pt x="10778" y="406"/>
                    <a:pt x="11961" y="644"/>
                    <a:pt x="13066" y="1105"/>
                  </a:cubicBezTo>
                  <a:cubicBezTo>
                    <a:pt x="14183" y="1568"/>
                    <a:pt x="15186" y="2233"/>
                    <a:pt x="16042" y="3090"/>
                  </a:cubicBezTo>
                  <a:cubicBezTo>
                    <a:pt x="16888" y="3946"/>
                    <a:pt x="17565" y="4950"/>
                    <a:pt x="18026" y="6066"/>
                  </a:cubicBezTo>
                  <a:cubicBezTo>
                    <a:pt x="18489" y="7171"/>
                    <a:pt x="18715" y="8355"/>
                    <a:pt x="18715" y="9561"/>
                  </a:cubicBezTo>
                  <a:cubicBezTo>
                    <a:pt x="18715" y="10778"/>
                    <a:pt x="18489" y="11962"/>
                    <a:pt x="18026" y="13067"/>
                  </a:cubicBezTo>
                  <a:cubicBezTo>
                    <a:pt x="17565" y="14183"/>
                    <a:pt x="16899" y="15187"/>
                    <a:pt x="16042" y="16044"/>
                  </a:cubicBezTo>
                  <a:cubicBezTo>
                    <a:pt x="15186" y="16900"/>
                    <a:pt x="14183" y="17565"/>
                    <a:pt x="13066" y="18028"/>
                  </a:cubicBezTo>
                  <a:cubicBezTo>
                    <a:pt x="11961" y="18489"/>
                    <a:pt x="10778" y="18715"/>
                    <a:pt x="9560" y="18715"/>
                  </a:cubicBezTo>
                  <a:cubicBezTo>
                    <a:pt x="8354" y="18715"/>
                    <a:pt x="7170" y="18489"/>
                    <a:pt x="6066" y="18028"/>
                  </a:cubicBezTo>
                  <a:cubicBezTo>
                    <a:pt x="4949" y="17565"/>
                    <a:pt x="3946" y="16900"/>
                    <a:pt x="3089" y="16044"/>
                  </a:cubicBezTo>
                  <a:cubicBezTo>
                    <a:pt x="2233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67" y="4950"/>
                    <a:pt x="2233" y="3946"/>
                    <a:pt x="3089" y="3090"/>
                  </a:cubicBezTo>
                  <a:cubicBezTo>
                    <a:pt x="3946" y="2233"/>
                    <a:pt x="4949" y="1568"/>
                    <a:pt x="6066" y="1105"/>
                  </a:cubicBezTo>
                  <a:cubicBezTo>
                    <a:pt x="7170" y="644"/>
                    <a:pt x="8354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98" y="1"/>
                    <a:pt x="7068" y="249"/>
                    <a:pt x="5908" y="722"/>
                  </a:cubicBezTo>
                  <a:cubicBezTo>
                    <a:pt x="4735" y="1207"/>
                    <a:pt x="3698" y="1906"/>
                    <a:pt x="2807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48" y="7070"/>
                    <a:pt x="0" y="8298"/>
                    <a:pt x="0" y="9561"/>
                  </a:cubicBezTo>
                  <a:cubicBezTo>
                    <a:pt x="0" y="10835"/>
                    <a:pt x="248" y="12063"/>
                    <a:pt x="722" y="13225"/>
                  </a:cubicBezTo>
                  <a:cubicBezTo>
                    <a:pt x="1206" y="14386"/>
                    <a:pt x="1905" y="15435"/>
                    <a:pt x="2807" y="16325"/>
                  </a:cubicBezTo>
                  <a:cubicBezTo>
                    <a:pt x="3698" y="17227"/>
                    <a:pt x="4735" y="17926"/>
                    <a:pt x="5908" y="18399"/>
                  </a:cubicBezTo>
                  <a:cubicBezTo>
                    <a:pt x="7068" y="18885"/>
                    <a:pt x="8298" y="19133"/>
                    <a:pt x="9560" y="19133"/>
                  </a:cubicBezTo>
                  <a:cubicBezTo>
                    <a:pt x="10834" y="19133"/>
                    <a:pt x="12063" y="18885"/>
                    <a:pt x="13224" y="18399"/>
                  </a:cubicBezTo>
                  <a:cubicBezTo>
                    <a:pt x="14386" y="17926"/>
                    <a:pt x="15434" y="17227"/>
                    <a:pt x="16325" y="16325"/>
                  </a:cubicBezTo>
                  <a:cubicBezTo>
                    <a:pt x="17227" y="15435"/>
                    <a:pt x="17925" y="14386"/>
                    <a:pt x="18399" y="13225"/>
                  </a:cubicBezTo>
                  <a:cubicBezTo>
                    <a:pt x="18883" y="12063"/>
                    <a:pt x="19131" y="10835"/>
                    <a:pt x="19131" y="9561"/>
                  </a:cubicBezTo>
                  <a:cubicBezTo>
                    <a:pt x="19131" y="8298"/>
                    <a:pt x="18883" y="7070"/>
                    <a:pt x="18399" y="5908"/>
                  </a:cubicBezTo>
                  <a:cubicBezTo>
                    <a:pt x="17914" y="4736"/>
                    <a:pt x="17227" y="3698"/>
                    <a:pt x="16325" y="2796"/>
                  </a:cubicBezTo>
                  <a:cubicBezTo>
                    <a:pt x="15434" y="1906"/>
                    <a:pt x="14386" y="1207"/>
                    <a:pt x="13224" y="722"/>
                  </a:cubicBezTo>
                  <a:cubicBezTo>
                    <a:pt x="12063" y="249"/>
                    <a:pt x="10834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8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309" y="1004"/>
                  </a:cubicBezTo>
                  <a:cubicBezTo>
                    <a:pt x="12267" y="1410"/>
                    <a:pt x="13123" y="1985"/>
                    <a:pt x="13867" y="2718"/>
                  </a:cubicBezTo>
                  <a:cubicBezTo>
                    <a:pt x="14601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1" y="13124"/>
                    <a:pt x="13867" y="13868"/>
                  </a:cubicBezTo>
                  <a:cubicBezTo>
                    <a:pt x="13123" y="14600"/>
                    <a:pt x="12267" y="15175"/>
                    <a:pt x="11309" y="15570"/>
                  </a:cubicBezTo>
                  <a:cubicBezTo>
                    <a:pt x="10350" y="15965"/>
                    <a:pt x="9335" y="16167"/>
                    <a:pt x="8287" y="16167"/>
                  </a:cubicBezTo>
                  <a:cubicBezTo>
                    <a:pt x="7250" y="16167"/>
                    <a:pt x="6236" y="15965"/>
                    <a:pt x="5277" y="15570"/>
                  </a:cubicBezTo>
                  <a:cubicBezTo>
                    <a:pt x="4319" y="15175"/>
                    <a:pt x="3462" y="14600"/>
                    <a:pt x="2718" y="13868"/>
                  </a:cubicBezTo>
                  <a:cubicBezTo>
                    <a:pt x="1985" y="13124"/>
                    <a:pt x="1410" y="12267"/>
                    <a:pt x="1015" y="11308"/>
                  </a:cubicBezTo>
                  <a:cubicBezTo>
                    <a:pt x="610" y="10350"/>
                    <a:pt x="407" y="9336"/>
                    <a:pt x="407" y="8287"/>
                  </a:cubicBezTo>
                  <a:cubicBezTo>
                    <a:pt x="407" y="7250"/>
                    <a:pt x="610" y="6235"/>
                    <a:pt x="1015" y="5277"/>
                  </a:cubicBezTo>
                  <a:cubicBezTo>
                    <a:pt x="1410" y="4318"/>
                    <a:pt x="1985" y="3462"/>
                    <a:pt x="2718" y="2718"/>
                  </a:cubicBezTo>
                  <a:cubicBezTo>
                    <a:pt x="3451" y="1985"/>
                    <a:pt x="4319" y="1410"/>
                    <a:pt x="5277" y="1004"/>
                  </a:cubicBezTo>
                  <a:cubicBezTo>
                    <a:pt x="6236" y="610"/>
                    <a:pt x="7250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93" y="1"/>
                    <a:pt x="6123" y="215"/>
                    <a:pt x="5119" y="632"/>
                  </a:cubicBezTo>
                  <a:cubicBezTo>
                    <a:pt x="4104" y="1049"/>
                    <a:pt x="3203" y="1658"/>
                    <a:pt x="2425" y="2424"/>
                  </a:cubicBezTo>
                  <a:cubicBezTo>
                    <a:pt x="1658" y="3203"/>
                    <a:pt x="1050" y="4115"/>
                    <a:pt x="632" y="5119"/>
                  </a:cubicBezTo>
                  <a:cubicBezTo>
                    <a:pt x="215" y="6122"/>
                    <a:pt x="1" y="7194"/>
                    <a:pt x="1" y="8287"/>
                  </a:cubicBezTo>
                  <a:cubicBezTo>
                    <a:pt x="1" y="9392"/>
                    <a:pt x="215" y="10463"/>
                    <a:pt x="632" y="11466"/>
                  </a:cubicBezTo>
                  <a:cubicBezTo>
                    <a:pt x="1050" y="12470"/>
                    <a:pt x="1658" y="13382"/>
                    <a:pt x="2425" y="14149"/>
                  </a:cubicBezTo>
                  <a:cubicBezTo>
                    <a:pt x="3203" y="14927"/>
                    <a:pt x="4116" y="15536"/>
                    <a:pt x="5119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92" y="16584"/>
                    <a:pt x="10452" y="16370"/>
                    <a:pt x="11467" y="15953"/>
                  </a:cubicBezTo>
                  <a:cubicBezTo>
                    <a:pt x="12469" y="15536"/>
                    <a:pt x="13383" y="14927"/>
                    <a:pt x="14150" y="14149"/>
                  </a:cubicBezTo>
                  <a:cubicBezTo>
                    <a:pt x="14927" y="13372"/>
                    <a:pt x="15536" y="12470"/>
                    <a:pt x="15954" y="11466"/>
                  </a:cubicBezTo>
                  <a:cubicBezTo>
                    <a:pt x="16370" y="10451"/>
                    <a:pt x="16585" y="9392"/>
                    <a:pt x="16585" y="8287"/>
                  </a:cubicBezTo>
                  <a:cubicBezTo>
                    <a:pt x="16585" y="7194"/>
                    <a:pt x="16370" y="6122"/>
                    <a:pt x="15954" y="5119"/>
                  </a:cubicBezTo>
                  <a:cubicBezTo>
                    <a:pt x="15536" y="4115"/>
                    <a:pt x="14927" y="3203"/>
                    <a:pt x="14150" y="2424"/>
                  </a:cubicBezTo>
                  <a:cubicBezTo>
                    <a:pt x="13383" y="1658"/>
                    <a:pt x="12469" y="1049"/>
                    <a:pt x="11467" y="632"/>
                  </a:cubicBezTo>
                  <a:cubicBezTo>
                    <a:pt x="10463" y="215"/>
                    <a:pt x="9392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2168925" y="2490150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7" y="1275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2079875" y="2505925"/>
              <a:ext cx="21700" cy="35275"/>
            </a:xfrm>
            <a:custGeom>
              <a:avLst/>
              <a:gdLst/>
              <a:ahLst/>
              <a:cxnLst/>
              <a:rect l="l" t="t" r="r" b="b"/>
              <a:pathLst>
                <a:path w="868" h="1411" extrusionOk="0">
                  <a:moveTo>
                    <a:pt x="372" y="1"/>
                  </a:moveTo>
                  <a:lnTo>
                    <a:pt x="0" y="159"/>
                  </a:lnTo>
                  <a:lnTo>
                    <a:pt x="484" y="1343"/>
                  </a:lnTo>
                  <a:lnTo>
                    <a:pt x="507" y="1376"/>
                  </a:lnTo>
                  <a:lnTo>
                    <a:pt x="529" y="1411"/>
                  </a:lnTo>
                  <a:lnTo>
                    <a:pt x="676" y="1264"/>
                  </a:lnTo>
                  <a:lnTo>
                    <a:pt x="868" y="118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2005175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282" y="0"/>
                  </a:moveTo>
                  <a:lnTo>
                    <a:pt x="0" y="294"/>
                  </a:lnTo>
                  <a:lnTo>
                    <a:pt x="891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1956125" y="26299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47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8" y="531"/>
                  </a:lnTo>
                  <a:lnTo>
                    <a:pt x="1365" y="49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1940075" y="2719000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1956125" y="27968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47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8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2005175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891" y="1"/>
                  </a:moveTo>
                  <a:lnTo>
                    <a:pt x="0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2079875" y="2908975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4" y="0"/>
                  </a:moveTo>
                  <a:lnTo>
                    <a:pt x="0" y="1173"/>
                  </a:lnTo>
                  <a:lnTo>
                    <a:pt x="372" y="1331"/>
                  </a:lnTo>
                  <a:lnTo>
                    <a:pt x="868" y="158"/>
                  </a:lnTo>
                  <a:lnTo>
                    <a:pt x="879" y="125"/>
                  </a:lnTo>
                  <a:lnTo>
                    <a:pt x="879" y="80"/>
                  </a:lnTo>
                  <a:lnTo>
                    <a:pt x="676" y="8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2168925" y="2926175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7" y="127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8"/>
            <p:cNvSpPr/>
            <p:nvPr/>
          </p:nvSpPr>
          <p:spPr>
            <a:xfrm>
              <a:off x="2246725" y="2907275"/>
              <a:ext cx="21700" cy="34975"/>
            </a:xfrm>
            <a:custGeom>
              <a:avLst/>
              <a:gdLst/>
              <a:ahLst/>
              <a:cxnLst/>
              <a:rect l="l" t="t" r="r" b="b"/>
              <a:pathLst>
                <a:path w="868" h="1399" extrusionOk="0">
                  <a:moveTo>
                    <a:pt x="338" y="1"/>
                  </a:moveTo>
                  <a:lnTo>
                    <a:pt x="191" y="148"/>
                  </a:lnTo>
                  <a:lnTo>
                    <a:pt x="0" y="226"/>
                  </a:lnTo>
                  <a:lnTo>
                    <a:pt x="484" y="1399"/>
                  </a:lnTo>
                  <a:lnTo>
                    <a:pt x="868" y="1241"/>
                  </a:lnTo>
                  <a:lnTo>
                    <a:pt x="383" y="68"/>
                  </a:lnTo>
                  <a:lnTo>
                    <a:pt x="361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8"/>
            <p:cNvSpPr/>
            <p:nvPr/>
          </p:nvSpPr>
          <p:spPr>
            <a:xfrm>
              <a:off x="2313500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83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85" y="90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2358875" y="279652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79" y="0"/>
                  </a:moveTo>
                  <a:lnTo>
                    <a:pt x="79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59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8"/>
            <p:cNvSpPr/>
            <p:nvPr/>
          </p:nvSpPr>
          <p:spPr>
            <a:xfrm>
              <a:off x="2376350" y="2719000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8"/>
            <p:cNvSpPr/>
            <p:nvPr/>
          </p:nvSpPr>
          <p:spPr>
            <a:xfrm>
              <a:off x="2358875" y="262995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79" y="677"/>
                  </a:lnTo>
                  <a:lnTo>
                    <a:pt x="79" y="880"/>
                  </a:lnTo>
                  <a:lnTo>
                    <a:pt x="124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8"/>
            <p:cNvSpPr/>
            <p:nvPr/>
          </p:nvSpPr>
          <p:spPr>
            <a:xfrm>
              <a:off x="2313500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83" y="1196"/>
                  </a:lnTo>
                  <a:lnTo>
                    <a:pt x="118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8"/>
            <p:cNvSpPr/>
            <p:nvPr/>
          </p:nvSpPr>
          <p:spPr>
            <a:xfrm>
              <a:off x="2246725" y="2505925"/>
              <a:ext cx="21700" cy="33850"/>
            </a:xfrm>
            <a:custGeom>
              <a:avLst/>
              <a:gdLst/>
              <a:ahLst/>
              <a:cxnLst/>
              <a:rect l="l" t="t" r="r" b="b"/>
              <a:pathLst>
                <a:path w="868" h="1354" extrusionOk="0">
                  <a:moveTo>
                    <a:pt x="484" y="1"/>
                  </a:moveTo>
                  <a:lnTo>
                    <a:pt x="0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68" y="159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2119600" y="2549900"/>
              <a:ext cx="228600" cy="185475"/>
            </a:xfrm>
            <a:custGeom>
              <a:avLst/>
              <a:gdLst/>
              <a:ahLst/>
              <a:cxnLst/>
              <a:rect l="l" t="t" r="r" b="b"/>
              <a:pathLst>
                <a:path w="9144" h="7419" extrusionOk="0">
                  <a:moveTo>
                    <a:pt x="2176" y="1"/>
                  </a:moveTo>
                  <a:cubicBezTo>
                    <a:pt x="1421" y="1"/>
                    <a:pt x="688" y="125"/>
                    <a:pt x="0" y="350"/>
                  </a:cubicBezTo>
                  <a:lnTo>
                    <a:pt x="2289" y="5739"/>
                  </a:lnTo>
                  <a:lnTo>
                    <a:pt x="9076" y="7419"/>
                  </a:lnTo>
                  <a:lnTo>
                    <a:pt x="9132" y="7419"/>
                  </a:lnTo>
                  <a:cubicBezTo>
                    <a:pt x="9144" y="7273"/>
                    <a:pt x="9144" y="7126"/>
                    <a:pt x="9144" y="6968"/>
                  </a:cubicBezTo>
                  <a:cubicBezTo>
                    <a:pt x="9144" y="3124"/>
                    <a:pt x="6032" y="1"/>
                    <a:pt x="2176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>
              <a:off x="2176825" y="2693375"/>
              <a:ext cx="171075" cy="103450"/>
            </a:xfrm>
            <a:custGeom>
              <a:avLst/>
              <a:gdLst/>
              <a:ahLst/>
              <a:cxnLst/>
              <a:rect l="l" t="t" r="r" b="b"/>
              <a:pathLst>
                <a:path w="6843" h="4138" extrusionOk="0">
                  <a:moveTo>
                    <a:pt x="0" y="0"/>
                  </a:moveTo>
                  <a:lnTo>
                    <a:pt x="1747" y="4137"/>
                  </a:lnTo>
                  <a:lnTo>
                    <a:pt x="6787" y="2255"/>
                  </a:lnTo>
                  <a:cubicBezTo>
                    <a:pt x="6809" y="2063"/>
                    <a:pt x="6832" y="1883"/>
                    <a:pt x="6843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8"/>
            <p:cNvSpPr/>
            <p:nvPr/>
          </p:nvSpPr>
          <p:spPr>
            <a:xfrm>
              <a:off x="2220500" y="2749750"/>
              <a:ext cx="126000" cy="128525"/>
            </a:xfrm>
            <a:custGeom>
              <a:avLst/>
              <a:gdLst/>
              <a:ahLst/>
              <a:cxnLst/>
              <a:rect l="l" t="t" r="r" b="b"/>
              <a:pathLst>
                <a:path w="5040" h="5141" extrusionOk="0">
                  <a:moveTo>
                    <a:pt x="5040" y="0"/>
                  </a:moveTo>
                  <a:lnTo>
                    <a:pt x="0" y="1882"/>
                  </a:lnTo>
                  <a:lnTo>
                    <a:pt x="1387" y="5141"/>
                  </a:lnTo>
                  <a:cubicBezTo>
                    <a:pt x="3315" y="4126"/>
                    <a:pt x="4713" y="2243"/>
                    <a:pt x="5040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8"/>
            <p:cNvSpPr/>
            <p:nvPr/>
          </p:nvSpPr>
          <p:spPr>
            <a:xfrm>
              <a:off x="2060975" y="2796800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8"/>
            <p:cNvSpPr/>
            <p:nvPr/>
          </p:nvSpPr>
          <p:spPr>
            <a:xfrm>
              <a:off x="1999825" y="2653350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609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58" y="6855"/>
                    <a:pt x="2446" y="8140"/>
                  </a:cubicBezTo>
                  <a:lnTo>
                    <a:pt x="8827" y="5738"/>
                  </a:lnTo>
                  <a:lnTo>
                    <a:pt x="7080" y="16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8"/>
            <p:cNvSpPr/>
            <p:nvPr/>
          </p:nvSpPr>
          <p:spPr>
            <a:xfrm>
              <a:off x="2015050" y="255865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2" y="0"/>
                  </a:moveTo>
                  <a:cubicBezTo>
                    <a:pt x="2311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8"/>
            <p:cNvSpPr/>
            <p:nvPr/>
          </p:nvSpPr>
          <p:spPr>
            <a:xfrm>
              <a:off x="1994750" y="2544825"/>
              <a:ext cx="358800" cy="358825"/>
            </a:xfrm>
            <a:custGeom>
              <a:avLst/>
              <a:gdLst/>
              <a:ahLst/>
              <a:cxnLst/>
              <a:rect l="l" t="t" r="r" b="b"/>
              <a:pathLst>
                <a:path w="14352" h="14353" extrusionOk="0">
                  <a:moveTo>
                    <a:pt x="7170" y="418"/>
                  </a:moveTo>
                  <a:cubicBezTo>
                    <a:pt x="10902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3" y="7611"/>
                  </a:cubicBezTo>
                  <a:cubicBezTo>
                    <a:pt x="13912" y="7802"/>
                    <a:pt x="13890" y="7982"/>
                    <a:pt x="13867" y="8163"/>
                  </a:cubicBezTo>
                  <a:cubicBezTo>
                    <a:pt x="13551" y="10294"/>
                    <a:pt x="12232" y="12154"/>
                    <a:pt x="10327" y="13157"/>
                  </a:cubicBezTo>
                  <a:cubicBezTo>
                    <a:pt x="9357" y="13664"/>
                    <a:pt x="8275" y="13935"/>
                    <a:pt x="7170" y="13935"/>
                  </a:cubicBezTo>
                  <a:cubicBezTo>
                    <a:pt x="5570" y="13935"/>
                    <a:pt x="4002" y="13360"/>
                    <a:pt x="2784" y="12323"/>
                  </a:cubicBezTo>
                  <a:cubicBezTo>
                    <a:pt x="1274" y="11038"/>
                    <a:pt x="417" y="9155"/>
                    <a:pt x="417" y="7171"/>
                  </a:cubicBezTo>
                  <a:cubicBezTo>
                    <a:pt x="417" y="6213"/>
                    <a:pt x="609" y="5299"/>
                    <a:pt x="992" y="4432"/>
                  </a:cubicBezTo>
                  <a:cubicBezTo>
                    <a:pt x="1770" y="2684"/>
                    <a:pt x="3247" y="1343"/>
                    <a:pt x="5051" y="756"/>
                  </a:cubicBezTo>
                  <a:cubicBezTo>
                    <a:pt x="5738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26" y="361"/>
                  </a:cubicBezTo>
                  <a:cubicBezTo>
                    <a:pt x="3010" y="993"/>
                    <a:pt x="1443" y="2413"/>
                    <a:pt x="620" y="4262"/>
                  </a:cubicBezTo>
                  <a:cubicBezTo>
                    <a:pt x="214" y="5176"/>
                    <a:pt x="0" y="6156"/>
                    <a:pt x="0" y="7171"/>
                  </a:cubicBezTo>
                  <a:cubicBezTo>
                    <a:pt x="0" y="9279"/>
                    <a:pt x="925" y="11264"/>
                    <a:pt x="2526" y="12627"/>
                  </a:cubicBezTo>
                  <a:cubicBezTo>
                    <a:pt x="3811" y="13732"/>
                    <a:pt x="5468" y="14353"/>
                    <a:pt x="7170" y="14353"/>
                  </a:cubicBezTo>
                  <a:cubicBezTo>
                    <a:pt x="8343" y="14353"/>
                    <a:pt x="9493" y="14059"/>
                    <a:pt x="10518" y="13518"/>
                  </a:cubicBezTo>
                  <a:cubicBezTo>
                    <a:pt x="12537" y="12459"/>
                    <a:pt x="13935" y="10474"/>
                    <a:pt x="14273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51" y="7340"/>
                    <a:pt x="14351" y="7171"/>
                  </a:cubicBezTo>
                  <a:cubicBezTo>
                    <a:pt x="14351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8"/>
            <p:cNvSpPr/>
            <p:nvPr/>
          </p:nvSpPr>
          <p:spPr>
            <a:xfrm>
              <a:off x="2059275" y="2744925"/>
              <a:ext cx="288925" cy="116725"/>
            </a:xfrm>
            <a:custGeom>
              <a:avLst/>
              <a:gdLst/>
              <a:ahLst/>
              <a:cxnLst/>
              <a:rect l="l" t="t" r="r" b="b"/>
              <a:pathLst>
                <a:path w="11557" h="4669" extrusionOk="0">
                  <a:moveTo>
                    <a:pt x="11410" y="1"/>
                  </a:moveTo>
                  <a:lnTo>
                    <a:pt x="1" y="4274"/>
                  </a:lnTo>
                  <a:lnTo>
                    <a:pt x="148" y="4668"/>
                  </a:lnTo>
                  <a:lnTo>
                    <a:pt x="11557" y="384"/>
                  </a:lnTo>
                  <a:lnTo>
                    <a:pt x="1141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8"/>
            <p:cNvSpPr/>
            <p:nvPr/>
          </p:nvSpPr>
          <p:spPr>
            <a:xfrm>
              <a:off x="2114525" y="255667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8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34" y="12942"/>
                  </a:lnTo>
                  <a:lnTo>
                    <a:pt x="5817" y="1278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8"/>
            <p:cNvSpPr/>
            <p:nvPr/>
          </p:nvSpPr>
          <p:spPr>
            <a:xfrm>
              <a:off x="2013625" y="264855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8"/>
            <p:cNvSpPr/>
            <p:nvPr/>
          </p:nvSpPr>
          <p:spPr>
            <a:xfrm>
              <a:off x="2078725" y="2567100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11" y="1"/>
                  </a:moveTo>
                  <a:cubicBezTo>
                    <a:pt x="1703" y="1"/>
                    <a:pt x="1" y="1703"/>
                    <a:pt x="1" y="3811"/>
                  </a:cubicBezTo>
                  <a:cubicBezTo>
                    <a:pt x="1" y="5919"/>
                    <a:pt x="1703" y="7633"/>
                    <a:pt x="3811" y="7633"/>
                  </a:cubicBezTo>
                  <a:cubicBezTo>
                    <a:pt x="5919" y="7633"/>
                    <a:pt x="7633" y="5919"/>
                    <a:pt x="7633" y="3811"/>
                  </a:cubicBezTo>
                  <a:cubicBezTo>
                    <a:pt x="7633" y="1703"/>
                    <a:pt x="5919" y="1"/>
                    <a:pt x="381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8"/>
            <p:cNvSpPr/>
            <p:nvPr/>
          </p:nvSpPr>
          <p:spPr>
            <a:xfrm>
              <a:off x="2073650" y="2562025"/>
              <a:ext cx="200975" cy="200975"/>
            </a:xfrm>
            <a:custGeom>
              <a:avLst/>
              <a:gdLst/>
              <a:ahLst/>
              <a:cxnLst/>
              <a:rect l="l" t="t" r="r" b="b"/>
              <a:pathLst>
                <a:path w="8039" h="8039" extrusionOk="0">
                  <a:moveTo>
                    <a:pt x="4014" y="407"/>
                  </a:moveTo>
                  <a:cubicBezTo>
                    <a:pt x="6009" y="407"/>
                    <a:pt x="7633" y="2030"/>
                    <a:pt x="7633" y="4014"/>
                  </a:cubicBezTo>
                  <a:cubicBezTo>
                    <a:pt x="7633" y="6009"/>
                    <a:pt x="6009" y="7633"/>
                    <a:pt x="4014" y="7633"/>
                  </a:cubicBezTo>
                  <a:cubicBezTo>
                    <a:pt x="2030" y="7633"/>
                    <a:pt x="407" y="6009"/>
                    <a:pt x="407" y="4014"/>
                  </a:cubicBezTo>
                  <a:cubicBezTo>
                    <a:pt x="407" y="2030"/>
                    <a:pt x="2030" y="407"/>
                    <a:pt x="4014" y="407"/>
                  </a:cubicBezTo>
                  <a:close/>
                  <a:moveTo>
                    <a:pt x="4014" y="1"/>
                  </a:moveTo>
                  <a:cubicBezTo>
                    <a:pt x="1805" y="1"/>
                    <a:pt x="1" y="1805"/>
                    <a:pt x="1" y="4014"/>
                  </a:cubicBezTo>
                  <a:cubicBezTo>
                    <a:pt x="1" y="6235"/>
                    <a:pt x="1805" y="8038"/>
                    <a:pt x="4014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1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8"/>
            <p:cNvSpPr/>
            <p:nvPr/>
          </p:nvSpPr>
          <p:spPr>
            <a:xfrm>
              <a:off x="1964875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4" y="7599"/>
                    <a:pt x="891" y="8331"/>
                    <a:pt x="1477" y="8963"/>
                  </a:cubicBezTo>
                  <a:lnTo>
                    <a:pt x="8365" y="530"/>
                  </a:lnTo>
                  <a:lnTo>
                    <a:pt x="8534" y="327"/>
                  </a:lnTo>
                  <a:lnTo>
                    <a:pt x="8365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8"/>
            <p:cNvSpPr/>
            <p:nvPr/>
          </p:nvSpPr>
          <p:spPr>
            <a:xfrm>
              <a:off x="1958375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47" y="7791"/>
                    <a:pt x="508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68" y="7193"/>
                  </a:lnTo>
                  <a:cubicBezTo>
                    <a:pt x="474" y="7994"/>
                    <a:pt x="982" y="8726"/>
                    <a:pt x="1591" y="9392"/>
                  </a:cubicBezTo>
                  <a:lnTo>
                    <a:pt x="1748" y="9560"/>
                  </a:lnTo>
                  <a:lnTo>
                    <a:pt x="9076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8"/>
            <p:cNvSpPr/>
            <p:nvPr/>
          </p:nvSpPr>
          <p:spPr>
            <a:xfrm>
              <a:off x="1999825" y="2658125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67" y="361"/>
                  </a:lnTo>
                  <a:lnTo>
                    <a:pt x="7001" y="339"/>
                  </a:lnTo>
                  <a:lnTo>
                    <a:pt x="6967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8"/>
            <p:cNvSpPr/>
            <p:nvPr/>
          </p:nvSpPr>
          <p:spPr>
            <a:xfrm>
              <a:off x="1994750" y="2652775"/>
              <a:ext cx="186025" cy="75850"/>
            </a:xfrm>
            <a:custGeom>
              <a:avLst/>
              <a:gdLst/>
              <a:ahLst/>
              <a:cxnLst/>
              <a:rect l="l" t="t" r="r" b="b"/>
              <a:pathLst>
                <a:path w="7441" h="3034" extrusionOk="0">
                  <a:moveTo>
                    <a:pt x="6866" y="452"/>
                  </a:moveTo>
                  <a:lnTo>
                    <a:pt x="417" y="2469"/>
                  </a:lnTo>
                  <a:cubicBezTo>
                    <a:pt x="451" y="1985"/>
                    <a:pt x="530" y="1512"/>
                    <a:pt x="654" y="1038"/>
                  </a:cubicBezTo>
                  <a:lnTo>
                    <a:pt x="6866" y="452"/>
                  </a:lnTo>
                  <a:close/>
                  <a:moveTo>
                    <a:pt x="7306" y="1"/>
                  </a:moveTo>
                  <a:lnTo>
                    <a:pt x="339" y="655"/>
                  </a:lnTo>
                  <a:lnTo>
                    <a:pt x="304" y="790"/>
                  </a:lnTo>
                  <a:cubicBezTo>
                    <a:pt x="113" y="1421"/>
                    <a:pt x="11" y="2086"/>
                    <a:pt x="0" y="2752"/>
                  </a:cubicBezTo>
                  <a:lnTo>
                    <a:pt x="0" y="3033"/>
                  </a:lnTo>
                  <a:lnTo>
                    <a:pt x="7441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8"/>
            <p:cNvSpPr/>
            <p:nvPr/>
          </p:nvSpPr>
          <p:spPr>
            <a:xfrm>
              <a:off x="2172875" y="2658125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45" y="136"/>
                  </a:lnTo>
                  <a:lnTo>
                    <a:pt x="0" y="339"/>
                  </a:lnTo>
                  <a:lnTo>
                    <a:pt x="45" y="361"/>
                  </a:lnTo>
                  <a:lnTo>
                    <a:pt x="7013" y="2549"/>
                  </a:lnTo>
                  <a:cubicBezTo>
                    <a:pt x="7013" y="1884"/>
                    <a:pt x="6911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>
              <a:off x="2166950" y="265277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799" y="1038"/>
                  </a:lnTo>
                  <a:cubicBezTo>
                    <a:pt x="6934" y="1512"/>
                    <a:pt x="7012" y="1996"/>
                    <a:pt x="7035" y="2481"/>
                  </a:cubicBezTo>
                  <a:lnTo>
                    <a:pt x="586" y="452"/>
                  </a:lnTo>
                  <a:close/>
                  <a:moveTo>
                    <a:pt x="135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8"/>
            <p:cNvSpPr/>
            <p:nvPr/>
          </p:nvSpPr>
          <p:spPr>
            <a:xfrm>
              <a:off x="2170050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7" y="0"/>
                  </a:moveTo>
                  <a:lnTo>
                    <a:pt x="158" y="158"/>
                  </a:lnTo>
                  <a:lnTo>
                    <a:pt x="1" y="327"/>
                  </a:lnTo>
                  <a:lnTo>
                    <a:pt x="158" y="530"/>
                  </a:lnTo>
                  <a:lnTo>
                    <a:pt x="7046" y="8963"/>
                  </a:lnTo>
                  <a:cubicBezTo>
                    <a:pt x="7644" y="8331"/>
                    <a:pt x="8140" y="7599"/>
                    <a:pt x="8534" y="68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>
              <a:off x="2163000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30" y="7791"/>
                    <a:pt x="7813" y="8388"/>
                    <a:pt x="7340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86" y="9392"/>
                  </a:lnTo>
                  <a:cubicBezTo>
                    <a:pt x="8095" y="8726"/>
                    <a:pt x="8603" y="7994"/>
                    <a:pt x="8997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>
              <a:off x="2170325" y="254682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6" y="0"/>
                  </a:moveTo>
                  <a:lnTo>
                    <a:pt x="147" y="4284"/>
                  </a:lnTo>
                  <a:lnTo>
                    <a:pt x="0" y="4453"/>
                  </a:lnTo>
                  <a:lnTo>
                    <a:pt x="305" y="4803"/>
                  </a:lnTo>
                  <a:lnTo>
                    <a:pt x="5762" y="1273"/>
                  </a:lnTo>
                  <a:cubicBezTo>
                    <a:pt x="5243" y="777"/>
                    <a:pt x="4657" y="349"/>
                    <a:pt x="4026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8"/>
            <p:cNvSpPr/>
            <p:nvPr/>
          </p:nvSpPr>
          <p:spPr>
            <a:xfrm>
              <a:off x="2163550" y="2540325"/>
              <a:ext cx="159000" cy="133350"/>
            </a:xfrm>
            <a:custGeom>
              <a:avLst/>
              <a:gdLst/>
              <a:ahLst/>
              <a:cxnLst/>
              <a:rect l="l" t="t" r="r" b="b"/>
              <a:pathLst>
                <a:path w="6360" h="5334" extrusionOk="0">
                  <a:moveTo>
                    <a:pt x="4342" y="519"/>
                  </a:moveTo>
                  <a:cubicBezTo>
                    <a:pt x="4826" y="801"/>
                    <a:pt x="5277" y="1128"/>
                    <a:pt x="5705" y="1500"/>
                  </a:cubicBezTo>
                  <a:lnTo>
                    <a:pt x="610" y="4792"/>
                  </a:lnTo>
                  <a:lnTo>
                    <a:pt x="542" y="4713"/>
                  </a:lnTo>
                  <a:lnTo>
                    <a:pt x="4342" y="519"/>
                  </a:lnTo>
                  <a:close/>
                  <a:moveTo>
                    <a:pt x="4251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31" y="5333"/>
                  </a:lnTo>
                  <a:lnTo>
                    <a:pt x="6359" y="1568"/>
                  </a:lnTo>
                  <a:lnTo>
                    <a:pt x="6179" y="1387"/>
                  </a:lnTo>
                  <a:cubicBezTo>
                    <a:pt x="5638" y="869"/>
                    <a:pt x="5041" y="429"/>
                    <a:pt x="4398" y="80"/>
                  </a:cubicBezTo>
                  <a:lnTo>
                    <a:pt x="425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>
              <a:off x="2033900" y="2546825"/>
              <a:ext cx="144075" cy="120075"/>
            </a:xfrm>
            <a:custGeom>
              <a:avLst/>
              <a:gdLst/>
              <a:ahLst/>
              <a:cxnLst/>
              <a:rect l="l" t="t" r="r" b="b"/>
              <a:pathLst>
                <a:path w="5763" h="4803" extrusionOk="0">
                  <a:moveTo>
                    <a:pt x="1737" y="0"/>
                  </a:moveTo>
                  <a:cubicBezTo>
                    <a:pt x="1095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2" y="4453"/>
                  </a:lnTo>
                  <a:lnTo>
                    <a:pt x="5604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8"/>
            <p:cNvSpPr/>
            <p:nvPr/>
          </p:nvSpPr>
          <p:spPr>
            <a:xfrm>
              <a:off x="2025750" y="254032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3" y="4679"/>
                  </a:lnTo>
                  <a:lnTo>
                    <a:pt x="5818" y="4713"/>
                  </a:lnTo>
                  <a:lnTo>
                    <a:pt x="5738" y="4792"/>
                  </a:lnTo>
                  <a:lnTo>
                    <a:pt x="654" y="1500"/>
                  </a:lnTo>
                  <a:cubicBezTo>
                    <a:pt x="1071" y="1128"/>
                    <a:pt x="1534" y="801"/>
                    <a:pt x="2018" y="519"/>
                  </a:cubicBezTo>
                  <a:close/>
                  <a:moveTo>
                    <a:pt x="2097" y="0"/>
                  </a:moveTo>
                  <a:lnTo>
                    <a:pt x="1962" y="80"/>
                  </a:lnTo>
                  <a:cubicBezTo>
                    <a:pt x="1319" y="429"/>
                    <a:pt x="722" y="869"/>
                    <a:pt x="181" y="1387"/>
                  </a:cubicBezTo>
                  <a:lnTo>
                    <a:pt x="0" y="1568"/>
                  </a:lnTo>
                  <a:lnTo>
                    <a:pt x="5828" y="5333"/>
                  </a:lnTo>
                  <a:lnTo>
                    <a:pt x="6359" y="470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8"/>
            <p:cNvSpPr/>
            <p:nvPr/>
          </p:nvSpPr>
          <p:spPr>
            <a:xfrm>
              <a:off x="2100150" y="2602325"/>
              <a:ext cx="147975" cy="266375"/>
            </a:xfrm>
            <a:custGeom>
              <a:avLst/>
              <a:gdLst/>
              <a:ahLst/>
              <a:cxnLst/>
              <a:rect l="l" t="t" r="r" b="b"/>
              <a:pathLst>
                <a:path w="5919" h="10655" extrusionOk="0">
                  <a:moveTo>
                    <a:pt x="2063" y="0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63" y="3552"/>
                  </a:lnTo>
                  <a:lnTo>
                    <a:pt x="2063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8"/>
            <p:cNvSpPr/>
            <p:nvPr/>
          </p:nvSpPr>
          <p:spPr>
            <a:xfrm>
              <a:off x="2095075" y="2597250"/>
              <a:ext cx="158125" cy="276525"/>
            </a:xfrm>
            <a:custGeom>
              <a:avLst/>
              <a:gdLst/>
              <a:ahLst/>
              <a:cxnLst/>
              <a:rect l="l" t="t" r="r" b="b"/>
              <a:pathLst>
                <a:path w="6325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69" y="10643"/>
                  </a:lnTo>
                  <a:lnTo>
                    <a:pt x="2469" y="3552"/>
                  </a:lnTo>
                  <a:lnTo>
                    <a:pt x="407" y="3552"/>
                  </a:lnTo>
                  <a:lnTo>
                    <a:pt x="407" y="2323"/>
                  </a:lnTo>
                  <a:lnTo>
                    <a:pt x="2469" y="2323"/>
                  </a:lnTo>
                  <a:lnTo>
                    <a:pt x="2469" y="406"/>
                  </a:lnTo>
                  <a:close/>
                  <a:moveTo>
                    <a:pt x="2063" y="1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63" y="3958"/>
                  </a:lnTo>
                  <a:lnTo>
                    <a:pt x="2063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5" name="Google Shape;1635;p38"/>
          <p:cNvGrpSpPr/>
          <p:nvPr/>
        </p:nvGrpSpPr>
        <p:grpSpPr>
          <a:xfrm>
            <a:off x="7974219" y="348582"/>
            <a:ext cx="899730" cy="899777"/>
            <a:chOff x="1935000" y="2485075"/>
            <a:chExt cx="478300" cy="478325"/>
          </a:xfrm>
        </p:grpSpPr>
        <p:sp>
          <p:nvSpPr>
            <p:cNvPr id="1636" name="Google Shape;1636;p38"/>
            <p:cNvSpPr/>
            <p:nvPr/>
          </p:nvSpPr>
          <p:spPr>
            <a:xfrm>
              <a:off x="2179625" y="2561475"/>
              <a:ext cx="196750" cy="196450"/>
            </a:xfrm>
            <a:custGeom>
              <a:avLst/>
              <a:gdLst/>
              <a:ahLst/>
              <a:cxnLst/>
              <a:rect l="l" t="t" r="r" b="b"/>
              <a:pathLst>
                <a:path w="7870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57" y="7858"/>
                  </a:lnTo>
                  <a:cubicBezTo>
                    <a:pt x="7825" y="7418"/>
                    <a:pt x="7870" y="6967"/>
                    <a:pt x="7870" y="6505"/>
                  </a:cubicBezTo>
                  <a:cubicBezTo>
                    <a:pt x="7870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2176525" y="2716200"/>
              <a:ext cx="197050" cy="204925"/>
            </a:xfrm>
            <a:custGeom>
              <a:avLst/>
              <a:gdLst/>
              <a:ahLst/>
              <a:cxnLst/>
              <a:rect l="l" t="t" r="r" b="b"/>
              <a:pathLst>
                <a:path w="7882" h="8197" extrusionOk="0">
                  <a:moveTo>
                    <a:pt x="125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40" y="4893"/>
                    <a:pt x="7881" y="1669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2133975" y="2522000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60" y="1"/>
                    <a:pt x="519" y="57"/>
                    <a:pt x="1" y="159"/>
                  </a:cubicBezTo>
                  <a:lnTo>
                    <a:pt x="1647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2054200" y="2720700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3" y="7633"/>
                    <a:pt x="2999" y="8219"/>
                    <a:pt x="4792" y="8219"/>
                  </a:cubicBezTo>
                  <a:cubicBezTo>
                    <a:pt x="5424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1971900" y="2672775"/>
              <a:ext cx="204650" cy="213975"/>
            </a:xfrm>
            <a:custGeom>
              <a:avLst/>
              <a:gdLst/>
              <a:ahLst/>
              <a:cxnLst/>
              <a:rect l="l" t="t" r="r" b="b"/>
              <a:pathLst>
                <a:path w="8186" h="8559" extrusionOk="0">
                  <a:moveTo>
                    <a:pt x="271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98" y="7092"/>
                    <a:pt x="3293" y="8558"/>
                  </a:cubicBezTo>
                  <a:lnTo>
                    <a:pt x="8185" y="1917"/>
                  </a:lnTo>
                  <a:lnTo>
                    <a:pt x="8130" y="1704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1978675" y="2525950"/>
              <a:ext cx="196475" cy="189425"/>
            </a:xfrm>
            <a:custGeom>
              <a:avLst/>
              <a:gdLst/>
              <a:ahLst/>
              <a:cxnLst/>
              <a:rect l="l" t="t" r="r" b="b"/>
              <a:pathLst>
                <a:path w="7859" h="7577" extrusionOk="0">
                  <a:moveTo>
                    <a:pt x="6213" y="1"/>
                  </a:moveTo>
                  <a:cubicBezTo>
                    <a:pt x="3191" y="610"/>
                    <a:pt x="767" y="2909"/>
                    <a:pt x="0" y="5874"/>
                  </a:cubicBezTo>
                  <a:lnTo>
                    <a:pt x="7859" y="7577"/>
                  </a:lnTo>
                  <a:lnTo>
                    <a:pt x="621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989" y="407"/>
                    <a:pt x="11602" y="936"/>
                    <a:pt x="12955" y="1940"/>
                  </a:cubicBezTo>
                  <a:cubicBezTo>
                    <a:pt x="14972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66" y="9606"/>
                  </a:cubicBezTo>
                  <a:cubicBezTo>
                    <a:pt x="15806" y="11139"/>
                    <a:pt x="15097" y="12560"/>
                    <a:pt x="14025" y="13698"/>
                  </a:cubicBezTo>
                  <a:cubicBezTo>
                    <a:pt x="12955" y="14837"/>
                    <a:pt x="11590" y="15615"/>
                    <a:pt x="10079" y="15965"/>
                  </a:cubicBezTo>
                  <a:cubicBezTo>
                    <a:pt x="9493" y="16100"/>
                    <a:pt x="8896" y="16167"/>
                    <a:pt x="8287" y="16167"/>
                  </a:cubicBezTo>
                  <a:cubicBezTo>
                    <a:pt x="6596" y="16167"/>
                    <a:pt x="4973" y="15637"/>
                    <a:pt x="3608" y="14634"/>
                  </a:cubicBezTo>
                  <a:cubicBezTo>
                    <a:pt x="1613" y="13146"/>
                    <a:pt x="407" y="10779"/>
                    <a:pt x="407" y="8287"/>
                  </a:cubicBezTo>
                  <a:cubicBezTo>
                    <a:pt x="407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32" y="565"/>
                  </a:cubicBezTo>
                  <a:cubicBezTo>
                    <a:pt x="7239" y="463"/>
                    <a:pt x="7769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46" y="1"/>
                    <a:pt x="7193" y="57"/>
                    <a:pt x="6652" y="170"/>
                  </a:cubicBezTo>
                  <a:cubicBezTo>
                    <a:pt x="3575" y="778"/>
                    <a:pt x="1072" y="3146"/>
                    <a:pt x="271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63" y="13405"/>
                    <a:pt x="3372" y="14961"/>
                  </a:cubicBezTo>
                  <a:cubicBezTo>
                    <a:pt x="4803" y="16020"/>
                    <a:pt x="6506" y="16584"/>
                    <a:pt x="8287" y="16584"/>
                  </a:cubicBezTo>
                  <a:cubicBezTo>
                    <a:pt x="8919" y="16584"/>
                    <a:pt x="9561" y="16506"/>
                    <a:pt x="10170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57" y="12774"/>
                    <a:pt x="16190" y="11286"/>
                    <a:pt x="16460" y="9674"/>
                  </a:cubicBezTo>
                  <a:cubicBezTo>
                    <a:pt x="16540" y="9223"/>
                    <a:pt x="16585" y="8749"/>
                    <a:pt x="16585" y="8287"/>
                  </a:cubicBezTo>
                  <a:cubicBezTo>
                    <a:pt x="16585" y="5671"/>
                    <a:pt x="15322" y="3168"/>
                    <a:pt x="13203" y="1613"/>
                  </a:cubicBezTo>
                  <a:cubicBezTo>
                    <a:pt x="11771" y="565"/>
                    <a:pt x="10079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2129175" y="2525100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395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28" y="15886"/>
                  </a:lnTo>
                  <a:lnTo>
                    <a:pt x="3833" y="15795"/>
                  </a:lnTo>
                  <a:lnTo>
                    <a:pt x="2087" y="777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1977550" y="2668000"/>
              <a:ext cx="396850" cy="95000"/>
            </a:xfrm>
            <a:custGeom>
              <a:avLst/>
              <a:gdLst/>
              <a:ahLst/>
              <a:cxnLst/>
              <a:rect l="l" t="t" r="r" b="b"/>
              <a:pathLst>
                <a:path w="15874" h="3800" extrusionOk="0">
                  <a:moveTo>
                    <a:pt x="80" y="1"/>
                  </a:moveTo>
                  <a:lnTo>
                    <a:pt x="0" y="395"/>
                  </a:lnTo>
                  <a:lnTo>
                    <a:pt x="15795" y="3799"/>
                  </a:lnTo>
                  <a:lnTo>
                    <a:pt x="15874" y="3394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2049975" y="2558350"/>
              <a:ext cx="248050" cy="331475"/>
            </a:xfrm>
            <a:custGeom>
              <a:avLst/>
              <a:gdLst/>
              <a:ahLst/>
              <a:cxnLst/>
              <a:rect l="l" t="t" r="r" b="b"/>
              <a:pathLst>
                <a:path w="9922" h="13259" extrusionOk="0">
                  <a:moveTo>
                    <a:pt x="9594" y="1"/>
                  </a:moveTo>
                  <a:lnTo>
                    <a:pt x="5029" y="6190"/>
                  </a:lnTo>
                  <a:lnTo>
                    <a:pt x="4894" y="6371"/>
                  </a:lnTo>
                  <a:lnTo>
                    <a:pt x="1" y="13022"/>
                  </a:lnTo>
                  <a:lnTo>
                    <a:pt x="327" y="13259"/>
                  </a:lnTo>
                  <a:lnTo>
                    <a:pt x="5220" y="6619"/>
                  </a:lnTo>
                  <a:lnTo>
                    <a:pt x="5356" y="6439"/>
                  </a:lnTo>
                  <a:lnTo>
                    <a:pt x="9922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2360850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73" y="0"/>
                  </a:moveTo>
                  <a:lnTo>
                    <a:pt x="0" y="485"/>
                  </a:lnTo>
                  <a:cubicBezTo>
                    <a:pt x="395" y="1432"/>
                    <a:pt x="621" y="2481"/>
                    <a:pt x="621" y="3574"/>
                  </a:cubicBezTo>
                  <a:lnTo>
                    <a:pt x="1894" y="3574"/>
                  </a:lnTo>
                  <a:cubicBezTo>
                    <a:pt x="1894" y="2311"/>
                    <a:pt x="1636" y="1093"/>
                    <a:pt x="11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2360850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1" y="1"/>
                  </a:moveTo>
                  <a:cubicBezTo>
                    <a:pt x="621" y="1106"/>
                    <a:pt x="395" y="2143"/>
                    <a:pt x="0" y="3101"/>
                  </a:cubicBezTo>
                  <a:lnTo>
                    <a:pt x="1173" y="3586"/>
                  </a:lnTo>
                  <a:lnTo>
                    <a:pt x="1185" y="3586"/>
                  </a:lnTo>
                  <a:cubicBezTo>
                    <a:pt x="163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2316875" y="2558650"/>
              <a:ext cx="73600" cy="88225"/>
            </a:xfrm>
            <a:custGeom>
              <a:avLst/>
              <a:gdLst/>
              <a:ahLst/>
              <a:cxnLst/>
              <a:rect l="l" t="t" r="r" b="b"/>
              <a:pathLst>
                <a:path w="2944" h="3529" extrusionOk="0">
                  <a:moveTo>
                    <a:pt x="903" y="0"/>
                  </a:moveTo>
                  <a:lnTo>
                    <a:pt x="1" y="902"/>
                  </a:lnTo>
                  <a:cubicBezTo>
                    <a:pt x="745" y="1646"/>
                    <a:pt x="1354" y="2537"/>
                    <a:pt x="1759" y="3529"/>
                  </a:cubicBezTo>
                  <a:lnTo>
                    <a:pt x="2932" y="3044"/>
                  </a:lnTo>
                  <a:lnTo>
                    <a:pt x="2944" y="3044"/>
                  </a:lnTo>
                  <a:cubicBezTo>
                    <a:pt x="2458" y="1894"/>
                    <a:pt x="1771" y="868"/>
                    <a:pt x="903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2316875" y="2801600"/>
              <a:ext cx="73600" cy="87950"/>
            </a:xfrm>
            <a:custGeom>
              <a:avLst/>
              <a:gdLst/>
              <a:ahLst/>
              <a:cxnLst/>
              <a:rect l="l" t="t" r="r" b="b"/>
              <a:pathLst>
                <a:path w="2944" h="3518" extrusionOk="0">
                  <a:moveTo>
                    <a:pt x="1759" y="0"/>
                  </a:moveTo>
                  <a:cubicBezTo>
                    <a:pt x="1354" y="981"/>
                    <a:pt x="745" y="1872"/>
                    <a:pt x="1" y="2616"/>
                  </a:cubicBezTo>
                  <a:lnTo>
                    <a:pt x="903" y="3518"/>
                  </a:lnTo>
                  <a:cubicBezTo>
                    <a:pt x="1771" y="2661"/>
                    <a:pt x="2458" y="1635"/>
                    <a:pt x="2944" y="485"/>
                  </a:cubicBezTo>
                  <a:lnTo>
                    <a:pt x="2932" y="485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2251500" y="2507925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485" y="0"/>
                  </a:moveTo>
                  <a:lnTo>
                    <a:pt x="0" y="1184"/>
                  </a:lnTo>
                  <a:cubicBezTo>
                    <a:pt x="992" y="1589"/>
                    <a:pt x="1872" y="2187"/>
                    <a:pt x="2616" y="2931"/>
                  </a:cubicBezTo>
                  <a:lnTo>
                    <a:pt x="3518" y="2029"/>
                  </a:lnTo>
                  <a:cubicBezTo>
                    <a:pt x="2661" y="1173"/>
                    <a:pt x="1635" y="474"/>
                    <a:pt x="485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2251500" y="2866975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2616" y="1"/>
                  </a:moveTo>
                  <a:cubicBezTo>
                    <a:pt x="1872" y="745"/>
                    <a:pt x="992" y="1354"/>
                    <a:pt x="0" y="1760"/>
                  </a:cubicBezTo>
                  <a:lnTo>
                    <a:pt x="485" y="2932"/>
                  </a:lnTo>
                  <a:cubicBezTo>
                    <a:pt x="1635" y="2459"/>
                    <a:pt x="2661" y="1770"/>
                    <a:pt x="3518" y="903"/>
                  </a:cubicBezTo>
                  <a:lnTo>
                    <a:pt x="2616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2174000" y="2490150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105" y="1275"/>
                    <a:pt x="2142" y="1500"/>
                    <a:pt x="3100" y="1895"/>
                  </a:cubicBezTo>
                  <a:lnTo>
                    <a:pt x="3585" y="711"/>
                  </a:lnTo>
                  <a:cubicBezTo>
                    <a:pt x="2481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2174000" y="2910950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100" y="1"/>
                  </a:moveTo>
                  <a:cubicBezTo>
                    <a:pt x="2142" y="395"/>
                    <a:pt x="1105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1" y="1635"/>
                    <a:pt x="3585" y="1173"/>
                  </a:cubicBezTo>
                  <a:lnTo>
                    <a:pt x="3100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2084650" y="2910950"/>
              <a:ext cx="89375" cy="47075"/>
            </a:xfrm>
            <a:custGeom>
              <a:avLst/>
              <a:gdLst/>
              <a:ahLst/>
              <a:cxnLst/>
              <a:rect l="l" t="t" r="r" b="b"/>
              <a:pathLst>
                <a:path w="3575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094" y="1635"/>
                    <a:pt x="2312" y="1883"/>
                    <a:pt x="3574" y="1883"/>
                  </a:cubicBezTo>
                  <a:lnTo>
                    <a:pt x="3574" y="609"/>
                  </a:lnTo>
                  <a:cubicBezTo>
                    <a:pt x="2480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2084650" y="2490150"/>
              <a:ext cx="89375" cy="47375"/>
            </a:xfrm>
            <a:custGeom>
              <a:avLst/>
              <a:gdLst/>
              <a:ahLst/>
              <a:cxnLst/>
              <a:rect l="l" t="t" r="r" b="b"/>
              <a:pathLst>
                <a:path w="3575" h="1895" extrusionOk="0">
                  <a:moveTo>
                    <a:pt x="3574" y="1"/>
                  </a:moveTo>
                  <a:cubicBezTo>
                    <a:pt x="2312" y="1"/>
                    <a:pt x="1094" y="260"/>
                    <a:pt x="0" y="711"/>
                  </a:cubicBezTo>
                  <a:lnTo>
                    <a:pt x="485" y="1895"/>
                  </a:lnTo>
                  <a:cubicBezTo>
                    <a:pt x="1432" y="1500"/>
                    <a:pt x="2480" y="1275"/>
                    <a:pt x="3574" y="1275"/>
                  </a:cubicBezTo>
                  <a:lnTo>
                    <a:pt x="3574" y="1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2008550" y="2866975"/>
              <a:ext cx="88250" cy="73325"/>
            </a:xfrm>
            <a:custGeom>
              <a:avLst/>
              <a:gdLst/>
              <a:ahLst/>
              <a:cxnLst/>
              <a:rect l="l" t="t" r="r" b="b"/>
              <a:pathLst>
                <a:path w="3530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69" y="1770"/>
                    <a:pt x="1894" y="2459"/>
                    <a:pt x="3044" y="2932"/>
                  </a:cubicBezTo>
                  <a:lnTo>
                    <a:pt x="3529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2008550" y="2507925"/>
              <a:ext cx="88250" cy="73300"/>
            </a:xfrm>
            <a:custGeom>
              <a:avLst/>
              <a:gdLst/>
              <a:ahLst/>
              <a:cxnLst/>
              <a:rect l="l" t="t" r="r" b="b"/>
              <a:pathLst>
                <a:path w="3530" h="2932" extrusionOk="0">
                  <a:moveTo>
                    <a:pt x="3044" y="0"/>
                  </a:moveTo>
                  <a:cubicBezTo>
                    <a:pt x="1894" y="474"/>
                    <a:pt x="869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29" y="1184"/>
                  </a:cubicBezTo>
                  <a:lnTo>
                    <a:pt x="3044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1957825" y="2558650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2029" y="0"/>
                  </a:moveTo>
                  <a:cubicBezTo>
                    <a:pt x="1173" y="868"/>
                    <a:pt x="474" y="1894"/>
                    <a:pt x="0" y="3044"/>
                  </a:cubicBezTo>
                  <a:lnTo>
                    <a:pt x="1184" y="3529"/>
                  </a:lnTo>
                  <a:cubicBezTo>
                    <a:pt x="1590" y="2537"/>
                    <a:pt x="2187" y="1646"/>
                    <a:pt x="2931" y="902"/>
                  </a:cubicBezTo>
                  <a:lnTo>
                    <a:pt x="2029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1957825" y="2801600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74" y="1635"/>
                    <a:pt x="1173" y="2661"/>
                    <a:pt x="2029" y="3518"/>
                  </a:cubicBezTo>
                  <a:lnTo>
                    <a:pt x="2931" y="2616"/>
                  </a:lnTo>
                  <a:cubicBezTo>
                    <a:pt x="2187" y="1872"/>
                    <a:pt x="1590" y="993"/>
                    <a:pt x="1184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1940075" y="2634750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710" y="0"/>
                  </a:moveTo>
                  <a:cubicBezTo>
                    <a:pt x="259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99" y="1432"/>
                    <a:pt x="1894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8"/>
            <p:cNvSpPr/>
            <p:nvPr/>
          </p:nvSpPr>
          <p:spPr>
            <a:xfrm>
              <a:off x="1940075" y="2724075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0" y="1"/>
                  </a:moveTo>
                  <a:cubicBezTo>
                    <a:pt x="0" y="1275"/>
                    <a:pt x="259" y="2481"/>
                    <a:pt x="710" y="3586"/>
                  </a:cubicBezTo>
                  <a:lnTo>
                    <a:pt x="1894" y="3101"/>
                  </a:lnTo>
                  <a:cubicBezTo>
                    <a:pt x="1499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8"/>
            <p:cNvSpPr/>
            <p:nvPr/>
          </p:nvSpPr>
          <p:spPr>
            <a:xfrm>
              <a:off x="1935000" y="2485075"/>
              <a:ext cx="478300" cy="478325"/>
            </a:xfrm>
            <a:custGeom>
              <a:avLst/>
              <a:gdLst/>
              <a:ahLst/>
              <a:cxnLst/>
              <a:rect l="l" t="t" r="r" b="b"/>
              <a:pathLst>
                <a:path w="19132" h="19133" extrusionOk="0">
                  <a:moveTo>
                    <a:pt x="9560" y="406"/>
                  </a:moveTo>
                  <a:cubicBezTo>
                    <a:pt x="10778" y="406"/>
                    <a:pt x="11961" y="644"/>
                    <a:pt x="13066" y="1105"/>
                  </a:cubicBezTo>
                  <a:cubicBezTo>
                    <a:pt x="14183" y="1568"/>
                    <a:pt x="15186" y="2233"/>
                    <a:pt x="16042" y="3090"/>
                  </a:cubicBezTo>
                  <a:cubicBezTo>
                    <a:pt x="16888" y="3946"/>
                    <a:pt x="17565" y="4950"/>
                    <a:pt x="18026" y="6066"/>
                  </a:cubicBezTo>
                  <a:cubicBezTo>
                    <a:pt x="18489" y="7171"/>
                    <a:pt x="18715" y="8355"/>
                    <a:pt x="18715" y="9561"/>
                  </a:cubicBezTo>
                  <a:cubicBezTo>
                    <a:pt x="18715" y="10778"/>
                    <a:pt x="18489" y="11962"/>
                    <a:pt x="18026" y="13067"/>
                  </a:cubicBezTo>
                  <a:cubicBezTo>
                    <a:pt x="17565" y="14183"/>
                    <a:pt x="16899" y="15187"/>
                    <a:pt x="16042" y="16044"/>
                  </a:cubicBezTo>
                  <a:cubicBezTo>
                    <a:pt x="15186" y="16900"/>
                    <a:pt x="14183" y="17565"/>
                    <a:pt x="13066" y="18028"/>
                  </a:cubicBezTo>
                  <a:cubicBezTo>
                    <a:pt x="11961" y="18489"/>
                    <a:pt x="10778" y="18715"/>
                    <a:pt x="9560" y="18715"/>
                  </a:cubicBezTo>
                  <a:cubicBezTo>
                    <a:pt x="8354" y="18715"/>
                    <a:pt x="7170" y="18489"/>
                    <a:pt x="6066" y="18028"/>
                  </a:cubicBezTo>
                  <a:cubicBezTo>
                    <a:pt x="4949" y="17565"/>
                    <a:pt x="3946" y="16900"/>
                    <a:pt x="3089" y="16044"/>
                  </a:cubicBezTo>
                  <a:cubicBezTo>
                    <a:pt x="2233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67" y="4950"/>
                    <a:pt x="2233" y="3946"/>
                    <a:pt x="3089" y="3090"/>
                  </a:cubicBezTo>
                  <a:cubicBezTo>
                    <a:pt x="3946" y="2233"/>
                    <a:pt x="4949" y="1568"/>
                    <a:pt x="6066" y="1105"/>
                  </a:cubicBezTo>
                  <a:cubicBezTo>
                    <a:pt x="7170" y="644"/>
                    <a:pt x="8354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98" y="1"/>
                    <a:pt x="7068" y="249"/>
                    <a:pt x="5908" y="722"/>
                  </a:cubicBezTo>
                  <a:cubicBezTo>
                    <a:pt x="4735" y="1207"/>
                    <a:pt x="3698" y="1906"/>
                    <a:pt x="2807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48" y="7070"/>
                    <a:pt x="0" y="8298"/>
                    <a:pt x="0" y="9561"/>
                  </a:cubicBezTo>
                  <a:cubicBezTo>
                    <a:pt x="0" y="10835"/>
                    <a:pt x="248" y="12063"/>
                    <a:pt x="722" y="13225"/>
                  </a:cubicBezTo>
                  <a:cubicBezTo>
                    <a:pt x="1206" y="14386"/>
                    <a:pt x="1905" y="15435"/>
                    <a:pt x="2807" y="16325"/>
                  </a:cubicBezTo>
                  <a:cubicBezTo>
                    <a:pt x="3698" y="17227"/>
                    <a:pt x="4735" y="17926"/>
                    <a:pt x="5908" y="18399"/>
                  </a:cubicBezTo>
                  <a:cubicBezTo>
                    <a:pt x="7068" y="18885"/>
                    <a:pt x="8298" y="19133"/>
                    <a:pt x="9560" y="19133"/>
                  </a:cubicBezTo>
                  <a:cubicBezTo>
                    <a:pt x="10834" y="19133"/>
                    <a:pt x="12063" y="18885"/>
                    <a:pt x="13224" y="18399"/>
                  </a:cubicBezTo>
                  <a:cubicBezTo>
                    <a:pt x="14386" y="17926"/>
                    <a:pt x="15434" y="17227"/>
                    <a:pt x="16325" y="16325"/>
                  </a:cubicBezTo>
                  <a:cubicBezTo>
                    <a:pt x="17227" y="15435"/>
                    <a:pt x="17925" y="14386"/>
                    <a:pt x="18399" y="13225"/>
                  </a:cubicBezTo>
                  <a:cubicBezTo>
                    <a:pt x="18883" y="12063"/>
                    <a:pt x="19131" y="10835"/>
                    <a:pt x="19131" y="9561"/>
                  </a:cubicBezTo>
                  <a:cubicBezTo>
                    <a:pt x="19131" y="8298"/>
                    <a:pt x="18883" y="7070"/>
                    <a:pt x="18399" y="5908"/>
                  </a:cubicBezTo>
                  <a:cubicBezTo>
                    <a:pt x="17914" y="4736"/>
                    <a:pt x="17227" y="3698"/>
                    <a:pt x="16325" y="2796"/>
                  </a:cubicBezTo>
                  <a:cubicBezTo>
                    <a:pt x="15434" y="1906"/>
                    <a:pt x="14386" y="1207"/>
                    <a:pt x="13224" y="722"/>
                  </a:cubicBezTo>
                  <a:cubicBezTo>
                    <a:pt x="12063" y="249"/>
                    <a:pt x="10834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8"/>
            <p:cNvSpPr/>
            <p:nvPr/>
          </p:nvSpPr>
          <p:spPr>
            <a:xfrm>
              <a:off x="1966825" y="2516925"/>
              <a:ext cx="414625" cy="414625"/>
            </a:xfrm>
            <a:custGeom>
              <a:avLst/>
              <a:gdLst/>
              <a:ahLst/>
              <a:cxnLst/>
              <a:rect l="l" t="t" r="r" b="b"/>
              <a:pathLst>
                <a:path w="16585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309" y="1004"/>
                  </a:cubicBezTo>
                  <a:cubicBezTo>
                    <a:pt x="12267" y="1410"/>
                    <a:pt x="13123" y="1985"/>
                    <a:pt x="13867" y="2718"/>
                  </a:cubicBezTo>
                  <a:cubicBezTo>
                    <a:pt x="14601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1" y="13124"/>
                    <a:pt x="13867" y="13868"/>
                  </a:cubicBezTo>
                  <a:cubicBezTo>
                    <a:pt x="13123" y="14600"/>
                    <a:pt x="12267" y="15175"/>
                    <a:pt x="11309" y="15570"/>
                  </a:cubicBezTo>
                  <a:cubicBezTo>
                    <a:pt x="10350" y="15965"/>
                    <a:pt x="9335" y="16167"/>
                    <a:pt x="8287" y="16167"/>
                  </a:cubicBezTo>
                  <a:cubicBezTo>
                    <a:pt x="7250" y="16167"/>
                    <a:pt x="6236" y="15965"/>
                    <a:pt x="5277" y="15570"/>
                  </a:cubicBezTo>
                  <a:cubicBezTo>
                    <a:pt x="4319" y="15175"/>
                    <a:pt x="3462" y="14600"/>
                    <a:pt x="2718" y="13868"/>
                  </a:cubicBezTo>
                  <a:cubicBezTo>
                    <a:pt x="1985" y="13124"/>
                    <a:pt x="1410" y="12267"/>
                    <a:pt x="1015" y="11308"/>
                  </a:cubicBezTo>
                  <a:cubicBezTo>
                    <a:pt x="610" y="10350"/>
                    <a:pt x="407" y="9336"/>
                    <a:pt x="407" y="8287"/>
                  </a:cubicBezTo>
                  <a:cubicBezTo>
                    <a:pt x="407" y="7250"/>
                    <a:pt x="610" y="6235"/>
                    <a:pt x="1015" y="5277"/>
                  </a:cubicBezTo>
                  <a:cubicBezTo>
                    <a:pt x="1410" y="4318"/>
                    <a:pt x="1985" y="3462"/>
                    <a:pt x="2718" y="2718"/>
                  </a:cubicBezTo>
                  <a:cubicBezTo>
                    <a:pt x="3451" y="1985"/>
                    <a:pt x="4319" y="1410"/>
                    <a:pt x="5277" y="1004"/>
                  </a:cubicBezTo>
                  <a:cubicBezTo>
                    <a:pt x="6236" y="610"/>
                    <a:pt x="7250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93" y="1"/>
                    <a:pt x="6123" y="215"/>
                    <a:pt x="5119" y="632"/>
                  </a:cubicBezTo>
                  <a:cubicBezTo>
                    <a:pt x="4104" y="1049"/>
                    <a:pt x="3203" y="1658"/>
                    <a:pt x="2425" y="2424"/>
                  </a:cubicBezTo>
                  <a:cubicBezTo>
                    <a:pt x="1658" y="3203"/>
                    <a:pt x="1050" y="4115"/>
                    <a:pt x="632" y="5119"/>
                  </a:cubicBezTo>
                  <a:cubicBezTo>
                    <a:pt x="215" y="6122"/>
                    <a:pt x="1" y="7194"/>
                    <a:pt x="1" y="8287"/>
                  </a:cubicBezTo>
                  <a:cubicBezTo>
                    <a:pt x="1" y="9392"/>
                    <a:pt x="215" y="10463"/>
                    <a:pt x="632" y="11466"/>
                  </a:cubicBezTo>
                  <a:cubicBezTo>
                    <a:pt x="1050" y="12470"/>
                    <a:pt x="1658" y="13382"/>
                    <a:pt x="2425" y="14149"/>
                  </a:cubicBezTo>
                  <a:cubicBezTo>
                    <a:pt x="3203" y="14927"/>
                    <a:pt x="4116" y="15536"/>
                    <a:pt x="5119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92" y="16584"/>
                    <a:pt x="10452" y="16370"/>
                    <a:pt x="11467" y="15953"/>
                  </a:cubicBezTo>
                  <a:cubicBezTo>
                    <a:pt x="12469" y="15536"/>
                    <a:pt x="13383" y="14927"/>
                    <a:pt x="14150" y="14149"/>
                  </a:cubicBezTo>
                  <a:cubicBezTo>
                    <a:pt x="14927" y="13372"/>
                    <a:pt x="15536" y="12470"/>
                    <a:pt x="15954" y="11466"/>
                  </a:cubicBezTo>
                  <a:cubicBezTo>
                    <a:pt x="16370" y="10451"/>
                    <a:pt x="16585" y="9392"/>
                    <a:pt x="16585" y="8287"/>
                  </a:cubicBezTo>
                  <a:cubicBezTo>
                    <a:pt x="16585" y="7194"/>
                    <a:pt x="16370" y="6122"/>
                    <a:pt x="15954" y="5119"/>
                  </a:cubicBezTo>
                  <a:cubicBezTo>
                    <a:pt x="15536" y="4115"/>
                    <a:pt x="14927" y="3203"/>
                    <a:pt x="14150" y="2424"/>
                  </a:cubicBezTo>
                  <a:cubicBezTo>
                    <a:pt x="13383" y="1658"/>
                    <a:pt x="12469" y="1049"/>
                    <a:pt x="11467" y="632"/>
                  </a:cubicBezTo>
                  <a:cubicBezTo>
                    <a:pt x="10463" y="215"/>
                    <a:pt x="9392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8"/>
            <p:cNvSpPr/>
            <p:nvPr/>
          </p:nvSpPr>
          <p:spPr>
            <a:xfrm>
              <a:off x="2168925" y="2490150"/>
              <a:ext cx="10450" cy="31875"/>
            </a:xfrm>
            <a:custGeom>
              <a:avLst/>
              <a:gdLst/>
              <a:ahLst/>
              <a:cxnLst/>
              <a:rect l="l" t="t" r="r" b="b"/>
              <a:pathLst>
                <a:path w="418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17" y="1275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8"/>
            <p:cNvSpPr/>
            <p:nvPr/>
          </p:nvSpPr>
          <p:spPr>
            <a:xfrm>
              <a:off x="2079875" y="2505925"/>
              <a:ext cx="21700" cy="35275"/>
            </a:xfrm>
            <a:custGeom>
              <a:avLst/>
              <a:gdLst/>
              <a:ahLst/>
              <a:cxnLst/>
              <a:rect l="l" t="t" r="r" b="b"/>
              <a:pathLst>
                <a:path w="868" h="1411" extrusionOk="0">
                  <a:moveTo>
                    <a:pt x="372" y="1"/>
                  </a:moveTo>
                  <a:lnTo>
                    <a:pt x="0" y="159"/>
                  </a:lnTo>
                  <a:lnTo>
                    <a:pt x="484" y="1343"/>
                  </a:lnTo>
                  <a:lnTo>
                    <a:pt x="507" y="1376"/>
                  </a:lnTo>
                  <a:lnTo>
                    <a:pt x="529" y="1411"/>
                  </a:lnTo>
                  <a:lnTo>
                    <a:pt x="676" y="1264"/>
                  </a:lnTo>
                  <a:lnTo>
                    <a:pt x="868" y="118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>
              <a:off x="2005175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282" y="0"/>
                  </a:moveTo>
                  <a:lnTo>
                    <a:pt x="0" y="294"/>
                  </a:lnTo>
                  <a:lnTo>
                    <a:pt x="891" y="1196"/>
                  </a:lnTo>
                  <a:lnTo>
                    <a:pt x="1184" y="902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>
              <a:off x="1956125" y="262995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47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2" y="677"/>
                  </a:lnTo>
                  <a:lnTo>
                    <a:pt x="1398" y="531"/>
                  </a:lnTo>
                  <a:lnTo>
                    <a:pt x="1365" y="49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8"/>
            <p:cNvSpPr/>
            <p:nvPr/>
          </p:nvSpPr>
          <p:spPr>
            <a:xfrm>
              <a:off x="1940075" y="2719000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8"/>
            <p:cNvSpPr/>
            <p:nvPr/>
          </p:nvSpPr>
          <p:spPr>
            <a:xfrm>
              <a:off x="1956125" y="2796800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47" y="869"/>
                  </a:lnTo>
                  <a:lnTo>
                    <a:pt x="1331" y="384"/>
                  </a:lnTo>
                  <a:lnTo>
                    <a:pt x="1365" y="361"/>
                  </a:lnTo>
                  <a:lnTo>
                    <a:pt x="1398" y="339"/>
                  </a:lnTo>
                  <a:lnTo>
                    <a:pt x="1252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8"/>
            <p:cNvSpPr/>
            <p:nvPr/>
          </p:nvSpPr>
          <p:spPr>
            <a:xfrm>
              <a:off x="2005175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891" y="1"/>
                  </a:moveTo>
                  <a:lnTo>
                    <a:pt x="0" y="903"/>
                  </a:lnTo>
                  <a:lnTo>
                    <a:pt x="282" y="1184"/>
                  </a:lnTo>
                  <a:lnTo>
                    <a:pt x="1184" y="282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2079875" y="2908975"/>
              <a:ext cx="22000" cy="33275"/>
            </a:xfrm>
            <a:custGeom>
              <a:avLst/>
              <a:gdLst/>
              <a:ahLst/>
              <a:cxnLst/>
              <a:rect l="l" t="t" r="r" b="b"/>
              <a:pathLst>
                <a:path w="880" h="1331" extrusionOk="0">
                  <a:moveTo>
                    <a:pt x="484" y="0"/>
                  </a:moveTo>
                  <a:lnTo>
                    <a:pt x="0" y="1173"/>
                  </a:lnTo>
                  <a:lnTo>
                    <a:pt x="372" y="1331"/>
                  </a:lnTo>
                  <a:lnTo>
                    <a:pt x="868" y="158"/>
                  </a:lnTo>
                  <a:lnTo>
                    <a:pt x="879" y="125"/>
                  </a:lnTo>
                  <a:lnTo>
                    <a:pt x="879" y="80"/>
                  </a:lnTo>
                  <a:lnTo>
                    <a:pt x="676" y="8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2168925" y="2926175"/>
              <a:ext cx="10450" cy="31850"/>
            </a:xfrm>
            <a:custGeom>
              <a:avLst/>
              <a:gdLst/>
              <a:ahLst/>
              <a:cxnLst/>
              <a:rect l="l" t="t" r="r" b="b"/>
              <a:pathLst>
                <a:path w="418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17" y="1274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2246725" y="2907275"/>
              <a:ext cx="21700" cy="34975"/>
            </a:xfrm>
            <a:custGeom>
              <a:avLst/>
              <a:gdLst/>
              <a:ahLst/>
              <a:cxnLst/>
              <a:rect l="l" t="t" r="r" b="b"/>
              <a:pathLst>
                <a:path w="868" h="1399" extrusionOk="0">
                  <a:moveTo>
                    <a:pt x="338" y="1"/>
                  </a:moveTo>
                  <a:lnTo>
                    <a:pt x="191" y="148"/>
                  </a:lnTo>
                  <a:lnTo>
                    <a:pt x="0" y="226"/>
                  </a:lnTo>
                  <a:lnTo>
                    <a:pt x="484" y="1399"/>
                  </a:lnTo>
                  <a:lnTo>
                    <a:pt x="868" y="1241"/>
                  </a:lnTo>
                  <a:lnTo>
                    <a:pt x="383" y="68"/>
                  </a:lnTo>
                  <a:lnTo>
                    <a:pt x="361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8"/>
            <p:cNvSpPr/>
            <p:nvPr/>
          </p:nvSpPr>
          <p:spPr>
            <a:xfrm>
              <a:off x="2313500" y="2863600"/>
              <a:ext cx="29625" cy="29600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283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85" y="903"/>
                  </a:lnTo>
                  <a:lnTo>
                    <a:pt x="2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8"/>
            <p:cNvSpPr/>
            <p:nvPr/>
          </p:nvSpPr>
          <p:spPr>
            <a:xfrm>
              <a:off x="2358875" y="2796525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79" y="0"/>
                  </a:moveTo>
                  <a:lnTo>
                    <a:pt x="79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59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2376350" y="2719000"/>
              <a:ext cx="31875" cy="10175"/>
            </a:xfrm>
            <a:custGeom>
              <a:avLst/>
              <a:gdLst/>
              <a:ahLst/>
              <a:cxnLst/>
              <a:rect l="l" t="t" r="r" b="b"/>
              <a:pathLst>
                <a:path w="1275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2358875" y="2629950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79" y="677"/>
                  </a:lnTo>
                  <a:lnTo>
                    <a:pt x="79" y="880"/>
                  </a:lnTo>
                  <a:lnTo>
                    <a:pt x="124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2313500" y="2554975"/>
              <a:ext cx="29625" cy="29900"/>
            </a:xfrm>
            <a:custGeom>
              <a:avLst/>
              <a:gdLst/>
              <a:ahLst/>
              <a:cxnLst/>
              <a:rect l="l" t="t" r="r" b="b"/>
              <a:pathLst>
                <a:path w="1185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83" y="1196"/>
                  </a:lnTo>
                  <a:lnTo>
                    <a:pt x="118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2246725" y="2505925"/>
              <a:ext cx="21700" cy="33850"/>
            </a:xfrm>
            <a:custGeom>
              <a:avLst/>
              <a:gdLst/>
              <a:ahLst/>
              <a:cxnLst/>
              <a:rect l="l" t="t" r="r" b="b"/>
              <a:pathLst>
                <a:path w="868" h="1354" extrusionOk="0">
                  <a:moveTo>
                    <a:pt x="484" y="1"/>
                  </a:moveTo>
                  <a:lnTo>
                    <a:pt x="0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68" y="159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2119600" y="2549900"/>
              <a:ext cx="228600" cy="185475"/>
            </a:xfrm>
            <a:custGeom>
              <a:avLst/>
              <a:gdLst/>
              <a:ahLst/>
              <a:cxnLst/>
              <a:rect l="l" t="t" r="r" b="b"/>
              <a:pathLst>
                <a:path w="9144" h="7419" extrusionOk="0">
                  <a:moveTo>
                    <a:pt x="2176" y="1"/>
                  </a:moveTo>
                  <a:cubicBezTo>
                    <a:pt x="1421" y="1"/>
                    <a:pt x="688" y="125"/>
                    <a:pt x="0" y="350"/>
                  </a:cubicBezTo>
                  <a:lnTo>
                    <a:pt x="2289" y="5739"/>
                  </a:lnTo>
                  <a:lnTo>
                    <a:pt x="9076" y="7419"/>
                  </a:lnTo>
                  <a:lnTo>
                    <a:pt x="9132" y="7419"/>
                  </a:lnTo>
                  <a:cubicBezTo>
                    <a:pt x="9144" y="7273"/>
                    <a:pt x="9144" y="7126"/>
                    <a:pt x="9144" y="6968"/>
                  </a:cubicBezTo>
                  <a:cubicBezTo>
                    <a:pt x="9144" y="3124"/>
                    <a:pt x="6032" y="1"/>
                    <a:pt x="2176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8"/>
            <p:cNvSpPr/>
            <p:nvPr/>
          </p:nvSpPr>
          <p:spPr>
            <a:xfrm>
              <a:off x="2176825" y="2693375"/>
              <a:ext cx="171075" cy="103450"/>
            </a:xfrm>
            <a:custGeom>
              <a:avLst/>
              <a:gdLst/>
              <a:ahLst/>
              <a:cxnLst/>
              <a:rect l="l" t="t" r="r" b="b"/>
              <a:pathLst>
                <a:path w="6843" h="4138" extrusionOk="0">
                  <a:moveTo>
                    <a:pt x="0" y="0"/>
                  </a:moveTo>
                  <a:lnTo>
                    <a:pt x="1747" y="4137"/>
                  </a:lnTo>
                  <a:lnTo>
                    <a:pt x="6787" y="2255"/>
                  </a:lnTo>
                  <a:cubicBezTo>
                    <a:pt x="6809" y="2063"/>
                    <a:pt x="6832" y="1883"/>
                    <a:pt x="6843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>
              <a:off x="2220500" y="2749750"/>
              <a:ext cx="126000" cy="128525"/>
            </a:xfrm>
            <a:custGeom>
              <a:avLst/>
              <a:gdLst/>
              <a:ahLst/>
              <a:cxnLst/>
              <a:rect l="l" t="t" r="r" b="b"/>
              <a:pathLst>
                <a:path w="5040" h="5141" extrusionOk="0">
                  <a:moveTo>
                    <a:pt x="5040" y="0"/>
                  </a:moveTo>
                  <a:lnTo>
                    <a:pt x="0" y="1882"/>
                  </a:lnTo>
                  <a:lnTo>
                    <a:pt x="1387" y="5141"/>
                  </a:lnTo>
                  <a:cubicBezTo>
                    <a:pt x="3315" y="4126"/>
                    <a:pt x="4713" y="2243"/>
                    <a:pt x="5040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2060975" y="2796800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999825" y="2653350"/>
              <a:ext cx="220700" cy="203525"/>
            </a:xfrm>
            <a:custGeom>
              <a:avLst/>
              <a:gdLst/>
              <a:ahLst/>
              <a:cxnLst/>
              <a:rect l="l" t="t" r="r" b="b"/>
              <a:pathLst>
                <a:path w="8828" h="8141" extrusionOk="0">
                  <a:moveTo>
                    <a:pt x="609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58" y="6855"/>
                    <a:pt x="2446" y="8140"/>
                  </a:cubicBezTo>
                  <a:lnTo>
                    <a:pt x="8827" y="5738"/>
                  </a:lnTo>
                  <a:lnTo>
                    <a:pt x="7080" y="16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2015050" y="2558650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2" y="0"/>
                  </a:moveTo>
                  <a:cubicBezTo>
                    <a:pt x="2311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>
              <a:off x="1994750" y="2544825"/>
              <a:ext cx="358800" cy="358825"/>
            </a:xfrm>
            <a:custGeom>
              <a:avLst/>
              <a:gdLst/>
              <a:ahLst/>
              <a:cxnLst/>
              <a:rect l="l" t="t" r="r" b="b"/>
              <a:pathLst>
                <a:path w="14352" h="14353" extrusionOk="0">
                  <a:moveTo>
                    <a:pt x="7170" y="418"/>
                  </a:moveTo>
                  <a:cubicBezTo>
                    <a:pt x="10902" y="418"/>
                    <a:pt x="13935" y="3450"/>
                    <a:pt x="13935" y="7171"/>
                  </a:cubicBezTo>
                  <a:cubicBezTo>
                    <a:pt x="13935" y="7329"/>
                    <a:pt x="13935" y="7476"/>
                    <a:pt x="13923" y="7611"/>
                  </a:cubicBezTo>
                  <a:cubicBezTo>
                    <a:pt x="13912" y="7802"/>
                    <a:pt x="13890" y="7982"/>
                    <a:pt x="13867" y="8163"/>
                  </a:cubicBezTo>
                  <a:cubicBezTo>
                    <a:pt x="13551" y="10294"/>
                    <a:pt x="12232" y="12154"/>
                    <a:pt x="10327" y="13157"/>
                  </a:cubicBezTo>
                  <a:cubicBezTo>
                    <a:pt x="9357" y="13664"/>
                    <a:pt x="8275" y="13935"/>
                    <a:pt x="7170" y="13935"/>
                  </a:cubicBezTo>
                  <a:cubicBezTo>
                    <a:pt x="5570" y="13935"/>
                    <a:pt x="4002" y="13360"/>
                    <a:pt x="2784" y="12323"/>
                  </a:cubicBezTo>
                  <a:cubicBezTo>
                    <a:pt x="1274" y="11038"/>
                    <a:pt x="417" y="9155"/>
                    <a:pt x="417" y="7171"/>
                  </a:cubicBezTo>
                  <a:cubicBezTo>
                    <a:pt x="417" y="6213"/>
                    <a:pt x="609" y="5299"/>
                    <a:pt x="992" y="4432"/>
                  </a:cubicBezTo>
                  <a:cubicBezTo>
                    <a:pt x="1770" y="2684"/>
                    <a:pt x="3247" y="1343"/>
                    <a:pt x="5051" y="756"/>
                  </a:cubicBezTo>
                  <a:cubicBezTo>
                    <a:pt x="5738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26" y="361"/>
                  </a:cubicBezTo>
                  <a:cubicBezTo>
                    <a:pt x="3010" y="993"/>
                    <a:pt x="1443" y="2413"/>
                    <a:pt x="620" y="4262"/>
                  </a:cubicBezTo>
                  <a:cubicBezTo>
                    <a:pt x="214" y="5176"/>
                    <a:pt x="0" y="6156"/>
                    <a:pt x="0" y="7171"/>
                  </a:cubicBezTo>
                  <a:cubicBezTo>
                    <a:pt x="0" y="9279"/>
                    <a:pt x="925" y="11264"/>
                    <a:pt x="2526" y="12627"/>
                  </a:cubicBezTo>
                  <a:cubicBezTo>
                    <a:pt x="3811" y="13732"/>
                    <a:pt x="5468" y="14353"/>
                    <a:pt x="7170" y="14353"/>
                  </a:cubicBezTo>
                  <a:cubicBezTo>
                    <a:pt x="8343" y="14353"/>
                    <a:pt x="9493" y="14059"/>
                    <a:pt x="10518" y="13518"/>
                  </a:cubicBezTo>
                  <a:cubicBezTo>
                    <a:pt x="12537" y="12459"/>
                    <a:pt x="13935" y="10474"/>
                    <a:pt x="14273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51" y="7340"/>
                    <a:pt x="14351" y="7171"/>
                  </a:cubicBezTo>
                  <a:cubicBezTo>
                    <a:pt x="14351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>
              <a:off x="2059275" y="2744925"/>
              <a:ext cx="288925" cy="116725"/>
            </a:xfrm>
            <a:custGeom>
              <a:avLst/>
              <a:gdLst/>
              <a:ahLst/>
              <a:cxnLst/>
              <a:rect l="l" t="t" r="r" b="b"/>
              <a:pathLst>
                <a:path w="11557" h="4669" extrusionOk="0">
                  <a:moveTo>
                    <a:pt x="11410" y="1"/>
                  </a:moveTo>
                  <a:lnTo>
                    <a:pt x="1" y="4274"/>
                  </a:lnTo>
                  <a:lnTo>
                    <a:pt x="148" y="4668"/>
                  </a:lnTo>
                  <a:lnTo>
                    <a:pt x="11557" y="384"/>
                  </a:lnTo>
                  <a:lnTo>
                    <a:pt x="1141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8"/>
            <p:cNvSpPr/>
            <p:nvPr/>
          </p:nvSpPr>
          <p:spPr>
            <a:xfrm>
              <a:off x="2114525" y="2556675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8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34" y="12942"/>
                  </a:lnTo>
                  <a:lnTo>
                    <a:pt x="5817" y="12785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8"/>
            <p:cNvSpPr/>
            <p:nvPr/>
          </p:nvSpPr>
          <p:spPr>
            <a:xfrm>
              <a:off x="2013625" y="2648550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102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2078725" y="2567100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11" y="1"/>
                  </a:moveTo>
                  <a:cubicBezTo>
                    <a:pt x="1703" y="1"/>
                    <a:pt x="1" y="1703"/>
                    <a:pt x="1" y="3811"/>
                  </a:cubicBezTo>
                  <a:cubicBezTo>
                    <a:pt x="1" y="5919"/>
                    <a:pt x="1703" y="7633"/>
                    <a:pt x="3811" y="7633"/>
                  </a:cubicBezTo>
                  <a:cubicBezTo>
                    <a:pt x="5919" y="7633"/>
                    <a:pt x="7633" y="5919"/>
                    <a:pt x="7633" y="3811"/>
                  </a:cubicBezTo>
                  <a:cubicBezTo>
                    <a:pt x="7633" y="1703"/>
                    <a:pt x="5919" y="1"/>
                    <a:pt x="381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2073650" y="2562025"/>
              <a:ext cx="200975" cy="200975"/>
            </a:xfrm>
            <a:custGeom>
              <a:avLst/>
              <a:gdLst/>
              <a:ahLst/>
              <a:cxnLst/>
              <a:rect l="l" t="t" r="r" b="b"/>
              <a:pathLst>
                <a:path w="8039" h="8039" extrusionOk="0">
                  <a:moveTo>
                    <a:pt x="4014" y="407"/>
                  </a:moveTo>
                  <a:cubicBezTo>
                    <a:pt x="6009" y="407"/>
                    <a:pt x="7633" y="2030"/>
                    <a:pt x="7633" y="4014"/>
                  </a:cubicBezTo>
                  <a:cubicBezTo>
                    <a:pt x="7633" y="6009"/>
                    <a:pt x="6009" y="7633"/>
                    <a:pt x="4014" y="7633"/>
                  </a:cubicBezTo>
                  <a:cubicBezTo>
                    <a:pt x="2030" y="7633"/>
                    <a:pt x="407" y="6009"/>
                    <a:pt x="407" y="4014"/>
                  </a:cubicBezTo>
                  <a:cubicBezTo>
                    <a:pt x="407" y="2030"/>
                    <a:pt x="2030" y="407"/>
                    <a:pt x="4014" y="407"/>
                  </a:cubicBezTo>
                  <a:close/>
                  <a:moveTo>
                    <a:pt x="4014" y="1"/>
                  </a:moveTo>
                  <a:cubicBezTo>
                    <a:pt x="1805" y="1"/>
                    <a:pt x="1" y="1805"/>
                    <a:pt x="1" y="4014"/>
                  </a:cubicBezTo>
                  <a:cubicBezTo>
                    <a:pt x="1" y="6235"/>
                    <a:pt x="1805" y="8038"/>
                    <a:pt x="4014" y="8038"/>
                  </a:cubicBezTo>
                  <a:cubicBezTo>
                    <a:pt x="6235" y="8038"/>
                    <a:pt x="8039" y="6235"/>
                    <a:pt x="8039" y="4014"/>
                  </a:cubicBezTo>
                  <a:cubicBezTo>
                    <a:pt x="8039" y="1805"/>
                    <a:pt x="6235" y="1"/>
                    <a:pt x="4014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964875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4" y="7599"/>
                    <a:pt x="891" y="8331"/>
                    <a:pt x="1477" y="8963"/>
                  </a:cubicBezTo>
                  <a:lnTo>
                    <a:pt x="8365" y="530"/>
                  </a:lnTo>
                  <a:lnTo>
                    <a:pt x="8534" y="327"/>
                  </a:lnTo>
                  <a:lnTo>
                    <a:pt x="8365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958375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47" y="7791"/>
                    <a:pt x="508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68" y="7193"/>
                  </a:lnTo>
                  <a:cubicBezTo>
                    <a:pt x="474" y="7994"/>
                    <a:pt x="982" y="8726"/>
                    <a:pt x="1591" y="9392"/>
                  </a:cubicBezTo>
                  <a:lnTo>
                    <a:pt x="1748" y="9560"/>
                  </a:lnTo>
                  <a:lnTo>
                    <a:pt x="9076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999825" y="2658125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67" y="361"/>
                  </a:lnTo>
                  <a:lnTo>
                    <a:pt x="7001" y="339"/>
                  </a:lnTo>
                  <a:lnTo>
                    <a:pt x="6967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1994750" y="2652775"/>
              <a:ext cx="186025" cy="75850"/>
            </a:xfrm>
            <a:custGeom>
              <a:avLst/>
              <a:gdLst/>
              <a:ahLst/>
              <a:cxnLst/>
              <a:rect l="l" t="t" r="r" b="b"/>
              <a:pathLst>
                <a:path w="7441" h="3034" extrusionOk="0">
                  <a:moveTo>
                    <a:pt x="6866" y="452"/>
                  </a:moveTo>
                  <a:lnTo>
                    <a:pt x="417" y="2469"/>
                  </a:lnTo>
                  <a:cubicBezTo>
                    <a:pt x="451" y="1985"/>
                    <a:pt x="530" y="1512"/>
                    <a:pt x="654" y="1038"/>
                  </a:cubicBezTo>
                  <a:lnTo>
                    <a:pt x="6866" y="452"/>
                  </a:lnTo>
                  <a:close/>
                  <a:moveTo>
                    <a:pt x="7306" y="1"/>
                  </a:moveTo>
                  <a:lnTo>
                    <a:pt x="339" y="655"/>
                  </a:lnTo>
                  <a:lnTo>
                    <a:pt x="304" y="790"/>
                  </a:lnTo>
                  <a:cubicBezTo>
                    <a:pt x="113" y="1421"/>
                    <a:pt x="11" y="2086"/>
                    <a:pt x="0" y="2752"/>
                  </a:cubicBezTo>
                  <a:lnTo>
                    <a:pt x="0" y="3033"/>
                  </a:lnTo>
                  <a:lnTo>
                    <a:pt x="7441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2172875" y="2658125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45" y="136"/>
                  </a:lnTo>
                  <a:lnTo>
                    <a:pt x="0" y="339"/>
                  </a:lnTo>
                  <a:lnTo>
                    <a:pt x="45" y="361"/>
                  </a:lnTo>
                  <a:lnTo>
                    <a:pt x="7013" y="2549"/>
                  </a:lnTo>
                  <a:cubicBezTo>
                    <a:pt x="7013" y="1884"/>
                    <a:pt x="6911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2166950" y="2652775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799" y="1038"/>
                  </a:lnTo>
                  <a:cubicBezTo>
                    <a:pt x="6934" y="1512"/>
                    <a:pt x="7012" y="1996"/>
                    <a:pt x="7035" y="2481"/>
                  </a:cubicBezTo>
                  <a:lnTo>
                    <a:pt x="586" y="452"/>
                  </a:lnTo>
                  <a:close/>
                  <a:moveTo>
                    <a:pt x="135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9" y="790"/>
                  </a:cubicBezTo>
                  <a:lnTo>
                    <a:pt x="7114" y="66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2170050" y="2658425"/>
              <a:ext cx="213375" cy="224075"/>
            </a:xfrm>
            <a:custGeom>
              <a:avLst/>
              <a:gdLst/>
              <a:ahLst/>
              <a:cxnLst/>
              <a:rect l="l" t="t" r="r" b="b"/>
              <a:pathLst>
                <a:path w="8535" h="8963" extrusionOk="0">
                  <a:moveTo>
                    <a:pt x="327" y="0"/>
                  </a:moveTo>
                  <a:lnTo>
                    <a:pt x="158" y="158"/>
                  </a:lnTo>
                  <a:lnTo>
                    <a:pt x="1" y="327"/>
                  </a:lnTo>
                  <a:lnTo>
                    <a:pt x="158" y="530"/>
                  </a:lnTo>
                  <a:lnTo>
                    <a:pt x="7046" y="8963"/>
                  </a:lnTo>
                  <a:cubicBezTo>
                    <a:pt x="7644" y="8331"/>
                    <a:pt x="8140" y="7599"/>
                    <a:pt x="8534" y="6821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2163000" y="2651375"/>
              <a:ext cx="226925" cy="239025"/>
            </a:xfrm>
            <a:custGeom>
              <a:avLst/>
              <a:gdLst/>
              <a:ahLst/>
              <a:cxnLst/>
              <a:rect l="l" t="t" r="r" b="b"/>
              <a:pathLst>
                <a:path w="9077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30" y="7791"/>
                    <a:pt x="7813" y="8388"/>
                    <a:pt x="7340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86" y="9392"/>
                  </a:lnTo>
                  <a:cubicBezTo>
                    <a:pt x="8095" y="8726"/>
                    <a:pt x="8603" y="7994"/>
                    <a:pt x="8997" y="7193"/>
                  </a:cubicBezTo>
                  <a:lnTo>
                    <a:pt x="9076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2170325" y="2546825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4026" y="0"/>
                  </a:moveTo>
                  <a:lnTo>
                    <a:pt x="147" y="4284"/>
                  </a:lnTo>
                  <a:lnTo>
                    <a:pt x="0" y="4453"/>
                  </a:lnTo>
                  <a:lnTo>
                    <a:pt x="305" y="4803"/>
                  </a:lnTo>
                  <a:lnTo>
                    <a:pt x="5762" y="1273"/>
                  </a:lnTo>
                  <a:cubicBezTo>
                    <a:pt x="5243" y="777"/>
                    <a:pt x="4657" y="349"/>
                    <a:pt x="4026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2163550" y="2540325"/>
              <a:ext cx="159000" cy="133350"/>
            </a:xfrm>
            <a:custGeom>
              <a:avLst/>
              <a:gdLst/>
              <a:ahLst/>
              <a:cxnLst/>
              <a:rect l="l" t="t" r="r" b="b"/>
              <a:pathLst>
                <a:path w="6360" h="5334" extrusionOk="0">
                  <a:moveTo>
                    <a:pt x="4342" y="519"/>
                  </a:moveTo>
                  <a:cubicBezTo>
                    <a:pt x="4826" y="801"/>
                    <a:pt x="5277" y="1128"/>
                    <a:pt x="5705" y="1500"/>
                  </a:cubicBezTo>
                  <a:lnTo>
                    <a:pt x="610" y="4792"/>
                  </a:lnTo>
                  <a:lnTo>
                    <a:pt x="542" y="4713"/>
                  </a:lnTo>
                  <a:lnTo>
                    <a:pt x="4342" y="519"/>
                  </a:lnTo>
                  <a:close/>
                  <a:moveTo>
                    <a:pt x="4251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31" y="5333"/>
                  </a:lnTo>
                  <a:lnTo>
                    <a:pt x="6359" y="1568"/>
                  </a:lnTo>
                  <a:lnTo>
                    <a:pt x="6179" y="1387"/>
                  </a:lnTo>
                  <a:cubicBezTo>
                    <a:pt x="5638" y="869"/>
                    <a:pt x="5041" y="429"/>
                    <a:pt x="4398" y="80"/>
                  </a:cubicBezTo>
                  <a:lnTo>
                    <a:pt x="4251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2033900" y="2546825"/>
              <a:ext cx="144075" cy="120075"/>
            </a:xfrm>
            <a:custGeom>
              <a:avLst/>
              <a:gdLst/>
              <a:ahLst/>
              <a:cxnLst/>
              <a:rect l="l" t="t" r="r" b="b"/>
              <a:pathLst>
                <a:path w="5763" h="4803" extrusionOk="0">
                  <a:moveTo>
                    <a:pt x="1737" y="0"/>
                  </a:moveTo>
                  <a:cubicBezTo>
                    <a:pt x="1095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2" y="4453"/>
                  </a:lnTo>
                  <a:lnTo>
                    <a:pt x="5604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2025750" y="2540325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8" y="519"/>
                  </a:moveTo>
                  <a:lnTo>
                    <a:pt x="5783" y="4679"/>
                  </a:lnTo>
                  <a:lnTo>
                    <a:pt x="5818" y="4713"/>
                  </a:lnTo>
                  <a:lnTo>
                    <a:pt x="5738" y="4792"/>
                  </a:lnTo>
                  <a:lnTo>
                    <a:pt x="654" y="1500"/>
                  </a:lnTo>
                  <a:cubicBezTo>
                    <a:pt x="1071" y="1128"/>
                    <a:pt x="1534" y="801"/>
                    <a:pt x="2018" y="519"/>
                  </a:cubicBezTo>
                  <a:close/>
                  <a:moveTo>
                    <a:pt x="2097" y="0"/>
                  </a:moveTo>
                  <a:lnTo>
                    <a:pt x="1962" y="80"/>
                  </a:lnTo>
                  <a:cubicBezTo>
                    <a:pt x="1319" y="429"/>
                    <a:pt x="722" y="869"/>
                    <a:pt x="181" y="1387"/>
                  </a:cubicBezTo>
                  <a:lnTo>
                    <a:pt x="0" y="1568"/>
                  </a:lnTo>
                  <a:lnTo>
                    <a:pt x="5828" y="5333"/>
                  </a:lnTo>
                  <a:lnTo>
                    <a:pt x="6359" y="470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2100150" y="2602325"/>
              <a:ext cx="147975" cy="266375"/>
            </a:xfrm>
            <a:custGeom>
              <a:avLst/>
              <a:gdLst/>
              <a:ahLst/>
              <a:cxnLst/>
              <a:rect l="l" t="t" r="r" b="b"/>
              <a:pathLst>
                <a:path w="5919" h="10655" extrusionOk="0">
                  <a:moveTo>
                    <a:pt x="2063" y="0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63" y="3552"/>
                  </a:lnTo>
                  <a:lnTo>
                    <a:pt x="2063" y="10655"/>
                  </a:lnTo>
                  <a:lnTo>
                    <a:pt x="3856" y="10655"/>
                  </a:lnTo>
                  <a:lnTo>
                    <a:pt x="3856" y="3552"/>
                  </a:lnTo>
                  <a:lnTo>
                    <a:pt x="5919" y="3552"/>
                  </a:lnTo>
                  <a:lnTo>
                    <a:pt x="5919" y="1917"/>
                  </a:lnTo>
                  <a:lnTo>
                    <a:pt x="3856" y="1917"/>
                  </a:lnTo>
                  <a:lnTo>
                    <a:pt x="3856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2095075" y="2597250"/>
              <a:ext cx="158125" cy="276525"/>
            </a:xfrm>
            <a:custGeom>
              <a:avLst/>
              <a:gdLst/>
              <a:ahLst/>
              <a:cxnLst/>
              <a:rect l="l" t="t" r="r" b="b"/>
              <a:pathLst>
                <a:path w="6325" h="11061" extrusionOk="0">
                  <a:moveTo>
                    <a:pt x="3856" y="406"/>
                  </a:moveTo>
                  <a:lnTo>
                    <a:pt x="3856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56" y="3552"/>
                  </a:lnTo>
                  <a:lnTo>
                    <a:pt x="3856" y="10643"/>
                  </a:lnTo>
                  <a:lnTo>
                    <a:pt x="2469" y="10643"/>
                  </a:lnTo>
                  <a:lnTo>
                    <a:pt x="2469" y="3552"/>
                  </a:lnTo>
                  <a:lnTo>
                    <a:pt x="407" y="3552"/>
                  </a:lnTo>
                  <a:lnTo>
                    <a:pt x="407" y="2323"/>
                  </a:lnTo>
                  <a:lnTo>
                    <a:pt x="2469" y="2323"/>
                  </a:lnTo>
                  <a:lnTo>
                    <a:pt x="2469" y="406"/>
                  </a:lnTo>
                  <a:close/>
                  <a:moveTo>
                    <a:pt x="2063" y="1"/>
                  </a:moveTo>
                  <a:lnTo>
                    <a:pt x="2063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63" y="3958"/>
                  </a:lnTo>
                  <a:lnTo>
                    <a:pt x="2063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25" y="3958"/>
                  </a:lnTo>
                  <a:lnTo>
                    <a:pt x="6325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8682;p67">
            <a:extLst>
              <a:ext uri="{FF2B5EF4-FFF2-40B4-BE49-F238E27FC236}">
                <a16:creationId xmlns:a16="http://schemas.microsoft.com/office/drawing/2014/main" id="{F2CC643F-DAC0-FAA1-D622-A18717B26390}"/>
              </a:ext>
            </a:extLst>
          </p:cNvPr>
          <p:cNvGrpSpPr/>
          <p:nvPr/>
        </p:nvGrpSpPr>
        <p:grpSpPr>
          <a:xfrm>
            <a:off x="5050141" y="1331105"/>
            <a:ext cx="408108" cy="424511"/>
            <a:chOff x="5969462" y="1987639"/>
            <a:chExt cx="392600" cy="414602"/>
          </a:xfrm>
        </p:grpSpPr>
        <p:sp>
          <p:nvSpPr>
            <p:cNvPr id="3" name="Google Shape;8683;p67">
              <a:extLst>
                <a:ext uri="{FF2B5EF4-FFF2-40B4-BE49-F238E27FC236}">
                  <a16:creationId xmlns:a16="http://schemas.microsoft.com/office/drawing/2014/main" id="{BDDB2B8F-4DB6-45D4-9F05-6EEBD443DAE1}"/>
                </a:ext>
              </a:extLst>
            </p:cNvPr>
            <p:cNvSpPr/>
            <p:nvPr/>
          </p:nvSpPr>
          <p:spPr>
            <a:xfrm>
              <a:off x="5978345" y="1996335"/>
              <a:ext cx="346526" cy="372539"/>
            </a:xfrm>
            <a:custGeom>
              <a:avLst/>
              <a:gdLst/>
              <a:ahLst/>
              <a:cxnLst/>
              <a:rect l="l" t="t" r="r" b="b"/>
              <a:pathLst>
                <a:path w="9245" h="9939" extrusionOk="0">
                  <a:moveTo>
                    <a:pt x="6058" y="0"/>
                  </a:moveTo>
                  <a:cubicBezTo>
                    <a:pt x="5887" y="0"/>
                    <a:pt x="5676" y="104"/>
                    <a:pt x="5423" y="401"/>
                  </a:cubicBezTo>
                  <a:cubicBezTo>
                    <a:pt x="5051" y="852"/>
                    <a:pt x="3799" y="2171"/>
                    <a:pt x="3799" y="2171"/>
                  </a:cubicBezTo>
                  <a:cubicBezTo>
                    <a:pt x="3799" y="2171"/>
                    <a:pt x="3980" y="1483"/>
                    <a:pt x="3631" y="1224"/>
                  </a:cubicBezTo>
                  <a:cubicBezTo>
                    <a:pt x="3574" y="1179"/>
                    <a:pt x="3506" y="1156"/>
                    <a:pt x="3438" y="1145"/>
                  </a:cubicBezTo>
                  <a:cubicBezTo>
                    <a:pt x="3397" y="1136"/>
                    <a:pt x="3352" y="1132"/>
                    <a:pt x="3305" y="1132"/>
                  </a:cubicBezTo>
                  <a:cubicBezTo>
                    <a:pt x="3121" y="1132"/>
                    <a:pt x="2909" y="1202"/>
                    <a:pt x="2819" y="1336"/>
                  </a:cubicBezTo>
                  <a:cubicBezTo>
                    <a:pt x="1894" y="2644"/>
                    <a:pt x="733" y="3253"/>
                    <a:pt x="1150" y="5598"/>
                  </a:cubicBezTo>
                  <a:lnTo>
                    <a:pt x="0" y="6996"/>
                  </a:lnTo>
                  <a:lnTo>
                    <a:pt x="643" y="7537"/>
                  </a:lnTo>
                  <a:lnTo>
                    <a:pt x="259" y="7988"/>
                  </a:lnTo>
                  <a:lnTo>
                    <a:pt x="2571" y="9939"/>
                  </a:lnTo>
                  <a:lnTo>
                    <a:pt x="3867" y="8406"/>
                  </a:lnTo>
                  <a:cubicBezTo>
                    <a:pt x="3867" y="8406"/>
                    <a:pt x="3883" y="8406"/>
                    <a:pt x="3913" y="8406"/>
                  </a:cubicBezTo>
                  <a:cubicBezTo>
                    <a:pt x="4157" y="8406"/>
                    <a:pt x="5318" y="8353"/>
                    <a:pt x="6122" y="7368"/>
                  </a:cubicBezTo>
                  <a:lnTo>
                    <a:pt x="8669" y="4370"/>
                  </a:lnTo>
                  <a:cubicBezTo>
                    <a:pt x="8669" y="4370"/>
                    <a:pt x="9245" y="3591"/>
                    <a:pt x="8331" y="3468"/>
                  </a:cubicBezTo>
                  <a:cubicBezTo>
                    <a:pt x="8331" y="3468"/>
                    <a:pt x="8726" y="2554"/>
                    <a:pt x="7937" y="2351"/>
                  </a:cubicBezTo>
                  <a:cubicBezTo>
                    <a:pt x="7982" y="2250"/>
                    <a:pt x="8286" y="1822"/>
                    <a:pt x="8005" y="1427"/>
                  </a:cubicBezTo>
                  <a:cubicBezTo>
                    <a:pt x="7802" y="1111"/>
                    <a:pt x="7621" y="1111"/>
                    <a:pt x="7576" y="1100"/>
                  </a:cubicBezTo>
                  <a:cubicBezTo>
                    <a:pt x="7722" y="908"/>
                    <a:pt x="7948" y="582"/>
                    <a:pt x="7599" y="288"/>
                  </a:cubicBezTo>
                  <a:cubicBezTo>
                    <a:pt x="7491" y="196"/>
                    <a:pt x="7382" y="160"/>
                    <a:pt x="7279" y="160"/>
                  </a:cubicBezTo>
                  <a:cubicBezTo>
                    <a:pt x="6929" y="160"/>
                    <a:pt x="6640" y="570"/>
                    <a:pt x="6640" y="570"/>
                  </a:cubicBezTo>
                  <a:cubicBezTo>
                    <a:pt x="6640" y="570"/>
                    <a:pt x="6458" y="0"/>
                    <a:pt x="6058" y="0"/>
                  </a:cubicBezTo>
                  <a:close/>
                </a:path>
              </a:pathLst>
            </a:custGeom>
            <a:solidFill>
              <a:srgbClr val="FD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8684;p67">
              <a:extLst>
                <a:ext uri="{FF2B5EF4-FFF2-40B4-BE49-F238E27FC236}">
                  <a16:creationId xmlns:a16="http://schemas.microsoft.com/office/drawing/2014/main" id="{329F2679-A2CC-7CE3-3673-475A635A92DD}"/>
                </a:ext>
              </a:extLst>
            </p:cNvPr>
            <p:cNvSpPr/>
            <p:nvPr/>
          </p:nvSpPr>
          <p:spPr>
            <a:xfrm>
              <a:off x="6289758" y="2268278"/>
              <a:ext cx="16530" cy="16080"/>
            </a:xfrm>
            <a:custGeom>
              <a:avLst/>
              <a:gdLst/>
              <a:ahLst/>
              <a:cxnLst/>
              <a:rect l="l" t="t" r="r" b="b"/>
              <a:pathLst>
                <a:path w="441" h="429" extrusionOk="0">
                  <a:moveTo>
                    <a:pt x="215" y="1"/>
                  </a:moveTo>
                  <a:cubicBezTo>
                    <a:pt x="103" y="1"/>
                    <a:pt x="1" y="91"/>
                    <a:pt x="1" y="214"/>
                  </a:cubicBezTo>
                  <a:cubicBezTo>
                    <a:pt x="1" y="339"/>
                    <a:pt x="103" y="429"/>
                    <a:pt x="215" y="429"/>
                  </a:cubicBezTo>
                  <a:cubicBezTo>
                    <a:pt x="339" y="429"/>
                    <a:pt x="441" y="339"/>
                    <a:pt x="441" y="214"/>
                  </a:cubicBezTo>
                  <a:cubicBezTo>
                    <a:pt x="441" y="91"/>
                    <a:pt x="339" y="1"/>
                    <a:pt x="215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8685;p67">
              <a:extLst>
                <a:ext uri="{FF2B5EF4-FFF2-40B4-BE49-F238E27FC236}">
                  <a16:creationId xmlns:a16="http://schemas.microsoft.com/office/drawing/2014/main" id="{F8069D3D-3E45-3EC0-BF1F-154F8CBE0FFD}"/>
                </a:ext>
              </a:extLst>
            </p:cNvPr>
            <p:cNvSpPr/>
            <p:nvPr/>
          </p:nvSpPr>
          <p:spPr>
            <a:xfrm>
              <a:off x="6260633" y="2269965"/>
              <a:ext cx="16492" cy="16117"/>
            </a:xfrm>
            <a:custGeom>
              <a:avLst/>
              <a:gdLst/>
              <a:ahLst/>
              <a:cxnLst/>
              <a:rect l="l" t="t" r="r" b="b"/>
              <a:pathLst>
                <a:path w="440" h="430" extrusionOk="0">
                  <a:moveTo>
                    <a:pt x="214" y="1"/>
                  </a:moveTo>
                  <a:cubicBezTo>
                    <a:pt x="101" y="1"/>
                    <a:pt x="0" y="91"/>
                    <a:pt x="0" y="214"/>
                  </a:cubicBezTo>
                  <a:cubicBezTo>
                    <a:pt x="0" y="339"/>
                    <a:pt x="101" y="429"/>
                    <a:pt x="214" y="429"/>
                  </a:cubicBezTo>
                  <a:cubicBezTo>
                    <a:pt x="338" y="429"/>
                    <a:pt x="440" y="339"/>
                    <a:pt x="440" y="214"/>
                  </a:cubicBezTo>
                  <a:cubicBezTo>
                    <a:pt x="440" y="91"/>
                    <a:pt x="338" y="1"/>
                    <a:pt x="214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686;p67">
              <a:extLst>
                <a:ext uri="{FF2B5EF4-FFF2-40B4-BE49-F238E27FC236}">
                  <a16:creationId xmlns:a16="http://schemas.microsoft.com/office/drawing/2014/main" id="{1389F489-A9F4-9CD6-A6F4-9E460F8B14AB}"/>
                </a:ext>
              </a:extLst>
            </p:cNvPr>
            <p:cNvSpPr/>
            <p:nvPr/>
          </p:nvSpPr>
          <p:spPr>
            <a:xfrm>
              <a:off x="6235669" y="2260219"/>
              <a:ext cx="16530" cy="16117"/>
            </a:xfrm>
            <a:custGeom>
              <a:avLst/>
              <a:gdLst/>
              <a:ahLst/>
              <a:cxnLst/>
              <a:rect l="l" t="t" r="r" b="b"/>
              <a:pathLst>
                <a:path w="441" h="430" extrusionOk="0">
                  <a:moveTo>
                    <a:pt x="215" y="1"/>
                  </a:moveTo>
                  <a:cubicBezTo>
                    <a:pt x="103" y="1"/>
                    <a:pt x="1" y="91"/>
                    <a:pt x="1" y="216"/>
                  </a:cubicBezTo>
                  <a:cubicBezTo>
                    <a:pt x="1" y="328"/>
                    <a:pt x="103" y="429"/>
                    <a:pt x="215" y="429"/>
                  </a:cubicBezTo>
                  <a:cubicBezTo>
                    <a:pt x="339" y="429"/>
                    <a:pt x="441" y="328"/>
                    <a:pt x="441" y="216"/>
                  </a:cubicBezTo>
                  <a:cubicBezTo>
                    <a:pt x="441" y="91"/>
                    <a:pt x="339" y="1"/>
                    <a:pt x="215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687;p67">
              <a:extLst>
                <a:ext uri="{FF2B5EF4-FFF2-40B4-BE49-F238E27FC236}">
                  <a16:creationId xmlns:a16="http://schemas.microsoft.com/office/drawing/2014/main" id="{998C91F7-EC63-D7F4-7D66-470E5C3F60CC}"/>
                </a:ext>
              </a:extLst>
            </p:cNvPr>
            <p:cNvSpPr/>
            <p:nvPr/>
          </p:nvSpPr>
          <p:spPr>
            <a:xfrm>
              <a:off x="6186641" y="2235743"/>
              <a:ext cx="16117" cy="1608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6" y="0"/>
                  </a:moveTo>
                  <a:cubicBezTo>
                    <a:pt x="91" y="0"/>
                    <a:pt x="1" y="90"/>
                    <a:pt x="1" y="215"/>
                  </a:cubicBezTo>
                  <a:cubicBezTo>
                    <a:pt x="1" y="327"/>
                    <a:pt x="91" y="428"/>
                    <a:pt x="216" y="428"/>
                  </a:cubicBezTo>
                  <a:cubicBezTo>
                    <a:pt x="339" y="428"/>
                    <a:pt x="429" y="327"/>
                    <a:pt x="429" y="215"/>
                  </a:cubicBezTo>
                  <a:cubicBezTo>
                    <a:pt x="429" y="90"/>
                    <a:pt x="339" y="0"/>
                    <a:pt x="216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688;p67">
              <a:extLst>
                <a:ext uri="{FF2B5EF4-FFF2-40B4-BE49-F238E27FC236}">
                  <a16:creationId xmlns:a16="http://schemas.microsoft.com/office/drawing/2014/main" id="{8687DFA1-7375-3FD1-F770-DEC7EBA9CD01}"/>
                </a:ext>
              </a:extLst>
            </p:cNvPr>
            <p:cNvSpPr/>
            <p:nvPr/>
          </p:nvSpPr>
          <p:spPr>
            <a:xfrm>
              <a:off x="6173972" y="2201932"/>
              <a:ext cx="16117" cy="1608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5" y="0"/>
                  </a:moveTo>
                  <a:cubicBezTo>
                    <a:pt x="91" y="0"/>
                    <a:pt x="1" y="90"/>
                    <a:pt x="1" y="215"/>
                  </a:cubicBezTo>
                  <a:cubicBezTo>
                    <a:pt x="1" y="338"/>
                    <a:pt x="91" y="429"/>
                    <a:pt x="215" y="429"/>
                  </a:cubicBezTo>
                  <a:cubicBezTo>
                    <a:pt x="339" y="429"/>
                    <a:pt x="429" y="338"/>
                    <a:pt x="429" y="215"/>
                  </a:cubicBezTo>
                  <a:cubicBezTo>
                    <a:pt x="429" y="90"/>
                    <a:pt x="339" y="0"/>
                    <a:pt x="215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689;p67">
              <a:extLst>
                <a:ext uri="{FF2B5EF4-FFF2-40B4-BE49-F238E27FC236}">
                  <a16:creationId xmlns:a16="http://schemas.microsoft.com/office/drawing/2014/main" id="{B80FDAD0-1A84-3ADF-7F6A-FAD6A3DB7607}"/>
                </a:ext>
              </a:extLst>
            </p:cNvPr>
            <p:cNvSpPr/>
            <p:nvPr/>
          </p:nvSpPr>
          <p:spPr>
            <a:xfrm>
              <a:off x="6333726" y="2256021"/>
              <a:ext cx="16080" cy="16530"/>
            </a:xfrm>
            <a:custGeom>
              <a:avLst/>
              <a:gdLst/>
              <a:ahLst/>
              <a:cxnLst/>
              <a:rect l="l" t="t" r="r" b="b"/>
              <a:pathLst>
                <a:path w="429" h="441" extrusionOk="0">
                  <a:moveTo>
                    <a:pt x="215" y="0"/>
                  </a:moveTo>
                  <a:cubicBezTo>
                    <a:pt x="90" y="0"/>
                    <a:pt x="0" y="102"/>
                    <a:pt x="0" y="215"/>
                  </a:cubicBezTo>
                  <a:cubicBezTo>
                    <a:pt x="0" y="338"/>
                    <a:pt x="90" y="440"/>
                    <a:pt x="215" y="440"/>
                  </a:cubicBezTo>
                  <a:cubicBezTo>
                    <a:pt x="328" y="440"/>
                    <a:pt x="429" y="338"/>
                    <a:pt x="429" y="215"/>
                  </a:cubicBezTo>
                  <a:cubicBezTo>
                    <a:pt x="429" y="102"/>
                    <a:pt x="328" y="0"/>
                    <a:pt x="215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690;p67">
              <a:extLst>
                <a:ext uri="{FF2B5EF4-FFF2-40B4-BE49-F238E27FC236}">
                  <a16:creationId xmlns:a16="http://schemas.microsoft.com/office/drawing/2014/main" id="{9C6149C4-C2A0-6740-C1B9-07060A924F4A}"/>
                </a:ext>
              </a:extLst>
            </p:cNvPr>
            <p:cNvSpPr/>
            <p:nvPr/>
          </p:nvSpPr>
          <p:spPr>
            <a:xfrm>
              <a:off x="6333726" y="2227271"/>
              <a:ext cx="16080" cy="16530"/>
            </a:xfrm>
            <a:custGeom>
              <a:avLst/>
              <a:gdLst/>
              <a:ahLst/>
              <a:cxnLst/>
              <a:rect l="l" t="t" r="r" b="b"/>
              <a:pathLst>
                <a:path w="429" h="441" extrusionOk="0">
                  <a:moveTo>
                    <a:pt x="215" y="1"/>
                  </a:moveTo>
                  <a:cubicBezTo>
                    <a:pt x="90" y="1"/>
                    <a:pt x="0" y="103"/>
                    <a:pt x="0" y="215"/>
                  </a:cubicBezTo>
                  <a:cubicBezTo>
                    <a:pt x="0" y="339"/>
                    <a:pt x="90" y="441"/>
                    <a:pt x="215" y="441"/>
                  </a:cubicBezTo>
                  <a:cubicBezTo>
                    <a:pt x="328" y="441"/>
                    <a:pt x="429" y="339"/>
                    <a:pt x="429" y="215"/>
                  </a:cubicBezTo>
                  <a:cubicBezTo>
                    <a:pt x="429" y="103"/>
                    <a:pt x="328" y="1"/>
                    <a:pt x="215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691;p67">
              <a:extLst>
                <a:ext uri="{FF2B5EF4-FFF2-40B4-BE49-F238E27FC236}">
                  <a16:creationId xmlns:a16="http://schemas.microsoft.com/office/drawing/2014/main" id="{BED89CA6-1194-B5F2-0203-DAFDD3D630B4}"/>
                </a:ext>
              </a:extLst>
            </p:cNvPr>
            <p:cNvSpPr/>
            <p:nvPr/>
          </p:nvSpPr>
          <p:spPr>
            <a:xfrm>
              <a:off x="6317233" y="2206131"/>
              <a:ext cx="16530" cy="16117"/>
            </a:xfrm>
            <a:custGeom>
              <a:avLst/>
              <a:gdLst/>
              <a:ahLst/>
              <a:cxnLst/>
              <a:rect l="l" t="t" r="r" b="b"/>
              <a:pathLst>
                <a:path w="441" h="430" extrusionOk="0">
                  <a:moveTo>
                    <a:pt x="215" y="1"/>
                  </a:moveTo>
                  <a:cubicBezTo>
                    <a:pt x="102" y="1"/>
                    <a:pt x="1" y="91"/>
                    <a:pt x="1" y="216"/>
                  </a:cubicBezTo>
                  <a:cubicBezTo>
                    <a:pt x="1" y="328"/>
                    <a:pt x="102" y="429"/>
                    <a:pt x="215" y="429"/>
                  </a:cubicBezTo>
                  <a:cubicBezTo>
                    <a:pt x="339" y="429"/>
                    <a:pt x="440" y="328"/>
                    <a:pt x="440" y="216"/>
                  </a:cubicBezTo>
                  <a:cubicBezTo>
                    <a:pt x="440" y="91"/>
                    <a:pt x="339" y="1"/>
                    <a:pt x="215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92;p67">
              <a:extLst>
                <a:ext uri="{FF2B5EF4-FFF2-40B4-BE49-F238E27FC236}">
                  <a16:creationId xmlns:a16="http://schemas.microsoft.com/office/drawing/2014/main" id="{763CED2D-4643-1D53-394A-8D5D9DF309ED}"/>
                </a:ext>
              </a:extLst>
            </p:cNvPr>
            <p:cNvSpPr/>
            <p:nvPr/>
          </p:nvSpPr>
          <p:spPr>
            <a:xfrm>
              <a:off x="6293132" y="2192637"/>
              <a:ext cx="16117" cy="16080"/>
            </a:xfrm>
            <a:custGeom>
              <a:avLst/>
              <a:gdLst/>
              <a:ahLst/>
              <a:cxnLst/>
              <a:rect l="l" t="t" r="r" b="b"/>
              <a:pathLst>
                <a:path w="430" h="429" extrusionOk="0">
                  <a:moveTo>
                    <a:pt x="216" y="0"/>
                  </a:moveTo>
                  <a:cubicBezTo>
                    <a:pt x="91" y="0"/>
                    <a:pt x="1" y="90"/>
                    <a:pt x="1" y="215"/>
                  </a:cubicBezTo>
                  <a:cubicBezTo>
                    <a:pt x="1" y="338"/>
                    <a:pt x="91" y="429"/>
                    <a:pt x="216" y="429"/>
                  </a:cubicBezTo>
                  <a:cubicBezTo>
                    <a:pt x="339" y="429"/>
                    <a:pt x="429" y="338"/>
                    <a:pt x="429" y="215"/>
                  </a:cubicBezTo>
                  <a:cubicBezTo>
                    <a:pt x="429" y="90"/>
                    <a:pt x="339" y="0"/>
                    <a:pt x="216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93;p67">
              <a:extLst>
                <a:ext uri="{FF2B5EF4-FFF2-40B4-BE49-F238E27FC236}">
                  <a16:creationId xmlns:a16="http://schemas.microsoft.com/office/drawing/2014/main" id="{7DD4EB5F-C13A-D9D0-078E-5A0B36A0106D}"/>
                </a:ext>
              </a:extLst>
            </p:cNvPr>
            <p:cNvSpPr/>
            <p:nvPr/>
          </p:nvSpPr>
          <p:spPr>
            <a:xfrm>
              <a:off x="5969462" y="1987639"/>
              <a:ext cx="350349" cy="390605"/>
            </a:xfrm>
            <a:custGeom>
              <a:avLst/>
              <a:gdLst/>
              <a:ahLst/>
              <a:cxnLst/>
              <a:rect l="l" t="t" r="r" b="b"/>
              <a:pathLst>
                <a:path w="9347" h="10421" extrusionOk="0">
                  <a:moveTo>
                    <a:pt x="7538" y="611"/>
                  </a:moveTo>
                  <a:cubicBezTo>
                    <a:pt x="7600" y="611"/>
                    <a:pt x="7661" y="631"/>
                    <a:pt x="7711" y="678"/>
                  </a:cubicBezTo>
                  <a:cubicBezTo>
                    <a:pt x="7847" y="802"/>
                    <a:pt x="7791" y="1027"/>
                    <a:pt x="7689" y="1152"/>
                  </a:cubicBezTo>
                  <a:lnTo>
                    <a:pt x="7621" y="1230"/>
                  </a:lnTo>
                  <a:cubicBezTo>
                    <a:pt x="7475" y="1265"/>
                    <a:pt x="7328" y="1343"/>
                    <a:pt x="7215" y="1456"/>
                  </a:cubicBezTo>
                  <a:cubicBezTo>
                    <a:pt x="7170" y="1366"/>
                    <a:pt x="7114" y="1275"/>
                    <a:pt x="7024" y="1197"/>
                  </a:cubicBezTo>
                  <a:lnTo>
                    <a:pt x="6922" y="1129"/>
                  </a:lnTo>
                  <a:lnTo>
                    <a:pt x="7227" y="768"/>
                  </a:lnTo>
                  <a:cubicBezTo>
                    <a:pt x="7301" y="680"/>
                    <a:pt x="7422" y="611"/>
                    <a:pt x="7538" y="611"/>
                  </a:cubicBezTo>
                  <a:close/>
                  <a:moveTo>
                    <a:pt x="6281" y="436"/>
                  </a:moveTo>
                  <a:cubicBezTo>
                    <a:pt x="6349" y="436"/>
                    <a:pt x="6417" y="459"/>
                    <a:pt x="6471" y="509"/>
                  </a:cubicBezTo>
                  <a:cubicBezTo>
                    <a:pt x="6596" y="621"/>
                    <a:pt x="6607" y="802"/>
                    <a:pt x="6506" y="926"/>
                  </a:cubicBezTo>
                  <a:lnTo>
                    <a:pt x="6404" y="1039"/>
                  </a:lnTo>
                  <a:cubicBezTo>
                    <a:pt x="6246" y="1072"/>
                    <a:pt x="6100" y="1152"/>
                    <a:pt x="5987" y="1275"/>
                  </a:cubicBezTo>
                  <a:lnTo>
                    <a:pt x="4612" y="2843"/>
                  </a:lnTo>
                  <a:cubicBezTo>
                    <a:pt x="4612" y="2673"/>
                    <a:pt x="4544" y="2505"/>
                    <a:pt x="4431" y="2369"/>
                  </a:cubicBezTo>
                  <a:lnTo>
                    <a:pt x="6043" y="543"/>
                  </a:lnTo>
                  <a:cubicBezTo>
                    <a:pt x="6106" y="473"/>
                    <a:pt x="6194" y="436"/>
                    <a:pt x="6281" y="436"/>
                  </a:cubicBezTo>
                  <a:close/>
                  <a:moveTo>
                    <a:pt x="3538" y="1510"/>
                  </a:moveTo>
                  <a:cubicBezTo>
                    <a:pt x="3630" y="1510"/>
                    <a:pt x="3722" y="1541"/>
                    <a:pt x="3788" y="1603"/>
                  </a:cubicBezTo>
                  <a:cubicBezTo>
                    <a:pt x="3901" y="1693"/>
                    <a:pt x="3935" y="1851"/>
                    <a:pt x="3878" y="1997"/>
                  </a:cubicBezTo>
                  <a:lnTo>
                    <a:pt x="3811" y="2099"/>
                  </a:lnTo>
                  <a:cubicBezTo>
                    <a:pt x="3552" y="2099"/>
                    <a:pt x="3315" y="2222"/>
                    <a:pt x="3179" y="2414"/>
                  </a:cubicBezTo>
                  <a:lnTo>
                    <a:pt x="1658" y="4421"/>
                  </a:lnTo>
                  <a:cubicBezTo>
                    <a:pt x="1590" y="4522"/>
                    <a:pt x="1533" y="4635"/>
                    <a:pt x="1488" y="4748"/>
                  </a:cubicBezTo>
                  <a:cubicBezTo>
                    <a:pt x="1488" y="4286"/>
                    <a:pt x="1568" y="3913"/>
                    <a:pt x="1736" y="3643"/>
                  </a:cubicBezTo>
                  <a:lnTo>
                    <a:pt x="3247" y="1648"/>
                  </a:lnTo>
                  <a:cubicBezTo>
                    <a:pt x="3315" y="1555"/>
                    <a:pt x="3427" y="1510"/>
                    <a:pt x="3538" y="1510"/>
                  </a:cubicBezTo>
                  <a:close/>
                  <a:moveTo>
                    <a:pt x="1331" y="6247"/>
                  </a:moveTo>
                  <a:cubicBezTo>
                    <a:pt x="1365" y="6461"/>
                    <a:pt x="1443" y="6789"/>
                    <a:pt x="1443" y="6789"/>
                  </a:cubicBezTo>
                  <a:lnTo>
                    <a:pt x="857" y="7476"/>
                  </a:lnTo>
                  <a:lnTo>
                    <a:pt x="519" y="7183"/>
                  </a:lnTo>
                  <a:lnTo>
                    <a:pt x="1331" y="6247"/>
                  </a:lnTo>
                  <a:close/>
                  <a:moveTo>
                    <a:pt x="6264" y="0"/>
                  </a:moveTo>
                  <a:cubicBezTo>
                    <a:pt x="6247" y="0"/>
                    <a:pt x="6230" y="1"/>
                    <a:pt x="6213" y="2"/>
                  </a:cubicBezTo>
                  <a:cubicBezTo>
                    <a:pt x="6020" y="13"/>
                    <a:pt x="5840" y="103"/>
                    <a:pt x="5716" y="250"/>
                  </a:cubicBezTo>
                  <a:lnTo>
                    <a:pt x="4341" y="1816"/>
                  </a:lnTo>
                  <a:cubicBezTo>
                    <a:pt x="4329" y="1614"/>
                    <a:pt x="4239" y="1411"/>
                    <a:pt x="4071" y="1275"/>
                  </a:cubicBezTo>
                  <a:cubicBezTo>
                    <a:pt x="3925" y="1143"/>
                    <a:pt x="3733" y="1078"/>
                    <a:pt x="3541" y="1078"/>
                  </a:cubicBezTo>
                  <a:cubicBezTo>
                    <a:pt x="3391" y="1078"/>
                    <a:pt x="3241" y="1118"/>
                    <a:pt x="3112" y="1197"/>
                  </a:cubicBezTo>
                  <a:cubicBezTo>
                    <a:pt x="3033" y="1253"/>
                    <a:pt x="2954" y="1320"/>
                    <a:pt x="2898" y="1388"/>
                  </a:cubicBezTo>
                  <a:cubicBezTo>
                    <a:pt x="2898" y="1388"/>
                    <a:pt x="1387" y="3395"/>
                    <a:pt x="1376" y="3395"/>
                  </a:cubicBezTo>
                  <a:cubicBezTo>
                    <a:pt x="947" y="4083"/>
                    <a:pt x="1015" y="5041"/>
                    <a:pt x="1173" y="5774"/>
                  </a:cubicBezTo>
                  <a:cubicBezTo>
                    <a:pt x="1162" y="5774"/>
                    <a:pt x="57" y="7070"/>
                    <a:pt x="57" y="7070"/>
                  </a:cubicBezTo>
                  <a:cubicBezTo>
                    <a:pt x="12" y="7115"/>
                    <a:pt x="0" y="7172"/>
                    <a:pt x="0" y="7228"/>
                  </a:cubicBezTo>
                  <a:cubicBezTo>
                    <a:pt x="12" y="7285"/>
                    <a:pt x="35" y="7330"/>
                    <a:pt x="80" y="7375"/>
                  </a:cubicBezTo>
                  <a:lnTo>
                    <a:pt x="576" y="7803"/>
                  </a:lnTo>
                  <a:lnTo>
                    <a:pt x="328" y="8096"/>
                  </a:lnTo>
                  <a:cubicBezTo>
                    <a:pt x="248" y="8187"/>
                    <a:pt x="271" y="8322"/>
                    <a:pt x="361" y="8400"/>
                  </a:cubicBezTo>
                  <a:cubicBezTo>
                    <a:pt x="418" y="8457"/>
                    <a:pt x="756" y="8739"/>
                    <a:pt x="767" y="8750"/>
                  </a:cubicBezTo>
                  <a:cubicBezTo>
                    <a:pt x="808" y="8783"/>
                    <a:pt x="856" y="8804"/>
                    <a:pt x="909" y="8804"/>
                  </a:cubicBezTo>
                  <a:cubicBezTo>
                    <a:pt x="929" y="8804"/>
                    <a:pt x="949" y="8801"/>
                    <a:pt x="970" y="8795"/>
                  </a:cubicBezTo>
                  <a:cubicBezTo>
                    <a:pt x="1128" y="8739"/>
                    <a:pt x="1173" y="8525"/>
                    <a:pt x="1049" y="8423"/>
                  </a:cubicBezTo>
                  <a:lnTo>
                    <a:pt x="801" y="8209"/>
                  </a:lnTo>
                  <a:lnTo>
                    <a:pt x="1838" y="6992"/>
                  </a:lnTo>
                  <a:cubicBezTo>
                    <a:pt x="1929" y="6901"/>
                    <a:pt x="1883" y="6777"/>
                    <a:pt x="1861" y="6664"/>
                  </a:cubicBezTo>
                  <a:cubicBezTo>
                    <a:pt x="1804" y="6461"/>
                    <a:pt x="1726" y="6112"/>
                    <a:pt x="1726" y="5717"/>
                  </a:cubicBezTo>
                  <a:cubicBezTo>
                    <a:pt x="1726" y="5604"/>
                    <a:pt x="1736" y="5492"/>
                    <a:pt x="1748" y="5391"/>
                  </a:cubicBezTo>
                  <a:cubicBezTo>
                    <a:pt x="1793" y="5120"/>
                    <a:pt x="1883" y="4872"/>
                    <a:pt x="2019" y="4669"/>
                  </a:cubicBezTo>
                  <a:lnTo>
                    <a:pt x="3518" y="2673"/>
                  </a:lnTo>
                  <a:cubicBezTo>
                    <a:pt x="3594" y="2578"/>
                    <a:pt x="3706" y="2529"/>
                    <a:pt x="3820" y="2529"/>
                  </a:cubicBezTo>
                  <a:cubicBezTo>
                    <a:pt x="3908" y="2529"/>
                    <a:pt x="3997" y="2558"/>
                    <a:pt x="4071" y="2617"/>
                  </a:cubicBezTo>
                  <a:cubicBezTo>
                    <a:pt x="4183" y="2718"/>
                    <a:pt x="4217" y="2876"/>
                    <a:pt x="4149" y="3023"/>
                  </a:cubicBezTo>
                  <a:cubicBezTo>
                    <a:pt x="4149" y="3023"/>
                    <a:pt x="3337" y="4241"/>
                    <a:pt x="3326" y="4252"/>
                  </a:cubicBezTo>
                  <a:cubicBezTo>
                    <a:pt x="3292" y="4342"/>
                    <a:pt x="3247" y="4432"/>
                    <a:pt x="3292" y="4534"/>
                  </a:cubicBezTo>
                  <a:cubicBezTo>
                    <a:pt x="3326" y="4614"/>
                    <a:pt x="3410" y="4658"/>
                    <a:pt x="3494" y="4658"/>
                  </a:cubicBezTo>
                  <a:cubicBezTo>
                    <a:pt x="3553" y="4658"/>
                    <a:pt x="3611" y="4636"/>
                    <a:pt x="3653" y="4590"/>
                  </a:cubicBezTo>
                  <a:lnTo>
                    <a:pt x="6314" y="1568"/>
                  </a:lnTo>
                  <a:cubicBezTo>
                    <a:pt x="6380" y="1495"/>
                    <a:pt x="6467" y="1458"/>
                    <a:pt x="6552" y="1458"/>
                  </a:cubicBezTo>
                  <a:cubicBezTo>
                    <a:pt x="6611" y="1458"/>
                    <a:pt x="6669" y="1476"/>
                    <a:pt x="6719" y="1513"/>
                  </a:cubicBezTo>
                  <a:cubicBezTo>
                    <a:pt x="6866" y="1614"/>
                    <a:pt x="6889" y="1816"/>
                    <a:pt x="6776" y="1952"/>
                  </a:cubicBezTo>
                  <a:lnTo>
                    <a:pt x="4792" y="4263"/>
                  </a:lnTo>
                  <a:cubicBezTo>
                    <a:pt x="4713" y="4354"/>
                    <a:pt x="4724" y="4500"/>
                    <a:pt x="4815" y="4579"/>
                  </a:cubicBezTo>
                  <a:cubicBezTo>
                    <a:pt x="4855" y="4614"/>
                    <a:pt x="4907" y="4632"/>
                    <a:pt x="4959" y="4632"/>
                  </a:cubicBezTo>
                  <a:cubicBezTo>
                    <a:pt x="5023" y="4632"/>
                    <a:pt x="5087" y="4606"/>
                    <a:pt x="5130" y="4556"/>
                  </a:cubicBezTo>
                  <a:lnTo>
                    <a:pt x="7498" y="1794"/>
                  </a:lnTo>
                  <a:cubicBezTo>
                    <a:pt x="7576" y="1704"/>
                    <a:pt x="7689" y="1636"/>
                    <a:pt x="7802" y="1636"/>
                  </a:cubicBezTo>
                  <a:cubicBezTo>
                    <a:pt x="7926" y="1636"/>
                    <a:pt x="8027" y="1704"/>
                    <a:pt x="8061" y="1828"/>
                  </a:cubicBezTo>
                  <a:cubicBezTo>
                    <a:pt x="8084" y="1941"/>
                    <a:pt x="8050" y="2064"/>
                    <a:pt x="7971" y="2166"/>
                  </a:cubicBezTo>
                  <a:cubicBezTo>
                    <a:pt x="7971" y="2177"/>
                    <a:pt x="5581" y="4951"/>
                    <a:pt x="5581" y="4951"/>
                  </a:cubicBezTo>
                  <a:cubicBezTo>
                    <a:pt x="5502" y="5041"/>
                    <a:pt x="5524" y="5176"/>
                    <a:pt x="5615" y="5255"/>
                  </a:cubicBezTo>
                  <a:cubicBezTo>
                    <a:pt x="5658" y="5293"/>
                    <a:pt x="5712" y="5313"/>
                    <a:pt x="5765" y="5313"/>
                  </a:cubicBezTo>
                  <a:cubicBezTo>
                    <a:pt x="5822" y="5313"/>
                    <a:pt x="5878" y="5290"/>
                    <a:pt x="5919" y="5244"/>
                  </a:cubicBezTo>
                  <a:lnTo>
                    <a:pt x="7904" y="2921"/>
                  </a:lnTo>
                  <a:cubicBezTo>
                    <a:pt x="7962" y="2854"/>
                    <a:pt x="8052" y="2818"/>
                    <a:pt x="8141" y="2818"/>
                  </a:cubicBezTo>
                  <a:cubicBezTo>
                    <a:pt x="8171" y="2818"/>
                    <a:pt x="8201" y="2823"/>
                    <a:pt x="8230" y="2831"/>
                  </a:cubicBezTo>
                  <a:cubicBezTo>
                    <a:pt x="8388" y="2888"/>
                    <a:pt x="8467" y="3057"/>
                    <a:pt x="8422" y="3214"/>
                  </a:cubicBezTo>
                  <a:cubicBezTo>
                    <a:pt x="8410" y="3249"/>
                    <a:pt x="8388" y="3282"/>
                    <a:pt x="8365" y="3316"/>
                  </a:cubicBezTo>
                  <a:lnTo>
                    <a:pt x="6381" y="5627"/>
                  </a:lnTo>
                  <a:cubicBezTo>
                    <a:pt x="6303" y="5717"/>
                    <a:pt x="6314" y="5852"/>
                    <a:pt x="6393" y="5932"/>
                  </a:cubicBezTo>
                  <a:cubicBezTo>
                    <a:pt x="6431" y="5970"/>
                    <a:pt x="6484" y="5988"/>
                    <a:pt x="6538" y="5988"/>
                  </a:cubicBezTo>
                  <a:cubicBezTo>
                    <a:pt x="6611" y="5988"/>
                    <a:pt x="6686" y="5956"/>
                    <a:pt x="6731" y="5898"/>
                  </a:cubicBezTo>
                  <a:lnTo>
                    <a:pt x="8365" y="3993"/>
                  </a:lnTo>
                  <a:cubicBezTo>
                    <a:pt x="8424" y="3926"/>
                    <a:pt x="8508" y="3889"/>
                    <a:pt x="8593" y="3889"/>
                  </a:cubicBezTo>
                  <a:cubicBezTo>
                    <a:pt x="8623" y="3889"/>
                    <a:pt x="8652" y="3894"/>
                    <a:pt x="8681" y="3903"/>
                  </a:cubicBezTo>
                  <a:cubicBezTo>
                    <a:pt x="8805" y="3948"/>
                    <a:pt x="8884" y="4049"/>
                    <a:pt x="8896" y="4173"/>
                  </a:cubicBezTo>
                  <a:cubicBezTo>
                    <a:pt x="8906" y="4252"/>
                    <a:pt x="8873" y="4331"/>
                    <a:pt x="8828" y="4387"/>
                  </a:cubicBezTo>
                  <a:lnTo>
                    <a:pt x="5998" y="7679"/>
                  </a:lnTo>
                  <a:cubicBezTo>
                    <a:pt x="5536" y="8288"/>
                    <a:pt x="4284" y="8480"/>
                    <a:pt x="4071" y="8490"/>
                  </a:cubicBezTo>
                  <a:cubicBezTo>
                    <a:pt x="4003" y="8490"/>
                    <a:pt x="3946" y="8525"/>
                    <a:pt x="3901" y="8570"/>
                  </a:cubicBezTo>
                  <a:lnTo>
                    <a:pt x="2763" y="9900"/>
                  </a:lnTo>
                  <a:lnTo>
                    <a:pt x="2515" y="9686"/>
                  </a:lnTo>
                  <a:cubicBezTo>
                    <a:pt x="2475" y="9654"/>
                    <a:pt x="2426" y="9639"/>
                    <a:pt x="2378" y="9639"/>
                  </a:cubicBezTo>
                  <a:cubicBezTo>
                    <a:pt x="2290" y="9639"/>
                    <a:pt x="2202" y="9688"/>
                    <a:pt x="2165" y="9776"/>
                  </a:cubicBezTo>
                  <a:cubicBezTo>
                    <a:pt x="2131" y="9878"/>
                    <a:pt x="2177" y="9968"/>
                    <a:pt x="2255" y="10035"/>
                  </a:cubicBezTo>
                  <a:cubicBezTo>
                    <a:pt x="2379" y="10136"/>
                    <a:pt x="2503" y="10249"/>
                    <a:pt x="2627" y="10351"/>
                  </a:cubicBezTo>
                  <a:cubicBezTo>
                    <a:pt x="2650" y="10374"/>
                    <a:pt x="2673" y="10396"/>
                    <a:pt x="2706" y="10407"/>
                  </a:cubicBezTo>
                  <a:cubicBezTo>
                    <a:pt x="2730" y="10416"/>
                    <a:pt x="2755" y="10420"/>
                    <a:pt x="2780" y="10420"/>
                  </a:cubicBezTo>
                  <a:cubicBezTo>
                    <a:pt x="2848" y="10420"/>
                    <a:pt x="2913" y="10389"/>
                    <a:pt x="2954" y="10339"/>
                  </a:cubicBezTo>
                  <a:lnTo>
                    <a:pt x="4172" y="8919"/>
                  </a:lnTo>
                  <a:cubicBezTo>
                    <a:pt x="4341" y="8896"/>
                    <a:pt x="4657" y="8851"/>
                    <a:pt x="4995" y="8750"/>
                  </a:cubicBezTo>
                  <a:cubicBezTo>
                    <a:pt x="5626" y="8570"/>
                    <a:pt x="6077" y="8299"/>
                    <a:pt x="6336" y="7949"/>
                  </a:cubicBezTo>
                  <a:lnTo>
                    <a:pt x="9154" y="4669"/>
                  </a:lnTo>
                  <a:cubicBezTo>
                    <a:pt x="9279" y="4522"/>
                    <a:pt x="9347" y="4331"/>
                    <a:pt x="9324" y="4139"/>
                  </a:cubicBezTo>
                  <a:cubicBezTo>
                    <a:pt x="9302" y="3880"/>
                    <a:pt x="9144" y="3643"/>
                    <a:pt x="8918" y="3530"/>
                  </a:cubicBezTo>
                  <a:cubicBezTo>
                    <a:pt x="8873" y="3508"/>
                    <a:pt x="8816" y="3497"/>
                    <a:pt x="8771" y="3485"/>
                  </a:cubicBezTo>
                  <a:cubicBezTo>
                    <a:pt x="8839" y="3372"/>
                    <a:pt x="8873" y="3249"/>
                    <a:pt x="8873" y="3124"/>
                  </a:cubicBezTo>
                  <a:cubicBezTo>
                    <a:pt x="8873" y="2910"/>
                    <a:pt x="8783" y="2708"/>
                    <a:pt x="8613" y="2561"/>
                  </a:cubicBezTo>
                  <a:cubicBezTo>
                    <a:pt x="8535" y="2493"/>
                    <a:pt x="8433" y="2437"/>
                    <a:pt x="8332" y="2414"/>
                  </a:cubicBezTo>
                  <a:cubicBezTo>
                    <a:pt x="8478" y="2212"/>
                    <a:pt x="8535" y="1952"/>
                    <a:pt x="8478" y="1726"/>
                  </a:cubicBezTo>
                  <a:cubicBezTo>
                    <a:pt x="8445" y="1580"/>
                    <a:pt x="8365" y="1456"/>
                    <a:pt x="8264" y="1366"/>
                  </a:cubicBezTo>
                  <a:cubicBezTo>
                    <a:pt x="8219" y="1332"/>
                    <a:pt x="8174" y="1298"/>
                    <a:pt x="8129" y="1275"/>
                  </a:cubicBezTo>
                  <a:cubicBezTo>
                    <a:pt x="8298" y="960"/>
                    <a:pt x="8253" y="566"/>
                    <a:pt x="7994" y="340"/>
                  </a:cubicBezTo>
                  <a:cubicBezTo>
                    <a:pt x="7926" y="283"/>
                    <a:pt x="7847" y="238"/>
                    <a:pt x="7757" y="216"/>
                  </a:cubicBezTo>
                  <a:cubicBezTo>
                    <a:pt x="7687" y="192"/>
                    <a:pt x="7613" y="181"/>
                    <a:pt x="7539" y="181"/>
                  </a:cubicBezTo>
                  <a:cubicBezTo>
                    <a:pt x="7325" y="181"/>
                    <a:pt x="7104" y="274"/>
                    <a:pt x="6945" y="441"/>
                  </a:cubicBezTo>
                  <a:cubicBezTo>
                    <a:pt x="6900" y="340"/>
                    <a:pt x="6832" y="250"/>
                    <a:pt x="6754" y="182"/>
                  </a:cubicBezTo>
                  <a:cubicBezTo>
                    <a:pt x="6619" y="58"/>
                    <a:pt x="6448" y="0"/>
                    <a:pt x="6264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94;p67">
              <a:extLst>
                <a:ext uri="{FF2B5EF4-FFF2-40B4-BE49-F238E27FC236}">
                  <a16:creationId xmlns:a16="http://schemas.microsoft.com/office/drawing/2014/main" id="{EC43D27D-1D1F-3A21-EBC5-4A8CF0FDD8E6}"/>
                </a:ext>
              </a:extLst>
            </p:cNvPr>
            <p:cNvSpPr/>
            <p:nvPr/>
          </p:nvSpPr>
          <p:spPr>
            <a:xfrm>
              <a:off x="6284285" y="2276750"/>
              <a:ext cx="77776" cy="125491"/>
            </a:xfrm>
            <a:custGeom>
              <a:avLst/>
              <a:gdLst/>
              <a:ahLst/>
              <a:cxnLst/>
              <a:rect l="l" t="t" r="r" b="b"/>
              <a:pathLst>
                <a:path w="2075" h="3348" extrusionOk="0">
                  <a:moveTo>
                    <a:pt x="1038" y="0"/>
                  </a:moveTo>
                  <a:cubicBezTo>
                    <a:pt x="913" y="0"/>
                    <a:pt x="823" y="90"/>
                    <a:pt x="823" y="214"/>
                  </a:cubicBezTo>
                  <a:lnTo>
                    <a:pt x="823" y="676"/>
                  </a:lnTo>
                  <a:lnTo>
                    <a:pt x="214" y="676"/>
                  </a:lnTo>
                  <a:cubicBezTo>
                    <a:pt x="102" y="676"/>
                    <a:pt x="1" y="777"/>
                    <a:pt x="1" y="902"/>
                  </a:cubicBezTo>
                  <a:cubicBezTo>
                    <a:pt x="1" y="1015"/>
                    <a:pt x="102" y="1116"/>
                    <a:pt x="214" y="1116"/>
                  </a:cubicBezTo>
                  <a:lnTo>
                    <a:pt x="823" y="1116"/>
                  </a:lnTo>
                  <a:lnTo>
                    <a:pt x="823" y="3134"/>
                  </a:lnTo>
                  <a:cubicBezTo>
                    <a:pt x="823" y="3247"/>
                    <a:pt x="913" y="3348"/>
                    <a:pt x="1038" y="3348"/>
                  </a:cubicBezTo>
                  <a:cubicBezTo>
                    <a:pt x="1161" y="3348"/>
                    <a:pt x="1252" y="3247"/>
                    <a:pt x="1252" y="3134"/>
                  </a:cubicBezTo>
                  <a:lnTo>
                    <a:pt x="1252" y="1116"/>
                  </a:lnTo>
                  <a:lnTo>
                    <a:pt x="1860" y="1116"/>
                  </a:lnTo>
                  <a:cubicBezTo>
                    <a:pt x="1973" y="1116"/>
                    <a:pt x="2075" y="1015"/>
                    <a:pt x="2075" y="902"/>
                  </a:cubicBezTo>
                  <a:cubicBezTo>
                    <a:pt x="2075" y="777"/>
                    <a:pt x="1973" y="676"/>
                    <a:pt x="1860" y="676"/>
                  </a:cubicBezTo>
                  <a:lnTo>
                    <a:pt x="1252" y="676"/>
                  </a:lnTo>
                  <a:lnTo>
                    <a:pt x="1252" y="214"/>
                  </a:lnTo>
                  <a:cubicBezTo>
                    <a:pt x="1252" y="90"/>
                    <a:pt x="1161" y="0"/>
                    <a:pt x="1038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95;p67">
              <a:extLst>
                <a:ext uri="{FF2B5EF4-FFF2-40B4-BE49-F238E27FC236}">
                  <a16:creationId xmlns:a16="http://schemas.microsoft.com/office/drawing/2014/main" id="{500D5BB7-01AD-C987-7CB8-98ED3022B84F}"/>
                </a:ext>
              </a:extLst>
            </p:cNvPr>
            <p:cNvSpPr/>
            <p:nvPr/>
          </p:nvSpPr>
          <p:spPr>
            <a:xfrm>
              <a:off x="6021864" y="2325028"/>
              <a:ext cx="18216" cy="16267"/>
            </a:xfrm>
            <a:custGeom>
              <a:avLst/>
              <a:gdLst/>
              <a:ahLst/>
              <a:cxnLst/>
              <a:rect l="l" t="t" r="r" b="b"/>
              <a:pathLst>
                <a:path w="486" h="434" extrusionOk="0">
                  <a:moveTo>
                    <a:pt x="243" y="1"/>
                  </a:moveTo>
                  <a:cubicBezTo>
                    <a:pt x="183" y="1"/>
                    <a:pt x="123" y="26"/>
                    <a:pt x="80" y="76"/>
                  </a:cubicBezTo>
                  <a:cubicBezTo>
                    <a:pt x="0" y="166"/>
                    <a:pt x="12" y="301"/>
                    <a:pt x="102" y="381"/>
                  </a:cubicBezTo>
                  <a:cubicBezTo>
                    <a:pt x="143" y="416"/>
                    <a:pt x="193" y="433"/>
                    <a:pt x="242" y="433"/>
                  </a:cubicBezTo>
                  <a:cubicBezTo>
                    <a:pt x="303" y="433"/>
                    <a:pt x="363" y="408"/>
                    <a:pt x="406" y="358"/>
                  </a:cubicBezTo>
                  <a:cubicBezTo>
                    <a:pt x="485" y="268"/>
                    <a:pt x="474" y="133"/>
                    <a:pt x="384" y="53"/>
                  </a:cubicBezTo>
                  <a:cubicBezTo>
                    <a:pt x="343" y="18"/>
                    <a:pt x="293" y="1"/>
                    <a:pt x="243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4334;p50">
            <a:extLst>
              <a:ext uri="{FF2B5EF4-FFF2-40B4-BE49-F238E27FC236}">
                <a16:creationId xmlns:a16="http://schemas.microsoft.com/office/drawing/2014/main" id="{A0F48332-4448-898B-DCA6-9C931B3AD4D8}"/>
              </a:ext>
            </a:extLst>
          </p:cNvPr>
          <p:cNvGrpSpPr/>
          <p:nvPr/>
        </p:nvGrpSpPr>
        <p:grpSpPr>
          <a:xfrm>
            <a:off x="322197" y="3467415"/>
            <a:ext cx="476648" cy="497750"/>
            <a:chOff x="3390897" y="1253675"/>
            <a:chExt cx="397240" cy="414827"/>
          </a:xfrm>
        </p:grpSpPr>
        <p:sp>
          <p:nvSpPr>
            <p:cNvPr id="17" name="Google Shape;4335;p50">
              <a:extLst>
                <a:ext uri="{FF2B5EF4-FFF2-40B4-BE49-F238E27FC236}">
                  <a16:creationId xmlns:a16="http://schemas.microsoft.com/office/drawing/2014/main" id="{CEC34DD5-2CBA-4D51-8B0D-E3DA775919FA}"/>
                </a:ext>
              </a:extLst>
            </p:cNvPr>
            <p:cNvSpPr/>
            <p:nvPr/>
          </p:nvSpPr>
          <p:spPr>
            <a:xfrm>
              <a:off x="3398918" y="1597624"/>
              <a:ext cx="381197" cy="53712"/>
            </a:xfrm>
            <a:custGeom>
              <a:avLst/>
              <a:gdLst/>
              <a:ahLst/>
              <a:cxnLst/>
              <a:rect l="l" t="t" r="r" b="b"/>
              <a:pathLst>
                <a:path w="10170" h="1433" extrusionOk="0">
                  <a:moveTo>
                    <a:pt x="429" y="1"/>
                  </a:moveTo>
                  <a:cubicBezTo>
                    <a:pt x="192" y="1"/>
                    <a:pt x="1" y="204"/>
                    <a:pt x="1" y="441"/>
                  </a:cubicBezTo>
                  <a:cubicBezTo>
                    <a:pt x="1" y="554"/>
                    <a:pt x="46" y="666"/>
                    <a:pt x="125" y="745"/>
                  </a:cubicBezTo>
                  <a:cubicBezTo>
                    <a:pt x="204" y="824"/>
                    <a:pt x="317" y="869"/>
                    <a:pt x="429" y="869"/>
                  </a:cubicBezTo>
                  <a:lnTo>
                    <a:pt x="4409" y="869"/>
                  </a:lnTo>
                  <a:cubicBezTo>
                    <a:pt x="4409" y="869"/>
                    <a:pt x="4476" y="1433"/>
                    <a:pt x="5085" y="1433"/>
                  </a:cubicBezTo>
                  <a:cubicBezTo>
                    <a:pt x="5683" y="1433"/>
                    <a:pt x="5751" y="869"/>
                    <a:pt x="5751" y="869"/>
                  </a:cubicBezTo>
                  <a:lnTo>
                    <a:pt x="9730" y="869"/>
                  </a:lnTo>
                  <a:cubicBezTo>
                    <a:pt x="9967" y="869"/>
                    <a:pt x="10170" y="677"/>
                    <a:pt x="10170" y="441"/>
                  </a:cubicBezTo>
                  <a:cubicBezTo>
                    <a:pt x="10170" y="316"/>
                    <a:pt x="10113" y="215"/>
                    <a:pt x="10035" y="136"/>
                  </a:cubicBezTo>
                  <a:cubicBezTo>
                    <a:pt x="9955" y="58"/>
                    <a:pt x="9854" y="1"/>
                    <a:pt x="9730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36;p50">
              <a:extLst>
                <a:ext uri="{FF2B5EF4-FFF2-40B4-BE49-F238E27FC236}">
                  <a16:creationId xmlns:a16="http://schemas.microsoft.com/office/drawing/2014/main" id="{8BA7C158-4819-E4E8-FA4D-6409F913E3FC}"/>
                </a:ext>
              </a:extLst>
            </p:cNvPr>
            <p:cNvSpPr/>
            <p:nvPr/>
          </p:nvSpPr>
          <p:spPr>
            <a:xfrm>
              <a:off x="3423020" y="1553805"/>
              <a:ext cx="332582" cy="43855"/>
            </a:xfrm>
            <a:custGeom>
              <a:avLst/>
              <a:gdLst/>
              <a:ahLst/>
              <a:cxnLst/>
              <a:rect l="l" t="t" r="r" b="b"/>
              <a:pathLst>
                <a:path w="8873" h="1170" extrusionOk="0">
                  <a:moveTo>
                    <a:pt x="3261" y="1"/>
                  </a:moveTo>
                  <a:cubicBezTo>
                    <a:pt x="3215" y="1"/>
                    <a:pt x="3169" y="4"/>
                    <a:pt x="3123" y="9"/>
                  </a:cubicBezTo>
                  <a:lnTo>
                    <a:pt x="0" y="358"/>
                  </a:lnTo>
                  <a:lnTo>
                    <a:pt x="0" y="1170"/>
                  </a:lnTo>
                  <a:lnTo>
                    <a:pt x="4442" y="1170"/>
                  </a:lnTo>
                  <a:cubicBezTo>
                    <a:pt x="4442" y="877"/>
                    <a:pt x="4329" y="606"/>
                    <a:pt x="4149" y="392"/>
                  </a:cubicBezTo>
                  <a:cubicBezTo>
                    <a:pt x="3921" y="144"/>
                    <a:pt x="3597" y="1"/>
                    <a:pt x="3261" y="1"/>
                  </a:cubicBezTo>
                  <a:close/>
                  <a:moveTo>
                    <a:pt x="5612" y="1"/>
                  </a:moveTo>
                  <a:cubicBezTo>
                    <a:pt x="5276" y="1"/>
                    <a:pt x="4953" y="144"/>
                    <a:pt x="4735" y="392"/>
                  </a:cubicBezTo>
                  <a:cubicBezTo>
                    <a:pt x="4555" y="606"/>
                    <a:pt x="4442" y="877"/>
                    <a:pt x="4442" y="1170"/>
                  </a:cubicBezTo>
                  <a:lnTo>
                    <a:pt x="8873" y="1170"/>
                  </a:lnTo>
                  <a:lnTo>
                    <a:pt x="8873" y="358"/>
                  </a:lnTo>
                  <a:lnTo>
                    <a:pt x="5750" y="9"/>
                  </a:lnTo>
                  <a:cubicBezTo>
                    <a:pt x="5704" y="4"/>
                    <a:pt x="5658" y="1"/>
                    <a:pt x="5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37;p50">
              <a:extLst>
                <a:ext uri="{FF2B5EF4-FFF2-40B4-BE49-F238E27FC236}">
                  <a16:creationId xmlns:a16="http://schemas.microsoft.com/office/drawing/2014/main" id="{75ED9117-8EE9-396C-9491-75BD5F9DB44F}"/>
                </a:ext>
              </a:extLst>
            </p:cNvPr>
            <p:cNvSpPr/>
            <p:nvPr/>
          </p:nvSpPr>
          <p:spPr>
            <a:xfrm>
              <a:off x="3476247" y="1599310"/>
              <a:ext cx="45279" cy="60909"/>
            </a:xfrm>
            <a:custGeom>
              <a:avLst/>
              <a:gdLst/>
              <a:ahLst/>
              <a:cxnLst/>
              <a:rect l="l" t="t" r="r" b="b"/>
              <a:pathLst>
                <a:path w="1208" h="1625" extrusionOk="0">
                  <a:moveTo>
                    <a:pt x="1" y="1"/>
                  </a:moveTo>
                  <a:lnTo>
                    <a:pt x="1" y="1624"/>
                  </a:lnTo>
                  <a:lnTo>
                    <a:pt x="609" y="1185"/>
                  </a:lnTo>
                  <a:lnTo>
                    <a:pt x="1207" y="1624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38;p50">
              <a:extLst>
                <a:ext uri="{FF2B5EF4-FFF2-40B4-BE49-F238E27FC236}">
                  <a16:creationId xmlns:a16="http://schemas.microsoft.com/office/drawing/2014/main" id="{DB7E6A21-4692-8516-1E09-30705EC2F800}"/>
                </a:ext>
              </a:extLst>
            </p:cNvPr>
            <p:cNvSpPr/>
            <p:nvPr/>
          </p:nvSpPr>
          <p:spPr>
            <a:xfrm>
              <a:off x="3518116" y="1326768"/>
              <a:ext cx="142396" cy="198657"/>
            </a:xfrm>
            <a:custGeom>
              <a:avLst/>
              <a:gdLst/>
              <a:ahLst/>
              <a:cxnLst/>
              <a:rect l="l" t="t" r="r" b="b"/>
              <a:pathLst>
                <a:path w="3799" h="5300" extrusionOk="0">
                  <a:moveTo>
                    <a:pt x="1431" y="1"/>
                  </a:moveTo>
                  <a:lnTo>
                    <a:pt x="1431" y="1241"/>
                  </a:lnTo>
                  <a:lnTo>
                    <a:pt x="0" y="1241"/>
                  </a:lnTo>
                  <a:lnTo>
                    <a:pt x="0" y="2176"/>
                  </a:lnTo>
                  <a:lnTo>
                    <a:pt x="1431" y="2176"/>
                  </a:lnTo>
                  <a:lnTo>
                    <a:pt x="1431" y="5299"/>
                  </a:lnTo>
                  <a:lnTo>
                    <a:pt x="2378" y="5299"/>
                  </a:lnTo>
                  <a:lnTo>
                    <a:pt x="2378" y="2176"/>
                  </a:lnTo>
                  <a:lnTo>
                    <a:pt x="3799" y="2176"/>
                  </a:lnTo>
                  <a:lnTo>
                    <a:pt x="3799" y="1241"/>
                  </a:lnTo>
                  <a:lnTo>
                    <a:pt x="2378" y="1241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39;p50">
              <a:extLst>
                <a:ext uri="{FF2B5EF4-FFF2-40B4-BE49-F238E27FC236}">
                  <a16:creationId xmlns:a16="http://schemas.microsoft.com/office/drawing/2014/main" id="{FDF81C68-E0E1-06B2-BE5C-2AD173566694}"/>
                </a:ext>
              </a:extLst>
            </p:cNvPr>
            <p:cNvSpPr/>
            <p:nvPr/>
          </p:nvSpPr>
          <p:spPr>
            <a:xfrm>
              <a:off x="3573029" y="1294232"/>
              <a:ext cx="32572" cy="32572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cubicBezTo>
                    <a:pt x="1" y="677"/>
                    <a:pt x="204" y="869"/>
                    <a:pt x="440" y="869"/>
                  </a:cubicBezTo>
                  <a:cubicBezTo>
                    <a:pt x="677" y="869"/>
                    <a:pt x="868" y="677"/>
                    <a:pt x="868" y="440"/>
                  </a:cubicBezTo>
                  <a:cubicBezTo>
                    <a:pt x="868" y="203"/>
                    <a:pt x="677" y="0"/>
                    <a:pt x="440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40;p50">
              <a:extLst>
                <a:ext uri="{FF2B5EF4-FFF2-40B4-BE49-F238E27FC236}">
                  <a16:creationId xmlns:a16="http://schemas.microsoft.com/office/drawing/2014/main" id="{952F4876-E3F7-CC63-F32B-17AEC7FAFC72}"/>
                </a:ext>
              </a:extLst>
            </p:cNvPr>
            <p:cNvSpPr/>
            <p:nvPr/>
          </p:nvSpPr>
          <p:spPr>
            <a:xfrm>
              <a:off x="3605565" y="1286211"/>
              <a:ext cx="32572" cy="32572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29" y="1"/>
                  </a:moveTo>
                  <a:cubicBezTo>
                    <a:pt x="192" y="1"/>
                    <a:pt x="0" y="192"/>
                    <a:pt x="0" y="440"/>
                  </a:cubicBezTo>
                  <a:cubicBezTo>
                    <a:pt x="0" y="677"/>
                    <a:pt x="192" y="868"/>
                    <a:pt x="429" y="868"/>
                  </a:cubicBezTo>
                  <a:cubicBezTo>
                    <a:pt x="677" y="868"/>
                    <a:pt x="869" y="677"/>
                    <a:pt x="869" y="440"/>
                  </a:cubicBezTo>
                  <a:cubicBezTo>
                    <a:pt x="869" y="192"/>
                    <a:pt x="677" y="1"/>
                    <a:pt x="429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41;p50">
              <a:extLst>
                <a:ext uri="{FF2B5EF4-FFF2-40B4-BE49-F238E27FC236}">
                  <a16:creationId xmlns:a16="http://schemas.microsoft.com/office/drawing/2014/main" id="{CD6AF468-0BC4-AC44-4FEE-A6D20CC34416}"/>
                </a:ext>
              </a:extLst>
            </p:cNvPr>
            <p:cNvSpPr/>
            <p:nvPr/>
          </p:nvSpPr>
          <p:spPr>
            <a:xfrm>
              <a:off x="3638101" y="1278152"/>
              <a:ext cx="32572" cy="32610"/>
            </a:xfrm>
            <a:custGeom>
              <a:avLst/>
              <a:gdLst/>
              <a:ahLst/>
              <a:cxnLst/>
              <a:rect l="l" t="t" r="r" b="b"/>
              <a:pathLst>
                <a:path w="869" h="870" extrusionOk="0">
                  <a:moveTo>
                    <a:pt x="429" y="1"/>
                  </a:moveTo>
                  <a:cubicBezTo>
                    <a:pt x="192" y="1"/>
                    <a:pt x="1" y="193"/>
                    <a:pt x="1" y="429"/>
                  </a:cubicBezTo>
                  <a:cubicBezTo>
                    <a:pt x="1" y="677"/>
                    <a:pt x="192" y="869"/>
                    <a:pt x="429" y="869"/>
                  </a:cubicBezTo>
                  <a:cubicBezTo>
                    <a:pt x="666" y="869"/>
                    <a:pt x="869" y="677"/>
                    <a:pt x="869" y="429"/>
                  </a:cubicBezTo>
                  <a:cubicBezTo>
                    <a:pt x="869" y="193"/>
                    <a:pt x="666" y="1"/>
                    <a:pt x="429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42;p50">
              <a:extLst>
                <a:ext uri="{FF2B5EF4-FFF2-40B4-BE49-F238E27FC236}">
                  <a16:creationId xmlns:a16="http://schemas.microsoft.com/office/drawing/2014/main" id="{73EF31DC-C8A1-ACA2-E56C-ECBB5B320E15}"/>
                </a:ext>
              </a:extLst>
            </p:cNvPr>
            <p:cNvSpPr/>
            <p:nvPr/>
          </p:nvSpPr>
          <p:spPr>
            <a:xfrm>
              <a:off x="3670636" y="1262109"/>
              <a:ext cx="32160" cy="32160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429" y="0"/>
                  </a:moveTo>
                  <a:cubicBezTo>
                    <a:pt x="193" y="0"/>
                    <a:pt x="1" y="193"/>
                    <a:pt x="1" y="429"/>
                  </a:cubicBezTo>
                  <a:cubicBezTo>
                    <a:pt x="1" y="666"/>
                    <a:pt x="193" y="857"/>
                    <a:pt x="429" y="857"/>
                  </a:cubicBezTo>
                  <a:cubicBezTo>
                    <a:pt x="666" y="857"/>
                    <a:pt x="857" y="666"/>
                    <a:pt x="857" y="429"/>
                  </a:cubicBezTo>
                  <a:cubicBezTo>
                    <a:pt x="857" y="193"/>
                    <a:pt x="666" y="0"/>
                    <a:pt x="429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43;p50">
              <a:extLst>
                <a:ext uri="{FF2B5EF4-FFF2-40B4-BE49-F238E27FC236}">
                  <a16:creationId xmlns:a16="http://schemas.microsoft.com/office/drawing/2014/main" id="{E0AE1A6A-9BFD-EE69-8409-068E29CE32C2}"/>
                </a:ext>
              </a:extLst>
            </p:cNvPr>
            <p:cNvSpPr/>
            <p:nvPr/>
          </p:nvSpPr>
          <p:spPr>
            <a:xfrm>
              <a:off x="3540906" y="1286211"/>
              <a:ext cx="32160" cy="32572"/>
            </a:xfrm>
            <a:custGeom>
              <a:avLst/>
              <a:gdLst/>
              <a:ahLst/>
              <a:cxnLst/>
              <a:rect l="l" t="t" r="r" b="b"/>
              <a:pathLst>
                <a:path w="858" h="869" extrusionOk="0">
                  <a:moveTo>
                    <a:pt x="429" y="1"/>
                  </a:moveTo>
                  <a:cubicBezTo>
                    <a:pt x="192" y="1"/>
                    <a:pt x="1" y="192"/>
                    <a:pt x="1" y="440"/>
                  </a:cubicBezTo>
                  <a:cubicBezTo>
                    <a:pt x="1" y="677"/>
                    <a:pt x="192" y="868"/>
                    <a:pt x="429" y="868"/>
                  </a:cubicBezTo>
                  <a:cubicBezTo>
                    <a:pt x="666" y="868"/>
                    <a:pt x="858" y="677"/>
                    <a:pt x="858" y="440"/>
                  </a:cubicBezTo>
                  <a:cubicBezTo>
                    <a:pt x="858" y="192"/>
                    <a:pt x="666" y="1"/>
                    <a:pt x="429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44;p50">
              <a:extLst>
                <a:ext uri="{FF2B5EF4-FFF2-40B4-BE49-F238E27FC236}">
                  <a16:creationId xmlns:a16="http://schemas.microsoft.com/office/drawing/2014/main" id="{9AC1AD24-9C4D-A1B0-3075-1B4652C129F5}"/>
                </a:ext>
              </a:extLst>
            </p:cNvPr>
            <p:cNvSpPr/>
            <p:nvPr/>
          </p:nvSpPr>
          <p:spPr>
            <a:xfrm>
              <a:off x="3508370" y="1278152"/>
              <a:ext cx="32572" cy="32610"/>
            </a:xfrm>
            <a:custGeom>
              <a:avLst/>
              <a:gdLst/>
              <a:ahLst/>
              <a:cxnLst/>
              <a:rect l="l" t="t" r="r" b="b"/>
              <a:pathLst>
                <a:path w="869" h="870" extrusionOk="0">
                  <a:moveTo>
                    <a:pt x="429" y="1"/>
                  </a:moveTo>
                  <a:cubicBezTo>
                    <a:pt x="193" y="1"/>
                    <a:pt x="0" y="193"/>
                    <a:pt x="0" y="429"/>
                  </a:cubicBezTo>
                  <a:cubicBezTo>
                    <a:pt x="0" y="677"/>
                    <a:pt x="193" y="869"/>
                    <a:pt x="429" y="869"/>
                  </a:cubicBezTo>
                  <a:cubicBezTo>
                    <a:pt x="666" y="869"/>
                    <a:pt x="869" y="677"/>
                    <a:pt x="869" y="429"/>
                  </a:cubicBezTo>
                  <a:cubicBezTo>
                    <a:pt x="869" y="193"/>
                    <a:pt x="666" y="1"/>
                    <a:pt x="429" y="1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5;p50">
              <a:extLst>
                <a:ext uri="{FF2B5EF4-FFF2-40B4-BE49-F238E27FC236}">
                  <a16:creationId xmlns:a16="http://schemas.microsoft.com/office/drawing/2014/main" id="{B4FCF8F0-DD5A-9DAB-84DB-CBDA653F3A02}"/>
                </a:ext>
              </a:extLst>
            </p:cNvPr>
            <p:cNvSpPr/>
            <p:nvPr/>
          </p:nvSpPr>
          <p:spPr>
            <a:xfrm>
              <a:off x="3475835" y="1262109"/>
              <a:ext cx="32572" cy="32160"/>
            </a:xfrm>
            <a:custGeom>
              <a:avLst/>
              <a:gdLst/>
              <a:ahLst/>
              <a:cxnLst/>
              <a:rect l="l" t="t" r="r" b="b"/>
              <a:pathLst>
                <a:path w="869" h="858" extrusionOk="0">
                  <a:moveTo>
                    <a:pt x="429" y="0"/>
                  </a:moveTo>
                  <a:cubicBezTo>
                    <a:pt x="192" y="0"/>
                    <a:pt x="1" y="193"/>
                    <a:pt x="1" y="429"/>
                  </a:cubicBezTo>
                  <a:cubicBezTo>
                    <a:pt x="1" y="666"/>
                    <a:pt x="192" y="857"/>
                    <a:pt x="429" y="857"/>
                  </a:cubicBezTo>
                  <a:cubicBezTo>
                    <a:pt x="677" y="857"/>
                    <a:pt x="868" y="666"/>
                    <a:pt x="868" y="429"/>
                  </a:cubicBezTo>
                  <a:cubicBezTo>
                    <a:pt x="868" y="193"/>
                    <a:pt x="677" y="0"/>
                    <a:pt x="429" y="0"/>
                  </a:cubicBez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46;p50">
              <a:extLst>
                <a:ext uri="{FF2B5EF4-FFF2-40B4-BE49-F238E27FC236}">
                  <a16:creationId xmlns:a16="http://schemas.microsoft.com/office/drawing/2014/main" id="{A37A360F-E70E-91D7-87F5-A2035FE7E95C}"/>
                </a:ext>
              </a:extLst>
            </p:cNvPr>
            <p:cNvSpPr/>
            <p:nvPr/>
          </p:nvSpPr>
          <p:spPr>
            <a:xfrm>
              <a:off x="3679070" y="1622138"/>
              <a:ext cx="16117" cy="16530"/>
            </a:xfrm>
            <a:custGeom>
              <a:avLst/>
              <a:gdLst/>
              <a:ahLst/>
              <a:cxnLst/>
              <a:rect l="l" t="t" r="r" b="b"/>
              <a:pathLst>
                <a:path w="430" h="441" extrusionOk="0">
                  <a:moveTo>
                    <a:pt x="216" y="1"/>
                  </a:moveTo>
                  <a:cubicBezTo>
                    <a:pt x="91" y="1"/>
                    <a:pt x="1" y="103"/>
                    <a:pt x="1" y="215"/>
                  </a:cubicBezTo>
                  <a:cubicBezTo>
                    <a:pt x="1" y="339"/>
                    <a:pt x="91" y="441"/>
                    <a:pt x="216" y="441"/>
                  </a:cubicBezTo>
                  <a:cubicBezTo>
                    <a:pt x="328" y="441"/>
                    <a:pt x="429" y="339"/>
                    <a:pt x="429" y="215"/>
                  </a:cubicBezTo>
                  <a:cubicBezTo>
                    <a:pt x="429" y="103"/>
                    <a:pt x="328" y="1"/>
                    <a:pt x="216" y="1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47;p50">
              <a:extLst>
                <a:ext uri="{FF2B5EF4-FFF2-40B4-BE49-F238E27FC236}">
                  <a16:creationId xmlns:a16="http://schemas.microsoft.com/office/drawing/2014/main" id="{3D36A217-6ADC-AFE5-B092-195464E06B32}"/>
                </a:ext>
              </a:extLst>
            </p:cNvPr>
            <p:cNvSpPr/>
            <p:nvPr/>
          </p:nvSpPr>
          <p:spPr>
            <a:xfrm>
              <a:off x="3390897" y="1545821"/>
              <a:ext cx="397240" cy="122680"/>
            </a:xfrm>
            <a:custGeom>
              <a:avLst/>
              <a:gdLst/>
              <a:ahLst/>
              <a:cxnLst/>
              <a:rect l="l" t="t" r="r" b="b"/>
              <a:pathLst>
                <a:path w="10598" h="3273" extrusionOk="0">
                  <a:moveTo>
                    <a:pt x="4112" y="430"/>
                  </a:moveTo>
                  <a:cubicBezTo>
                    <a:pt x="4390" y="430"/>
                    <a:pt x="4658" y="542"/>
                    <a:pt x="4837" y="751"/>
                  </a:cubicBezTo>
                  <a:cubicBezTo>
                    <a:pt x="4950" y="876"/>
                    <a:pt x="5018" y="1022"/>
                    <a:pt x="5051" y="1169"/>
                  </a:cubicBezTo>
                  <a:lnTo>
                    <a:pt x="1083" y="1169"/>
                  </a:lnTo>
                  <a:lnTo>
                    <a:pt x="1083" y="774"/>
                  </a:lnTo>
                  <a:lnTo>
                    <a:pt x="4003" y="436"/>
                  </a:lnTo>
                  <a:cubicBezTo>
                    <a:pt x="4039" y="432"/>
                    <a:pt x="4076" y="430"/>
                    <a:pt x="4112" y="430"/>
                  </a:cubicBezTo>
                  <a:close/>
                  <a:moveTo>
                    <a:pt x="6475" y="430"/>
                  </a:moveTo>
                  <a:cubicBezTo>
                    <a:pt x="6511" y="430"/>
                    <a:pt x="6548" y="432"/>
                    <a:pt x="6584" y="436"/>
                  </a:cubicBezTo>
                  <a:lnTo>
                    <a:pt x="9515" y="774"/>
                  </a:lnTo>
                  <a:lnTo>
                    <a:pt x="9515" y="1169"/>
                  </a:lnTo>
                  <a:lnTo>
                    <a:pt x="5536" y="1169"/>
                  </a:lnTo>
                  <a:cubicBezTo>
                    <a:pt x="5570" y="1022"/>
                    <a:pt x="5649" y="876"/>
                    <a:pt x="5750" y="751"/>
                  </a:cubicBezTo>
                  <a:cubicBezTo>
                    <a:pt x="5929" y="542"/>
                    <a:pt x="6197" y="430"/>
                    <a:pt x="6475" y="430"/>
                  </a:cubicBezTo>
                  <a:close/>
                  <a:moveTo>
                    <a:pt x="2064" y="1608"/>
                  </a:moveTo>
                  <a:lnTo>
                    <a:pt x="2064" y="2037"/>
                  </a:lnTo>
                  <a:lnTo>
                    <a:pt x="643" y="2037"/>
                  </a:lnTo>
                  <a:cubicBezTo>
                    <a:pt x="587" y="2037"/>
                    <a:pt x="531" y="2014"/>
                    <a:pt x="496" y="1969"/>
                  </a:cubicBezTo>
                  <a:cubicBezTo>
                    <a:pt x="451" y="1936"/>
                    <a:pt x="429" y="1879"/>
                    <a:pt x="429" y="1823"/>
                  </a:cubicBezTo>
                  <a:cubicBezTo>
                    <a:pt x="429" y="1698"/>
                    <a:pt x="531" y="1608"/>
                    <a:pt x="643" y="1608"/>
                  </a:cubicBezTo>
                  <a:close/>
                  <a:moveTo>
                    <a:pt x="3270" y="1608"/>
                  </a:moveTo>
                  <a:lnTo>
                    <a:pt x="3270" y="2623"/>
                  </a:lnTo>
                  <a:lnTo>
                    <a:pt x="3011" y="2432"/>
                  </a:lnTo>
                  <a:cubicBezTo>
                    <a:pt x="2971" y="2403"/>
                    <a:pt x="2926" y="2389"/>
                    <a:pt x="2881" y="2389"/>
                  </a:cubicBezTo>
                  <a:cubicBezTo>
                    <a:pt x="2836" y="2389"/>
                    <a:pt x="2791" y="2403"/>
                    <a:pt x="2751" y="2432"/>
                  </a:cubicBezTo>
                  <a:lnTo>
                    <a:pt x="2492" y="2623"/>
                  </a:lnTo>
                  <a:lnTo>
                    <a:pt x="2492" y="1608"/>
                  </a:lnTo>
                  <a:close/>
                  <a:moveTo>
                    <a:pt x="4105" y="0"/>
                  </a:moveTo>
                  <a:cubicBezTo>
                    <a:pt x="4056" y="0"/>
                    <a:pt x="4007" y="3"/>
                    <a:pt x="3958" y="7"/>
                  </a:cubicBezTo>
                  <a:lnTo>
                    <a:pt x="835" y="357"/>
                  </a:lnTo>
                  <a:cubicBezTo>
                    <a:pt x="722" y="380"/>
                    <a:pt x="643" y="470"/>
                    <a:pt x="643" y="571"/>
                  </a:cubicBezTo>
                  <a:lnTo>
                    <a:pt x="643" y="1169"/>
                  </a:lnTo>
                  <a:cubicBezTo>
                    <a:pt x="283" y="1169"/>
                    <a:pt x="0" y="1462"/>
                    <a:pt x="0" y="1823"/>
                  </a:cubicBezTo>
                  <a:cubicBezTo>
                    <a:pt x="0" y="1992"/>
                    <a:pt x="68" y="2161"/>
                    <a:pt x="181" y="2285"/>
                  </a:cubicBezTo>
                  <a:cubicBezTo>
                    <a:pt x="305" y="2397"/>
                    <a:pt x="474" y="2465"/>
                    <a:pt x="643" y="2465"/>
                  </a:cubicBezTo>
                  <a:lnTo>
                    <a:pt x="2064" y="2465"/>
                  </a:lnTo>
                  <a:lnTo>
                    <a:pt x="2064" y="3051"/>
                  </a:lnTo>
                  <a:cubicBezTo>
                    <a:pt x="2064" y="3131"/>
                    <a:pt x="2109" y="3209"/>
                    <a:pt x="2177" y="3243"/>
                  </a:cubicBezTo>
                  <a:cubicBezTo>
                    <a:pt x="2211" y="3263"/>
                    <a:pt x="2245" y="3272"/>
                    <a:pt x="2279" y="3272"/>
                  </a:cubicBezTo>
                  <a:cubicBezTo>
                    <a:pt x="2322" y="3272"/>
                    <a:pt x="2364" y="3257"/>
                    <a:pt x="2402" y="3232"/>
                  </a:cubicBezTo>
                  <a:lnTo>
                    <a:pt x="2886" y="2883"/>
                  </a:lnTo>
                  <a:lnTo>
                    <a:pt x="3360" y="3232"/>
                  </a:lnTo>
                  <a:cubicBezTo>
                    <a:pt x="3400" y="3259"/>
                    <a:pt x="3444" y="3272"/>
                    <a:pt x="3487" y="3272"/>
                  </a:cubicBezTo>
                  <a:cubicBezTo>
                    <a:pt x="3603" y="3272"/>
                    <a:pt x="3710" y="3182"/>
                    <a:pt x="3710" y="3051"/>
                  </a:cubicBezTo>
                  <a:lnTo>
                    <a:pt x="3710" y="2465"/>
                  </a:lnTo>
                  <a:lnTo>
                    <a:pt x="4454" y="2465"/>
                  </a:lnTo>
                  <a:cubicBezTo>
                    <a:pt x="4555" y="2758"/>
                    <a:pt x="4893" y="2973"/>
                    <a:pt x="5299" y="2973"/>
                  </a:cubicBezTo>
                  <a:cubicBezTo>
                    <a:pt x="5694" y="2973"/>
                    <a:pt x="6032" y="2758"/>
                    <a:pt x="6145" y="2465"/>
                  </a:cubicBezTo>
                  <a:lnTo>
                    <a:pt x="6934" y="2465"/>
                  </a:lnTo>
                  <a:cubicBezTo>
                    <a:pt x="7047" y="2465"/>
                    <a:pt x="7148" y="2375"/>
                    <a:pt x="7148" y="2251"/>
                  </a:cubicBezTo>
                  <a:cubicBezTo>
                    <a:pt x="7148" y="2139"/>
                    <a:pt x="7047" y="2037"/>
                    <a:pt x="6934" y="2037"/>
                  </a:cubicBezTo>
                  <a:lnTo>
                    <a:pt x="5965" y="2037"/>
                  </a:lnTo>
                  <a:cubicBezTo>
                    <a:pt x="5852" y="2037"/>
                    <a:pt x="5750" y="2139"/>
                    <a:pt x="5750" y="2251"/>
                  </a:cubicBezTo>
                  <a:cubicBezTo>
                    <a:pt x="5750" y="2387"/>
                    <a:pt x="5559" y="2533"/>
                    <a:pt x="5299" y="2533"/>
                  </a:cubicBezTo>
                  <a:cubicBezTo>
                    <a:pt x="5028" y="2533"/>
                    <a:pt x="4837" y="2387"/>
                    <a:pt x="4837" y="2251"/>
                  </a:cubicBezTo>
                  <a:cubicBezTo>
                    <a:pt x="4837" y="2139"/>
                    <a:pt x="4747" y="2037"/>
                    <a:pt x="4623" y="2037"/>
                  </a:cubicBezTo>
                  <a:lnTo>
                    <a:pt x="3710" y="2037"/>
                  </a:lnTo>
                  <a:lnTo>
                    <a:pt x="3710" y="1608"/>
                  </a:lnTo>
                  <a:lnTo>
                    <a:pt x="9944" y="1608"/>
                  </a:lnTo>
                  <a:cubicBezTo>
                    <a:pt x="10001" y="1608"/>
                    <a:pt x="10056" y="1631"/>
                    <a:pt x="10102" y="1665"/>
                  </a:cubicBezTo>
                  <a:cubicBezTo>
                    <a:pt x="10136" y="1710"/>
                    <a:pt x="10158" y="1766"/>
                    <a:pt x="10158" y="1823"/>
                  </a:cubicBezTo>
                  <a:cubicBezTo>
                    <a:pt x="10158" y="1936"/>
                    <a:pt x="10068" y="2037"/>
                    <a:pt x="9944" y="2037"/>
                  </a:cubicBezTo>
                  <a:lnTo>
                    <a:pt x="8873" y="2037"/>
                  </a:lnTo>
                  <a:cubicBezTo>
                    <a:pt x="8749" y="2037"/>
                    <a:pt x="8659" y="2139"/>
                    <a:pt x="8659" y="2251"/>
                  </a:cubicBezTo>
                  <a:cubicBezTo>
                    <a:pt x="8659" y="2375"/>
                    <a:pt x="8749" y="2465"/>
                    <a:pt x="8873" y="2465"/>
                  </a:cubicBezTo>
                  <a:lnTo>
                    <a:pt x="9944" y="2465"/>
                  </a:lnTo>
                  <a:cubicBezTo>
                    <a:pt x="10304" y="2465"/>
                    <a:pt x="10598" y="2184"/>
                    <a:pt x="10598" y="1823"/>
                  </a:cubicBezTo>
                  <a:cubicBezTo>
                    <a:pt x="10598" y="1643"/>
                    <a:pt x="10530" y="1485"/>
                    <a:pt x="10406" y="1360"/>
                  </a:cubicBezTo>
                  <a:cubicBezTo>
                    <a:pt x="10282" y="1237"/>
                    <a:pt x="10124" y="1169"/>
                    <a:pt x="9944" y="1169"/>
                  </a:cubicBezTo>
                  <a:lnTo>
                    <a:pt x="9944" y="571"/>
                  </a:lnTo>
                  <a:cubicBezTo>
                    <a:pt x="9944" y="470"/>
                    <a:pt x="9865" y="380"/>
                    <a:pt x="9753" y="357"/>
                  </a:cubicBezTo>
                  <a:lnTo>
                    <a:pt x="6641" y="7"/>
                  </a:lnTo>
                  <a:cubicBezTo>
                    <a:pt x="6592" y="3"/>
                    <a:pt x="6543" y="0"/>
                    <a:pt x="6494" y="0"/>
                  </a:cubicBezTo>
                  <a:cubicBezTo>
                    <a:pt x="6084" y="0"/>
                    <a:pt x="5695" y="168"/>
                    <a:pt x="5423" y="470"/>
                  </a:cubicBezTo>
                  <a:cubicBezTo>
                    <a:pt x="5378" y="526"/>
                    <a:pt x="5333" y="583"/>
                    <a:pt x="5299" y="639"/>
                  </a:cubicBezTo>
                  <a:lnTo>
                    <a:pt x="5164" y="470"/>
                  </a:lnTo>
                  <a:cubicBezTo>
                    <a:pt x="4902" y="168"/>
                    <a:pt x="4514" y="0"/>
                    <a:pt x="4105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48;p50">
              <a:extLst>
                <a:ext uri="{FF2B5EF4-FFF2-40B4-BE49-F238E27FC236}">
                  <a16:creationId xmlns:a16="http://schemas.microsoft.com/office/drawing/2014/main" id="{19214E32-1A2F-3031-C950-361976D35BC5}"/>
                </a:ext>
              </a:extLst>
            </p:cNvPr>
            <p:cNvSpPr/>
            <p:nvPr/>
          </p:nvSpPr>
          <p:spPr>
            <a:xfrm>
              <a:off x="3467813" y="1253675"/>
              <a:ext cx="243411" cy="279769"/>
            </a:xfrm>
            <a:custGeom>
              <a:avLst/>
              <a:gdLst/>
              <a:ahLst/>
              <a:cxnLst/>
              <a:rect l="l" t="t" r="r" b="b"/>
              <a:pathLst>
                <a:path w="6494" h="7464" extrusionOk="0">
                  <a:moveTo>
                    <a:pt x="643" y="440"/>
                  </a:moveTo>
                  <a:cubicBezTo>
                    <a:pt x="767" y="440"/>
                    <a:pt x="869" y="530"/>
                    <a:pt x="869" y="654"/>
                  </a:cubicBezTo>
                  <a:cubicBezTo>
                    <a:pt x="869" y="778"/>
                    <a:pt x="767" y="869"/>
                    <a:pt x="643" y="869"/>
                  </a:cubicBezTo>
                  <a:cubicBezTo>
                    <a:pt x="530" y="869"/>
                    <a:pt x="429" y="778"/>
                    <a:pt x="429" y="654"/>
                  </a:cubicBezTo>
                  <a:cubicBezTo>
                    <a:pt x="429" y="530"/>
                    <a:pt x="530" y="440"/>
                    <a:pt x="643" y="440"/>
                  </a:cubicBezTo>
                  <a:close/>
                  <a:moveTo>
                    <a:pt x="5840" y="440"/>
                  </a:moveTo>
                  <a:cubicBezTo>
                    <a:pt x="5964" y="440"/>
                    <a:pt x="6055" y="530"/>
                    <a:pt x="6055" y="654"/>
                  </a:cubicBezTo>
                  <a:cubicBezTo>
                    <a:pt x="6055" y="778"/>
                    <a:pt x="5964" y="869"/>
                    <a:pt x="5840" y="869"/>
                  </a:cubicBezTo>
                  <a:cubicBezTo>
                    <a:pt x="5716" y="869"/>
                    <a:pt x="5626" y="778"/>
                    <a:pt x="5626" y="654"/>
                  </a:cubicBezTo>
                  <a:cubicBezTo>
                    <a:pt x="5626" y="530"/>
                    <a:pt x="5716" y="440"/>
                    <a:pt x="5840" y="440"/>
                  </a:cubicBezTo>
                  <a:close/>
                  <a:moveTo>
                    <a:pt x="1511" y="869"/>
                  </a:moveTo>
                  <a:cubicBezTo>
                    <a:pt x="1635" y="869"/>
                    <a:pt x="1725" y="970"/>
                    <a:pt x="1725" y="1082"/>
                  </a:cubicBezTo>
                  <a:cubicBezTo>
                    <a:pt x="1725" y="1207"/>
                    <a:pt x="1635" y="1308"/>
                    <a:pt x="1511" y="1308"/>
                  </a:cubicBezTo>
                  <a:cubicBezTo>
                    <a:pt x="1398" y="1308"/>
                    <a:pt x="1297" y="1207"/>
                    <a:pt x="1297" y="1082"/>
                  </a:cubicBezTo>
                  <a:cubicBezTo>
                    <a:pt x="1297" y="970"/>
                    <a:pt x="1398" y="869"/>
                    <a:pt x="1511" y="869"/>
                  </a:cubicBezTo>
                  <a:close/>
                  <a:moveTo>
                    <a:pt x="4972" y="869"/>
                  </a:moveTo>
                  <a:cubicBezTo>
                    <a:pt x="5096" y="869"/>
                    <a:pt x="5186" y="970"/>
                    <a:pt x="5186" y="1082"/>
                  </a:cubicBezTo>
                  <a:cubicBezTo>
                    <a:pt x="5186" y="1207"/>
                    <a:pt x="5096" y="1308"/>
                    <a:pt x="4972" y="1308"/>
                  </a:cubicBezTo>
                  <a:cubicBezTo>
                    <a:pt x="4860" y="1308"/>
                    <a:pt x="4758" y="1207"/>
                    <a:pt x="4758" y="1082"/>
                  </a:cubicBezTo>
                  <a:cubicBezTo>
                    <a:pt x="4758" y="970"/>
                    <a:pt x="4860" y="869"/>
                    <a:pt x="4972" y="869"/>
                  </a:cubicBezTo>
                  <a:close/>
                  <a:moveTo>
                    <a:pt x="2379" y="1082"/>
                  </a:moveTo>
                  <a:cubicBezTo>
                    <a:pt x="2503" y="1082"/>
                    <a:pt x="2593" y="1184"/>
                    <a:pt x="2593" y="1308"/>
                  </a:cubicBezTo>
                  <a:cubicBezTo>
                    <a:pt x="2593" y="1420"/>
                    <a:pt x="2503" y="1522"/>
                    <a:pt x="2379" y="1522"/>
                  </a:cubicBezTo>
                  <a:cubicBezTo>
                    <a:pt x="2255" y="1522"/>
                    <a:pt x="2165" y="1420"/>
                    <a:pt x="2165" y="1308"/>
                  </a:cubicBezTo>
                  <a:cubicBezTo>
                    <a:pt x="2165" y="1184"/>
                    <a:pt x="2255" y="1082"/>
                    <a:pt x="2379" y="1082"/>
                  </a:cubicBezTo>
                  <a:close/>
                  <a:moveTo>
                    <a:pt x="4104" y="1082"/>
                  </a:moveTo>
                  <a:cubicBezTo>
                    <a:pt x="4228" y="1082"/>
                    <a:pt x="4329" y="1184"/>
                    <a:pt x="4329" y="1308"/>
                  </a:cubicBezTo>
                  <a:cubicBezTo>
                    <a:pt x="4329" y="1420"/>
                    <a:pt x="4228" y="1522"/>
                    <a:pt x="4104" y="1522"/>
                  </a:cubicBezTo>
                  <a:cubicBezTo>
                    <a:pt x="3991" y="1522"/>
                    <a:pt x="3890" y="1420"/>
                    <a:pt x="3890" y="1308"/>
                  </a:cubicBezTo>
                  <a:cubicBezTo>
                    <a:pt x="3890" y="1184"/>
                    <a:pt x="3991" y="1082"/>
                    <a:pt x="4104" y="1082"/>
                  </a:cubicBezTo>
                  <a:close/>
                  <a:moveTo>
                    <a:pt x="3247" y="1308"/>
                  </a:moveTo>
                  <a:cubicBezTo>
                    <a:pt x="3360" y="1308"/>
                    <a:pt x="3462" y="1398"/>
                    <a:pt x="3462" y="1522"/>
                  </a:cubicBezTo>
                  <a:cubicBezTo>
                    <a:pt x="3462" y="1635"/>
                    <a:pt x="3360" y="1736"/>
                    <a:pt x="3247" y="1736"/>
                  </a:cubicBezTo>
                  <a:cubicBezTo>
                    <a:pt x="3123" y="1736"/>
                    <a:pt x="3033" y="1635"/>
                    <a:pt x="3033" y="1522"/>
                  </a:cubicBezTo>
                  <a:cubicBezTo>
                    <a:pt x="3033" y="1398"/>
                    <a:pt x="3123" y="1308"/>
                    <a:pt x="3247" y="1308"/>
                  </a:cubicBezTo>
                  <a:close/>
                  <a:moveTo>
                    <a:pt x="3495" y="2165"/>
                  </a:moveTo>
                  <a:lnTo>
                    <a:pt x="3495" y="3191"/>
                  </a:lnTo>
                  <a:cubicBezTo>
                    <a:pt x="3495" y="3304"/>
                    <a:pt x="3597" y="3405"/>
                    <a:pt x="3720" y="3405"/>
                  </a:cubicBezTo>
                  <a:lnTo>
                    <a:pt x="4927" y="3405"/>
                  </a:lnTo>
                  <a:lnTo>
                    <a:pt x="4927" y="3912"/>
                  </a:lnTo>
                  <a:lnTo>
                    <a:pt x="3720" y="3912"/>
                  </a:lnTo>
                  <a:cubicBezTo>
                    <a:pt x="3597" y="3912"/>
                    <a:pt x="3495" y="4013"/>
                    <a:pt x="3495" y="4126"/>
                  </a:cubicBezTo>
                  <a:lnTo>
                    <a:pt x="3495" y="7035"/>
                  </a:lnTo>
                  <a:lnTo>
                    <a:pt x="2988" y="7035"/>
                  </a:lnTo>
                  <a:lnTo>
                    <a:pt x="2988" y="4126"/>
                  </a:lnTo>
                  <a:cubicBezTo>
                    <a:pt x="2988" y="4013"/>
                    <a:pt x="2886" y="3912"/>
                    <a:pt x="2773" y="3912"/>
                  </a:cubicBezTo>
                  <a:lnTo>
                    <a:pt x="1568" y="3912"/>
                  </a:lnTo>
                  <a:lnTo>
                    <a:pt x="1568" y="3405"/>
                  </a:lnTo>
                  <a:lnTo>
                    <a:pt x="2773" y="3405"/>
                  </a:lnTo>
                  <a:cubicBezTo>
                    <a:pt x="2886" y="3405"/>
                    <a:pt x="2988" y="3304"/>
                    <a:pt x="2988" y="3191"/>
                  </a:cubicBezTo>
                  <a:lnTo>
                    <a:pt x="2988" y="2165"/>
                  </a:lnTo>
                  <a:close/>
                  <a:moveTo>
                    <a:pt x="643" y="0"/>
                  </a:moveTo>
                  <a:cubicBezTo>
                    <a:pt x="293" y="0"/>
                    <a:pt x="0" y="293"/>
                    <a:pt x="0" y="654"/>
                  </a:cubicBezTo>
                  <a:cubicBezTo>
                    <a:pt x="0" y="1015"/>
                    <a:pt x="293" y="1308"/>
                    <a:pt x="643" y="1308"/>
                  </a:cubicBezTo>
                  <a:cubicBezTo>
                    <a:pt x="733" y="1308"/>
                    <a:pt x="812" y="1285"/>
                    <a:pt x="891" y="1263"/>
                  </a:cubicBezTo>
                  <a:cubicBezTo>
                    <a:pt x="959" y="1533"/>
                    <a:pt x="1218" y="1736"/>
                    <a:pt x="1511" y="1736"/>
                  </a:cubicBezTo>
                  <a:cubicBezTo>
                    <a:pt x="1624" y="1736"/>
                    <a:pt x="1736" y="1703"/>
                    <a:pt x="1826" y="1658"/>
                  </a:cubicBezTo>
                  <a:cubicBezTo>
                    <a:pt x="1951" y="1838"/>
                    <a:pt x="2154" y="1951"/>
                    <a:pt x="2379" y="1951"/>
                  </a:cubicBezTo>
                  <a:cubicBezTo>
                    <a:pt x="2435" y="1951"/>
                    <a:pt x="2503" y="1939"/>
                    <a:pt x="2560" y="1928"/>
                  </a:cubicBezTo>
                  <a:lnTo>
                    <a:pt x="2560" y="2965"/>
                  </a:lnTo>
                  <a:lnTo>
                    <a:pt x="1342" y="2965"/>
                  </a:lnTo>
                  <a:cubicBezTo>
                    <a:pt x="1229" y="2965"/>
                    <a:pt x="1128" y="3066"/>
                    <a:pt x="1128" y="3191"/>
                  </a:cubicBezTo>
                  <a:lnTo>
                    <a:pt x="1128" y="4126"/>
                  </a:lnTo>
                  <a:cubicBezTo>
                    <a:pt x="1128" y="4251"/>
                    <a:pt x="1229" y="4341"/>
                    <a:pt x="1342" y="4341"/>
                  </a:cubicBezTo>
                  <a:lnTo>
                    <a:pt x="2560" y="4341"/>
                  </a:lnTo>
                  <a:lnTo>
                    <a:pt x="2560" y="7249"/>
                  </a:lnTo>
                  <a:cubicBezTo>
                    <a:pt x="2560" y="7362"/>
                    <a:pt x="2650" y="7463"/>
                    <a:pt x="2773" y="7463"/>
                  </a:cubicBezTo>
                  <a:lnTo>
                    <a:pt x="3720" y="7463"/>
                  </a:lnTo>
                  <a:cubicBezTo>
                    <a:pt x="3833" y="7463"/>
                    <a:pt x="3935" y="7362"/>
                    <a:pt x="3935" y="7249"/>
                  </a:cubicBezTo>
                  <a:lnTo>
                    <a:pt x="3935" y="4341"/>
                  </a:lnTo>
                  <a:lnTo>
                    <a:pt x="5141" y="4341"/>
                  </a:lnTo>
                  <a:cubicBezTo>
                    <a:pt x="5265" y="4341"/>
                    <a:pt x="5356" y="4251"/>
                    <a:pt x="5356" y="4126"/>
                  </a:cubicBezTo>
                  <a:lnTo>
                    <a:pt x="5356" y="3191"/>
                  </a:lnTo>
                  <a:cubicBezTo>
                    <a:pt x="5356" y="3066"/>
                    <a:pt x="5265" y="2965"/>
                    <a:pt x="5141" y="2965"/>
                  </a:cubicBezTo>
                  <a:lnTo>
                    <a:pt x="3935" y="2965"/>
                  </a:lnTo>
                  <a:lnTo>
                    <a:pt x="3935" y="1928"/>
                  </a:lnTo>
                  <a:cubicBezTo>
                    <a:pt x="3991" y="1939"/>
                    <a:pt x="4048" y="1951"/>
                    <a:pt x="4104" y="1951"/>
                  </a:cubicBezTo>
                  <a:cubicBezTo>
                    <a:pt x="4341" y="1951"/>
                    <a:pt x="4544" y="1838"/>
                    <a:pt x="4657" y="1658"/>
                  </a:cubicBezTo>
                  <a:cubicBezTo>
                    <a:pt x="4747" y="1703"/>
                    <a:pt x="4860" y="1736"/>
                    <a:pt x="4972" y="1736"/>
                  </a:cubicBezTo>
                  <a:cubicBezTo>
                    <a:pt x="5276" y="1736"/>
                    <a:pt x="5524" y="1533"/>
                    <a:pt x="5604" y="1263"/>
                  </a:cubicBezTo>
                  <a:cubicBezTo>
                    <a:pt x="5671" y="1285"/>
                    <a:pt x="5750" y="1308"/>
                    <a:pt x="5840" y="1308"/>
                  </a:cubicBezTo>
                  <a:cubicBezTo>
                    <a:pt x="6201" y="1308"/>
                    <a:pt x="6494" y="1015"/>
                    <a:pt x="6494" y="654"/>
                  </a:cubicBezTo>
                  <a:cubicBezTo>
                    <a:pt x="6494" y="293"/>
                    <a:pt x="6201" y="0"/>
                    <a:pt x="5840" y="0"/>
                  </a:cubicBezTo>
                  <a:cubicBezTo>
                    <a:pt x="5536" y="0"/>
                    <a:pt x="5288" y="203"/>
                    <a:pt x="5209" y="485"/>
                  </a:cubicBezTo>
                  <a:cubicBezTo>
                    <a:pt x="5141" y="451"/>
                    <a:pt x="5062" y="440"/>
                    <a:pt x="4972" y="440"/>
                  </a:cubicBezTo>
                  <a:cubicBezTo>
                    <a:pt x="4747" y="440"/>
                    <a:pt x="4544" y="553"/>
                    <a:pt x="4431" y="733"/>
                  </a:cubicBezTo>
                  <a:cubicBezTo>
                    <a:pt x="4329" y="688"/>
                    <a:pt x="4228" y="654"/>
                    <a:pt x="4104" y="654"/>
                  </a:cubicBezTo>
                  <a:cubicBezTo>
                    <a:pt x="3878" y="654"/>
                    <a:pt x="3675" y="778"/>
                    <a:pt x="3563" y="959"/>
                  </a:cubicBezTo>
                  <a:cubicBezTo>
                    <a:pt x="3472" y="902"/>
                    <a:pt x="3360" y="869"/>
                    <a:pt x="3247" y="869"/>
                  </a:cubicBezTo>
                  <a:cubicBezTo>
                    <a:pt x="3123" y="869"/>
                    <a:pt x="3021" y="902"/>
                    <a:pt x="2920" y="959"/>
                  </a:cubicBezTo>
                  <a:cubicBezTo>
                    <a:pt x="2808" y="778"/>
                    <a:pt x="2605" y="654"/>
                    <a:pt x="2379" y="654"/>
                  </a:cubicBezTo>
                  <a:cubicBezTo>
                    <a:pt x="2267" y="654"/>
                    <a:pt x="2154" y="688"/>
                    <a:pt x="2064" y="733"/>
                  </a:cubicBezTo>
                  <a:cubicBezTo>
                    <a:pt x="1939" y="553"/>
                    <a:pt x="1748" y="440"/>
                    <a:pt x="1511" y="440"/>
                  </a:cubicBezTo>
                  <a:cubicBezTo>
                    <a:pt x="1432" y="440"/>
                    <a:pt x="1353" y="451"/>
                    <a:pt x="1275" y="485"/>
                  </a:cubicBezTo>
                  <a:cubicBezTo>
                    <a:pt x="1195" y="203"/>
                    <a:pt x="947" y="0"/>
                    <a:pt x="643" y="0"/>
                  </a:cubicBezTo>
                  <a:close/>
                </a:path>
              </a:pathLst>
            </a:custGeom>
            <a:solidFill>
              <a:srgbClr val="1F1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34"/>
          <p:cNvGrpSpPr/>
          <p:nvPr/>
        </p:nvGrpSpPr>
        <p:grpSpPr>
          <a:xfrm>
            <a:off x="719988" y="1504695"/>
            <a:ext cx="1255045" cy="1255833"/>
            <a:chOff x="7713070" y="2790789"/>
            <a:chExt cx="899739" cy="900303"/>
          </a:xfrm>
        </p:grpSpPr>
        <p:sp>
          <p:nvSpPr>
            <p:cNvPr id="595" name="Google Shape;595;p34"/>
            <p:cNvSpPr/>
            <p:nvPr/>
          </p:nvSpPr>
          <p:spPr>
            <a:xfrm>
              <a:off x="8514087" y="3072507"/>
              <a:ext cx="89169" cy="168175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8514087" y="3240635"/>
              <a:ext cx="89169" cy="168739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8431835" y="2929272"/>
              <a:ext cx="137965" cy="166057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8431835" y="3386552"/>
              <a:ext cx="137965" cy="165539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8308269" y="2833797"/>
              <a:ext cx="166057" cy="137965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8308269" y="3509601"/>
              <a:ext cx="166057" cy="138012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8162916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8162916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7994224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7994224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7851506" y="3509601"/>
              <a:ext cx="165539" cy="138012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7851506" y="2833797"/>
              <a:ext cx="165539" cy="137965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7755984" y="2929272"/>
              <a:ext cx="138012" cy="166057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7755984" y="3386552"/>
              <a:ext cx="138012" cy="165539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4"/>
            <p:cNvSpPr/>
            <p:nvPr/>
          </p:nvSpPr>
          <p:spPr>
            <a:xfrm>
              <a:off x="7722622" y="3072507"/>
              <a:ext cx="88605" cy="168175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4"/>
            <p:cNvSpPr/>
            <p:nvPr/>
          </p:nvSpPr>
          <p:spPr>
            <a:xfrm>
              <a:off x="7722622" y="3240635"/>
              <a:ext cx="88605" cy="168739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4"/>
            <p:cNvSpPr/>
            <p:nvPr/>
          </p:nvSpPr>
          <p:spPr>
            <a:xfrm>
              <a:off x="7713070" y="2790789"/>
              <a:ext cx="899739" cy="900303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4"/>
            <p:cNvSpPr/>
            <p:nvPr/>
          </p:nvSpPr>
          <p:spPr>
            <a:xfrm>
              <a:off x="8153364" y="2800341"/>
              <a:ext cx="19151" cy="5999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4"/>
            <p:cNvSpPr/>
            <p:nvPr/>
          </p:nvSpPr>
          <p:spPr>
            <a:xfrm>
              <a:off x="7985189" y="2830033"/>
              <a:ext cx="40891" cy="6639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4"/>
            <p:cNvSpPr/>
            <p:nvPr/>
          </p:nvSpPr>
          <p:spPr>
            <a:xfrm>
              <a:off x="7844636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4"/>
            <p:cNvSpPr/>
            <p:nvPr/>
          </p:nvSpPr>
          <p:spPr>
            <a:xfrm>
              <a:off x="7752314" y="3063473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4"/>
            <p:cNvSpPr/>
            <p:nvPr/>
          </p:nvSpPr>
          <p:spPr>
            <a:xfrm>
              <a:off x="7722622" y="3231083"/>
              <a:ext cx="59948" cy="19151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4"/>
            <p:cNvSpPr/>
            <p:nvPr/>
          </p:nvSpPr>
          <p:spPr>
            <a:xfrm>
              <a:off x="7752314" y="3377518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4"/>
            <p:cNvSpPr/>
            <p:nvPr/>
          </p:nvSpPr>
          <p:spPr>
            <a:xfrm>
              <a:off x="7844636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4"/>
            <p:cNvSpPr/>
            <p:nvPr/>
          </p:nvSpPr>
          <p:spPr>
            <a:xfrm>
              <a:off x="7985189" y="3588653"/>
              <a:ext cx="41973" cy="62630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4"/>
            <p:cNvSpPr/>
            <p:nvPr/>
          </p:nvSpPr>
          <p:spPr>
            <a:xfrm>
              <a:off x="8153364" y="3621027"/>
              <a:ext cx="19151" cy="59948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4"/>
            <p:cNvSpPr/>
            <p:nvPr/>
          </p:nvSpPr>
          <p:spPr>
            <a:xfrm>
              <a:off x="8299752" y="3585454"/>
              <a:ext cx="40373" cy="65830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4"/>
            <p:cNvSpPr/>
            <p:nvPr/>
          </p:nvSpPr>
          <p:spPr>
            <a:xfrm>
              <a:off x="8424965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4"/>
            <p:cNvSpPr/>
            <p:nvPr/>
          </p:nvSpPr>
          <p:spPr>
            <a:xfrm>
              <a:off x="8510888" y="3377000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4"/>
            <p:cNvSpPr/>
            <p:nvPr/>
          </p:nvSpPr>
          <p:spPr>
            <a:xfrm>
              <a:off x="8543214" y="3231083"/>
              <a:ext cx="60042" cy="19151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4"/>
            <p:cNvSpPr/>
            <p:nvPr/>
          </p:nvSpPr>
          <p:spPr>
            <a:xfrm>
              <a:off x="8510888" y="3063473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4"/>
            <p:cNvSpPr/>
            <p:nvPr/>
          </p:nvSpPr>
          <p:spPr>
            <a:xfrm>
              <a:off x="8424965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8299752" y="2830033"/>
              <a:ext cx="40373" cy="63712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4"/>
            <p:cNvSpPr/>
            <p:nvPr/>
          </p:nvSpPr>
          <p:spPr>
            <a:xfrm>
              <a:off x="7772971" y="2850737"/>
              <a:ext cx="779843" cy="780407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4837125" y="1504695"/>
            <a:ext cx="1255045" cy="1255833"/>
            <a:chOff x="7713070" y="2790789"/>
            <a:chExt cx="899739" cy="900303"/>
          </a:xfrm>
        </p:grpSpPr>
        <p:sp>
          <p:nvSpPr>
            <p:cNvPr id="630" name="Google Shape;630;p34"/>
            <p:cNvSpPr/>
            <p:nvPr/>
          </p:nvSpPr>
          <p:spPr>
            <a:xfrm>
              <a:off x="8514087" y="3072507"/>
              <a:ext cx="89169" cy="168175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8514087" y="3240635"/>
              <a:ext cx="89169" cy="168739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8431835" y="2929272"/>
              <a:ext cx="137965" cy="166057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4"/>
            <p:cNvSpPr/>
            <p:nvPr/>
          </p:nvSpPr>
          <p:spPr>
            <a:xfrm>
              <a:off x="8431835" y="3386552"/>
              <a:ext cx="137965" cy="165539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4"/>
            <p:cNvSpPr/>
            <p:nvPr/>
          </p:nvSpPr>
          <p:spPr>
            <a:xfrm>
              <a:off x="8308269" y="2833797"/>
              <a:ext cx="166057" cy="137965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4"/>
            <p:cNvSpPr/>
            <p:nvPr/>
          </p:nvSpPr>
          <p:spPr>
            <a:xfrm>
              <a:off x="8308269" y="3509601"/>
              <a:ext cx="166057" cy="138012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4"/>
            <p:cNvSpPr/>
            <p:nvPr/>
          </p:nvSpPr>
          <p:spPr>
            <a:xfrm>
              <a:off x="8162916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4"/>
            <p:cNvSpPr/>
            <p:nvPr/>
          </p:nvSpPr>
          <p:spPr>
            <a:xfrm>
              <a:off x="8162916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7994224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4"/>
            <p:cNvSpPr/>
            <p:nvPr/>
          </p:nvSpPr>
          <p:spPr>
            <a:xfrm>
              <a:off x="7994224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7851506" y="3509601"/>
              <a:ext cx="165539" cy="138012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7851506" y="2833797"/>
              <a:ext cx="165539" cy="137965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7755984" y="2929272"/>
              <a:ext cx="138012" cy="166057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7755984" y="3386552"/>
              <a:ext cx="138012" cy="165539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7722622" y="3072507"/>
              <a:ext cx="88605" cy="168175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4"/>
            <p:cNvSpPr/>
            <p:nvPr/>
          </p:nvSpPr>
          <p:spPr>
            <a:xfrm>
              <a:off x="7722622" y="3240635"/>
              <a:ext cx="88605" cy="168739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4"/>
            <p:cNvSpPr/>
            <p:nvPr/>
          </p:nvSpPr>
          <p:spPr>
            <a:xfrm>
              <a:off x="7713070" y="2790789"/>
              <a:ext cx="899739" cy="900303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4"/>
            <p:cNvSpPr/>
            <p:nvPr/>
          </p:nvSpPr>
          <p:spPr>
            <a:xfrm>
              <a:off x="8153364" y="2800341"/>
              <a:ext cx="19151" cy="5999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4"/>
            <p:cNvSpPr/>
            <p:nvPr/>
          </p:nvSpPr>
          <p:spPr>
            <a:xfrm>
              <a:off x="7985189" y="2830033"/>
              <a:ext cx="40891" cy="6639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4"/>
            <p:cNvSpPr/>
            <p:nvPr/>
          </p:nvSpPr>
          <p:spPr>
            <a:xfrm>
              <a:off x="7844636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4"/>
            <p:cNvSpPr/>
            <p:nvPr/>
          </p:nvSpPr>
          <p:spPr>
            <a:xfrm>
              <a:off x="7752314" y="3063473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4"/>
            <p:cNvSpPr/>
            <p:nvPr/>
          </p:nvSpPr>
          <p:spPr>
            <a:xfrm>
              <a:off x="7722622" y="3231083"/>
              <a:ext cx="59948" cy="19151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4"/>
            <p:cNvSpPr/>
            <p:nvPr/>
          </p:nvSpPr>
          <p:spPr>
            <a:xfrm>
              <a:off x="7752314" y="3377518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4"/>
            <p:cNvSpPr/>
            <p:nvPr/>
          </p:nvSpPr>
          <p:spPr>
            <a:xfrm>
              <a:off x="7844636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4"/>
            <p:cNvSpPr/>
            <p:nvPr/>
          </p:nvSpPr>
          <p:spPr>
            <a:xfrm>
              <a:off x="7985189" y="3588653"/>
              <a:ext cx="41973" cy="62630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/>
            <p:nvPr/>
          </p:nvSpPr>
          <p:spPr>
            <a:xfrm>
              <a:off x="8153364" y="3621027"/>
              <a:ext cx="19151" cy="59948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4"/>
            <p:cNvSpPr/>
            <p:nvPr/>
          </p:nvSpPr>
          <p:spPr>
            <a:xfrm>
              <a:off x="8299752" y="3585454"/>
              <a:ext cx="40373" cy="65830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8424965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/>
            <p:nvPr/>
          </p:nvSpPr>
          <p:spPr>
            <a:xfrm>
              <a:off x="8510888" y="3377000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8543214" y="3231083"/>
              <a:ext cx="60042" cy="19151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4"/>
            <p:cNvSpPr/>
            <p:nvPr/>
          </p:nvSpPr>
          <p:spPr>
            <a:xfrm>
              <a:off x="8510888" y="3063473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4"/>
            <p:cNvSpPr/>
            <p:nvPr/>
          </p:nvSpPr>
          <p:spPr>
            <a:xfrm>
              <a:off x="8424965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4"/>
            <p:cNvSpPr/>
            <p:nvPr/>
          </p:nvSpPr>
          <p:spPr>
            <a:xfrm>
              <a:off x="8299752" y="2830033"/>
              <a:ext cx="40373" cy="63712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4"/>
            <p:cNvSpPr/>
            <p:nvPr/>
          </p:nvSpPr>
          <p:spPr>
            <a:xfrm>
              <a:off x="7772971" y="2850737"/>
              <a:ext cx="779843" cy="780407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34"/>
          <p:cNvGrpSpPr/>
          <p:nvPr/>
        </p:nvGrpSpPr>
        <p:grpSpPr>
          <a:xfrm>
            <a:off x="4837125" y="3191645"/>
            <a:ext cx="1255045" cy="1255833"/>
            <a:chOff x="7713070" y="2790789"/>
            <a:chExt cx="899739" cy="900303"/>
          </a:xfrm>
        </p:grpSpPr>
        <p:sp>
          <p:nvSpPr>
            <p:cNvPr id="665" name="Google Shape;665;p34"/>
            <p:cNvSpPr/>
            <p:nvPr/>
          </p:nvSpPr>
          <p:spPr>
            <a:xfrm>
              <a:off x="8514087" y="3072507"/>
              <a:ext cx="89169" cy="168175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4"/>
            <p:cNvSpPr/>
            <p:nvPr/>
          </p:nvSpPr>
          <p:spPr>
            <a:xfrm>
              <a:off x="8514087" y="3240635"/>
              <a:ext cx="89169" cy="168739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4"/>
            <p:cNvSpPr/>
            <p:nvPr/>
          </p:nvSpPr>
          <p:spPr>
            <a:xfrm>
              <a:off x="8431835" y="2929272"/>
              <a:ext cx="137965" cy="166057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4"/>
            <p:cNvSpPr/>
            <p:nvPr/>
          </p:nvSpPr>
          <p:spPr>
            <a:xfrm>
              <a:off x="8431835" y="3386552"/>
              <a:ext cx="137965" cy="165539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4"/>
            <p:cNvSpPr/>
            <p:nvPr/>
          </p:nvSpPr>
          <p:spPr>
            <a:xfrm>
              <a:off x="8308269" y="2833797"/>
              <a:ext cx="166057" cy="137965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4"/>
            <p:cNvSpPr/>
            <p:nvPr/>
          </p:nvSpPr>
          <p:spPr>
            <a:xfrm>
              <a:off x="8308269" y="3509601"/>
              <a:ext cx="166057" cy="138012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4"/>
            <p:cNvSpPr/>
            <p:nvPr/>
          </p:nvSpPr>
          <p:spPr>
            <a:xfrm>
              <a:off x="8162916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4"/>
            <p:cNvSpPr/>
            <p:nvPr/>
          </p:nvSpPr>
          <p:spPr>
            <a:xfrm>
              <a:off x="8162916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4"/>
            <p:cNvSpPr/>
            <p:nvPr/>
          </p:nvSpPr>
          <p:spPr>
            <a:xfrm>
              <a:off x="7994224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4"/>
            <p:cNvSpPr/>
            <p:nvPr/>
          </p:nvSpPr>
          <p:spPr>
            <a:xfrm>
              <a:off x="7994224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4"/>
            <p:cNvSpPr/>
            <p:nvPr/>
          </p:nvSpPr>
          <p:spPr>
            <a:xfrm>
              <a:off x="7851506" y="3509601"/>
              <a:ext cx="165539" cy="138012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4"/>
            <p:cNvSpPr/>
            <p:nvPr/>
          </p:nvSpPr>
          <p:spPr>
            <a:xfrm>
              <a:off x="7851506" y="2833797"/>
              <a:ext cx="165539" cy="137965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4"/>
            <p:cNvSpPr/>
            <p:nvPr/>
          </p:nvSpPr>
          <p:spPr>
            <a:xfrm>
              <a:off x="7755984" y="2929272"/>
              <a:ext cx="138012" cy="166057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4"/>
            <p:cNvSpPr/>
            <p:nvPr/>
          </p:nvSpPr>
          <p:spPr>
            <a:xfrm>
              <a:off x="7755984" y="3386552"/>
              <a:ext cx="138012" cy="165539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4"/>
            <p:cNvSpPr/>
            <p:nvPr/>
          </p:nvSpPr>
          <p:spPr>
            <a:xfrm>
              <a:off x="7722622" y="3072507"/>
              <a:ext cx="88605" cy="168175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4"/>
            <p:cNvSpPr/>
            <p:nvPr/>
          </p:nvSpPr>
          <p:spPr>
            <a:xfrm>
              <a:off x="7722622" y="3240635"/>
              <a:ext cx="88605" cy="168739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4"/>
            <p:cNvSpPr/>
            <p:nvPr/>
          </p:nvSpPr>
          <p:spPr>
            <a:xfrm>
              <a:off x="7713070" y="2790789"/>
              <a:ext cx="899739" cy="900303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4"/>
            <p:cNvSpPr/>
            <p:nvPr/>
          </p:nvSpPr>
          <p:spPr>
            <a:xfrm>
              <a:off x="8153364" y="2800341"/>
              <a:ext cx="19151" cy="5999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4"/>
            <p:cNvSpPr/>
            <p:nvPr/>
          </p:nvSpPr>
          <p:spPr>
            <a:xfrm>
              <a:off x="7985189" y="2830033"/>
              <a:ext cx="40891" cy="6639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4"/>
            <p:cNvSpPr/>
            <p:nvPr/>
          </p:nvSpPr>
          <p:spPr>
            <a:xfrm>
              <a:off x="7844636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4"/>
            <p:cNvSpPr/>
            <p:nvPr/>
          </p:nvSpPr>
          <p:spPr>
            <a:xfrm>
              <a:off x="7752314" y="3063473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4"/>
            <p:cNvSpPr/>
            <p:nvPr/>
          </p:nvSpPr>
          <p:spPr>
            <a:xfrm>
              <a:off x="7722622" y="3231083"/>
              <a:ext cx="59948" cy="19151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4"/>
            <p:cNvSpPr/>
            <p:nvPr/>
          </p:nvSpPr>
          <p:spPr>
            <a:xfrm>
              <a:off x="7752314" y="3377518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4"/>
            <p:cNvSpPr/>
            <p:nvPr/>
          </p:nvSpPr>
          <p:spPr>
            <a:xfrm>
              <a:off x="7844636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4"/>
            <p:cNvSpPr/>
            <p:nvPr/>
          </p:nvSpPr>
          <p:spPr>
            <a:xfrm>
              <a:off x="7985189" y="3588653"/>
              <a:ext cx="41973" cy="62630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4"/>
            <p:cNvSpPr/>
            <p:nvPr/>
          </p:nvSpPr>
          <p:spPr>
            <a:xfrm>
              <a:off x="8153364" y="3621027"/>
              <a:ext cx="19151" cy="59948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4"/>
            <p:cNvSpPr/>
            <p:nvPr/>
          </p:nvSpPr>
          <p:spPr>
            <a:xfrm>
              <a:off x="8299752" y="3585454"/>
              <a:ext cx="40373" cy="65830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4"/>
            <p:cNvSpPr/>
            <p:nvPr/>
          </p:nvSpPr>
          <p:spPr>
            <a:xfrm>
              <a:off x="8424965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4"/>
            <p:cNvSpPr/>
            <p:nvPr/>
          </p:nvSpPr>
          <p:spPr>
            <a:xfrm>
              <a:off x="8510888" y="3377000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>
              <a:off x="8543214" y="3231083"/>
              <a:ext cx="60042" cy="19151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4"/>
            <p:cNvSpPr/>
            <p:nvPr/>
          </p:nvSpPr>
          <p:spPr>
            <a:xfrm>
              <a:off x="8510888" y="3063473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8424965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4"/>
            <p:cNvSpPr/>
            <p:nvPr/>
          </p:nvSpPr>
          <p:spPr>
            <a:xfrm>
              <a:off x="8299752" y="2830033"/>
              <a:ext cx="40373" cy="63712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4"/>
            <p:cNvSpPr/>
            <p:nvPr/>
          </p:nvSpPr>
          <p:spPr>
            <a:xfrm>
              <a:off x="7772971" y="2850737"/>
              <a:ext cx="779843" cy="780407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34"/>
          <p:cNvGrpSpPr/>
          <p:nvPr/>
        </p:nvGrpSpPr>
        <p:grpSpPr>
          <a:xfrm>
            <a:off x="719988" y="3191645"/>
            <a:ext cx="1255045" cy="1255833"/>
            <a:chOff x="7713070" y="2790789"/>
            <a:chExt cx="899739" cy="900303"/>
          </a:xfrm>
        </p:grpSpPr>
        <p:sp>
          <p:nvSpPr>
            <p:cNvPr id="700" name="Google Shape;700;p34"/>
            <p:cNvSpPr/>
            <p:nvPr/>
          </p:nvSpPr>
          <p:spPr>
            <a:xfrm>
              <a:off x="8514087" y="3072507"/>
              <a:ext cx="89169" cy="168175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4"/>
            <p:cNvSpPr/>
            <p:nvPr/>
          </p:nvSpPr>
          <p:spPr>
            <a:xfrm>
              <a:off x="8514087" y="3240635"/>
              <a:ext cx="89169" cy="168739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4"/>
            <p:cNvSpPr/>
            <p:nvPr/>
          </p:nvSpPr>
          <p:spPr>
            <a:xfrm>
              <a:off x="8431835" y="2929272"/>
              <a:ext cx="137965" cy="166057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4"/>
            <p:cNvSpPr/>
            <p:nvPr/>
          </p:nvSpPr>
          <p:spPr>
            <a:xfrm>
              <a:off x="8431835" y="3386552"/>
              <a:ext cx="137965" cy="165539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4"/>
            <p:cNvSpPr/>
            <p:nvPr/>
          </p:nvSpPr>
          <p:spPr>
            <a:xfrm>
              <a:off x="8308269" y="2833797"/>
              <a:ext cx="166057" cy="137965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4"/>
            <p:cNvSpPr/>
            <p:nvPr/>
          </p:nvSpPr>
          <p:spPr>
            <a:xfrm>
              <a:off x="8308269" y="3509601"/>
              <a:ext cx="166057" cy="138012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8162916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8162916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7994224" y="3592371"/>
              <a:ext cx="168739" cy="8860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7994224" y="2800341"/>
              <a:ext cx="168739" cy="89169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7851506" y="3509601"/>
              <a:ext cx="165539" cy="138012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7851506" y="2833797"/>
              <a:ext cx="165539" cy="137965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7755984" y="2929272"/>
              <a:ext cx="138012" cy="166057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7755984" y="3386552"/>
              <a:ext cx="138012" cy="165539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7722622" y="3072507"/>
              <a:ext cx="88605" cy="168175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7722622" y="3240635"/>
              <a:ext cx="88605" cy="168739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7713070" y="2790789"/>
              <a:ext cx="899739" cy="900303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8153364" y="2800341"/>
              <a:ext cx="19151" cy="5999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7985189" y="2830033"/>
              <a:ext cx="40891" cy="6639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7844636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7752314" y="3063473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7722622" y="3231083"/>
              <a:ext cx="59948" cy="19151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7752314" y="3377518"/>
              <a:ext cx="65830" cy="40891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7844636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7985189" y="3588653"/>
              <a:ext cx="41973" cy="62630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8153364" y="3621027"/>
              <a:ext cx="19151" cy="59948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8299752" y="3585454"/>
              <a:ext cx="40373" cy="65830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8424965" y="3503249"/>
              <a:ext cx="56278" cy="55713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8510888" y="3377000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8543214" y="3231083"/>
              <a:ext cx="60042" cy="19151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8510888" y="3063473"/>
              <a:ext cx="62677" cy="41408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8424965" y="2922355"/>
              <a:ext cx="56278" cy="56278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8299752" y="2830033"/>
              <a:ext cx="40373" cy="63712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7772971" y="2850737"/>
              <a:ext cx="779843" cy="780407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4" name="Google Shape;73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Efter</a:t>
            </a:r>
            <a:r>
              <a:rPr lang="en" dirty="0"/>
              <a:t> </a:t>
            </a:r>
            <a:r>
              <a:rPr lang="en" dirty="0" err="1"/>
              <a:t>omvendelsen</a:t>
            </a:r>
            <a:endParaRPr dirty="0"/>
          </a:p>
        </p:txBody>
      </p:sp>
      <p:sp>
        <p:nvSpPr>
          <p:cNvPr id="735" name="Google Shape;735;p34"/>
          <p:cNvSpPr txBox="1">
            <a:spLocks noGrp="1"/>
          </p:cNvSpPr>
          <p:nvPr>
            <p:ph type="subTitle" idx="1"/>
          </p:nvPr>
        </p:nvSpPr>
        <p:spPr>
          <a:xfrm>
            <a:off x="2127424" y="3312824"/>
            <a:ext cx="2102700" cy="6014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dirty="0"/>
              <a:t>Kristendommens første teolog</a:t>
            </a:r>
            <a:endParaRPr sz="1600" dirty="0"/>
          </a:p>
        </p:txBody>
      </p:sp>
      <p:sp>
        <p:nvSpPr>
          <p:cNvPr id="736" name="Google Shape;736;p34"/>
          <p:cNvSpPr txBox="1">
            <a:spLocks noGrp="1"/>
          </p:cNvSpPr>
          <p:nvPr>
            <p:ph type="subTitle" idx="2"/>
          </p:nvPr>
        </p:nvSpPr>
        <p:spPr>
          <a:xfrm>
            <a:off x="2103730" y="3844807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400" dirty="0"/>
              <a:t>Laver </a:t>
            </a:r>
            <a:r>
              <a:rPr lang="en" sz="1400" dirty="0" err="1"/>
              <a:t>principper</a:t>
            </a:r>
            <a:r>
              <a:rPr lang="en" sz="1400" dirty="0"/>
              <a:t> for </a:t>
            </a:r>
            <a:r>
              <a:rPr lang="en" sz="1400" dirty="0" err="1"/>
              <a:t>kristendommen</a:t>
            </a:r>
            <a:r>
              <a:rPr lang="en" sz="1400" dirty="0"/>
              <a:t> </a:t>
            </a:r>
            <a:r>
              <a:rPr lang="da-DK" sz="1400" dirty="0"/>
              <a:t>og formulerer kristendommen i sine breve</a:t>
            </a:r>
            <a:endParaRPr sz="1400" dirty="0"/>
          </a:p>
        </p:txBody>
      </p:sp>
      <p:sp>
        <p:nvSpPr>
          <p:cNvPr id="737" name="Google Shape;737;p34"/>
          <p:cNvSpPr txBox="1">
            <a:spLocks noGrp="1"/>
          </p:cNvSpPr>
          <p:nvPr>
            <p:ph type="subTitle" idx="3"/>
          </p:nvPr>
        </p:nvSpPr>
        <p:spPr>
          <a:xfrm>
            <a:off x="6244574" y="3312825"/>
            <a:ext cx="21027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Danner </a:t>
            </a:r>
            <a:r>
              <a:rPr lang="en" sz="1600" dirty="0" err="1"/>
              <a:t>menigheder</a:t>
            </a:r>
            <a:endParaRPr sz="1600" dirty="0"/>
          </a:p>
        </p:txBody>
      </p:sp>
      <p:sp>
        <p:nvSpPr>
          <p:cNvPr id="738" name="Google Shape;738;p34"/>
          <p:cNvSpPr txBox="1">
            <a:spLocks noGrp="1"/>
          </p:cNvSpPr>
          <p:nvPr>
            <p:ph type="subTitle" idx="4"/>
          </p:nvPr>
        </p:nvSpPr>
        <p:spPr>
          <a:xfrm>
            <a:off x="6244585" y="3783875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Han har grundlagt mange menigheder/kirker</a:t>
            </a:r>
            <a:endParaRPr dirty="0"/>
          </a:p>
        </p:txBody>
      </p:sp>
      <p:sp>
        <p:nvSpPr>
          <p:cNvPr id="739" name="Google Shape;739;p34"/>
          <p:cNvSpPr txBox="1">
            <a:spLocks noGrp="1"/>
          </p:cNvSpPr>
          <p:nvPr>
            <p:ph type="subTitle" idx="5"/>
          </p:nvPr>
        </p:nvSpPr>
        <p:spPr>
          <a:xfrm>
            <a:off x="2127424" y="1630913"/>
            <a:ext cx="2102700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Prædiker</a:t>
            </a:r>
            <a:endParaRPr dirty="0"/>
          </a:p>
        </p:txBody>
      </p:sp>
      <p:sp>
        <p:nvSpPr>
          <p:cNvPr id="740" name="Google Shape;740;p34"/>
          <p:cNvSpPr txBox="1">
            <a:spLocks noGrp="1"/>
          </p:cNvSpPr>
          <p:nvPr>
            <p:ph type="subTitle" idx="6"/>
          </p:nvPr>
        </p:nvSpPr>
        <p:spPr>
          <a:xfrm>
            <a:off x="2127435" y="2101963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Fortaler for kristendommen, siger at Jesus er Guds søn og Kristus </a:t>
            </a:r>
            <a:endParaRPr sz="1400" dirty="0"/>
          </a:p>
        </p:txBody>
      </p:sp>
      <p:sp>
        <p:nvSpPr>
          <p:cNvPr id="741" name="Google Shape;741;p34"/>
          <p:cNvSpPr txBox="1">
            <a:spLocks noGrp="1"/>
          </p:cNvSpPr>
          <p:nvPr>
            <p:ph type="subTitle" idx="7"/>
          </p:nvPr>
        </p:nvSpPr>
        <p:spPr>
          <a:xfrm>
            <a:off x="6244574" y="1630913"/>
            <a:ext cx="2275014" cy="5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/>
              <a:t>En del af disciplene</a:t>
            </a:r>
            <a:endParaRPr sz="1800" dirty="0"/>
          </a:p>
        </p:txBody>
      </p:sp>
      <p:sp>
        <p:nvSpPr>
          <p:cNvPr id="742" name="Google Shape;742;p34"/>
          <p:cNvSpPr txBox="1">
            <a:spLocks noGrp="1"/>
          </p:cNvSpPr>
          <p:nvPr>
            <p:ph type="subTitle" idx="8"/>
          </p:nvPr>
        </p:nvSpPr>
        <p:spPr>
          <a:xfrm>
            <a:off x="6244585" y="2101963"/>
            <a:ext cx="2102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Troede ikke på Paulus, Barnabas tager ham til Apostlene</a:t>
            </a:r>
            <a:endParaRPr sz="1400" dirty="0"/>
          </a:p>
        </p:txBody>
      </p:sp>
      <p:sp>
        <p:nvSpPr>
          <p:cNvPr id="743" name="Google Shape;743;p34"/>
          <p:cNvSpPr txBox="1">
            <a:spLocks noGrp="1"/>
          </p:cNvSpPr>
          <p:nvPr>
            <p:ph type="title" idx="9"/>
          </p:nvPr>
        </p:nvSpPr>
        <p:spPr>
          <a:xfrm>
            <a:off x="753063" y="1695800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744" name="Google Shape;744;p34"/>
          <p:cNvSpPr txBox="1">
            <a:spLocks noGrp="1"/>
          </p:cNvSpPr>
          <p:nvPr>
            <p:ph type="title" idx="13"/>
          </p:nvPr>
        </p:nvSpPr>
        <p:spPr>
          <a:xfrm>
            <a:off x="4870200" y="1695800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45" name="Google Shape;745;p34"/>
          <p:cNvSpPr txBox="1">
            <a:spLocks noGrp="1"/>
          </p:cNvSpPr>
          <p:nvPr>
            <p:ph type="title" idx="14"/>
          </p:nvPr>
        </p:nvSpPr>
        <p:spPr>
          <a:xfrm>
            <a:off x="753063" y="3382763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746" name="Google Shape;746;p34"/>
          <p:cNvSpPr txBox="1">
            <a:spLocks noGrp="1"/>
          </p:cNvSpPr>
          <p:nvPr>
            <p:ph type="title" idx="15"/>
          </p:nvPr>
        </p:nvSpPr>
        <p:spPr>
          <a:xfrm>
            <a:off x="4870200" y="3382763"/>
            <a:ext cx="1188900" cy="8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747" name="Google Shape;747;p34"/>
          <p:cNvGrpSpPr/>
          <p:nvPr/>
        </p:nvGrpSpPr>
        <p:grpSpPr>
          <a:xfrm>
            <a:off x="270045" y="348314"/>
            <a:ext cx="899739" cy="900303"/>
            <a:chOff x="1143900" y="2493063"/>
            <a:chExt cx="478025" cy="478325"/>
          </a:xfrm>
        </p:grpSpPr>
        <p:sp>
          <p:nvSpPr>
            <p:cNvPr id="748" name="Google Shape;748;p34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34"/>
          <p:cNvGrpSpPr/>
          <p:nvPr/>
        </p:nvGrpSpPr>
        <p:grpSpPr>
          <a:xfrm>
            <a:off x="7974220" y="348314"/>
            <a:ext cx="899739" cy="900303"/>
            <a:chOff x="1143900" y="2493063"/>
            <a:chExt cx="478025" cy="478325"/>
          </a:xfrm>
        </p:grpSpPr>
        <p:sp>
          <p:nvSpPr>
            <p:cNvPr id="819" name="Google Shape;819;p34"/>
            <p:cNvSpPr/>
            <p:nvPr/>
          </p:nvSpPr>
          <p:spPr>
            <a:xfrm>
              <a:off x="1388525" y="2569463"/>
              <a:ext cx="196450" cy="196450"/>
            </a:xfrm>
            <a:custGeom>
              <a:avLst/>
              <a:gdLst/>
              <a:ahLst/>
              <a:cxnLst/>
              <a:rect l="l" t="t" r="r" b="b"/>
              <a:pathLst>
                <a:path w="7858" h="7858" extrusionOk="0">
                  <a:moveTo>
                    <a:pt x="4566" y="0"/>
                  </a:moveTo>
                  <a:lnTo>
                    <a:pt x="1" y="6189"/>
                  </a:lnTo>
                  <a:lnTo>
                    <a:pt x="7745" y="7858"/>
                  </a:lnTo>
                  <a:cubicBezTo>
                    <a:pt x="7825" y="7418"/>
                    <a:pt x="7858" y="6967"/>
                    <a:pt x="7858" y="6505"/>
                  </a:cubicBezTo>
                  <a:cubicBezTo>
                    <a:pt x="7858" y="3833"/>
                    <a:pt x="6562" y="1466"/>
                    <a:pt x="4566" y="0"/>
                  </a:cubicBez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1385150" y="2724188"/>
              <a:ext cx="197025" cy="204925"/>
            </a:xfrm>
            <a:custGeom>
              <a:avLst/>
              <a:gdLst/>
              <a:ahLst/>
              <a:cxnLst/>
              <a:rect l="l" t="t" r="r" b="b"/>
              <a:pathLst>
                <a:path w="7881" h="8197" extrusionOk="0">
                  <a:moveTo>
                    <a:pt x="136" y="0"/>
                  </a:moveTo>
                  <a:lnTo>
                    <a:pt x="0" y="180"/>
                  </a:lnTo>
                  <a:lnTo>
                    <a:pt x="1737" y="8196"/>
                  </a:lnTo>
                  <a:cubicBezTo>
                    <a:pt x="4893" y="7463"/>
                    <a:pt x="7339" y="4893"/>
                    <a:pt x="7880" y="1669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1342875" y="2529988"/>
              <a:ext cx="159825" cy="194225"/>
            </a:xfrm>
            <a:custGeom>
              <a:avLst/>
              <a:gdLst/>
              <a:ahLst/>
              <a:cxnLst/>
              <a:rect l="l" t="t" r="r" b="b"/>
              <a:pathLst>
                <a:path w="6393" h="7769" extrusionOk="0">
                  <a:moveTo>
                    <a:pt x="1601" y="1"/>
                  </a:moveTo>
                  <a:cubicBezTo>
                    <a:pt x="1048" y="1"/>
                    <a:pt x="519" y="57"/>
                    <a:pt x="0" y="159"/>
                  </a:cubicBezTo>
                  <a:lnTo>
                    <a:pt x="1646" y="7735"/>
                  </a:lnTo>
                  <a:lnTo>
                    <a:pt x="1827" y="7768"/>
                  </a:lnTo>
                  <a:lnTo>
                    <a:pt x="6392" y="1579"/>
                  </a:lnTo>
                  <a:cubicBezTo>
                    <a:pt x="5051" y="587"/>
                    <a:pt x="3393" y="1"/>
                    <a:pt x="1601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1262825" y="2728688"/>
              <a:ext cx="165750" cy="205500"/>
            </a:xfrm>
            <a:custGeom>
              <a:avLst/>
              <a:gdLst/>
              <a:ahLst/>
              <a:cxnLst/>
              <a:rect l="l" t="t" r="r" b="b"/>
              <a:pathLst>
                <a:path w="6630" h="8220" extrusionOk="0">
                  <a:moveTo>
                    <a:pt x="4893" y="0"/>
                  </a:moveTo>
                  <a:lnTo>
                    <a:pt x="1" y="6641"/>
                  </a:lnTo>
                  <a:cubicBezTo>
                    <a:pt x="1342" y="7633"/>
                    <a:pt x="3010" y="8219"/>
                    <a:pt x="4803" y="8219"/>
                  </a:cubicBezTo>
                  <a:cubicBezTo>
                    <a:pt x="5435" y="8219"/>
                    <a:pt x="6043" y="8152"/>
                    <a:pt x="6630" y="8016"/>
                  </a:cubicBezTo>
                  <a:lnTo>
                    <a:pt x="4893" y="0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1180800" y="2680763"/>
              <a:ext cx="204375" cy="213975"/>
            </a:xfrm>
            <a:custGeom>
              <a:avLst/>
              <a:gdLst/>
              <a:ahLst/>
              <a:cxnLst/>
              <a:rect l="l" t="t" r="r" b="b"/>
              <a:pathLst>
                <a:path w="8175" h="8559" extrusionOk="0">
                  <a:moveTo>
                    <a:pt x="260" y="1"/>
                  </a:moveTo>
                  <a:cubicBezTo>
                    <a:pt x="91" y="666"/>
                    <a:pt x="1" y="1343"/>
                    <a:pt x="1" y="2053"/>
                  </a:cubicBezTo>
                  <a:cubicBezTo>
                    <a:pt x="1" y="4725"/>
                    <a:pt x="1286" y="7092"/>
                    <a:pt x="3282" y="8558"/>
                  </a:cubicBezTo>
                  <a:lnTo>
                    <a:pt x="8174" y="1917"/>
                  </a:lnTo>
                  <a:lnTo>
                    <a:pt x="8129" y="1704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1187300" y="2533938"/>
              <a:ext cx="196750" cy="189425"/>
            </a:xfrm>
            <a:custGeom>
              <a:avLst/>
              <a:gdLst/>
              <a:ahLst/>
              <a:cxnLst/>
              <a:rect l="l" t="t" r="r" b="b"/>
              <a:pathLst>
                <a:path w="7870" h="7577" extrusionOk="0">
                  <a:moveTo>
                    <a:pt x="6223" y="1"/>
                  </a:moveTo>
                  <a:cubicBezTo>
                    <a:pt x="3190" y="610"/>
                    <a:pt x="778" y="2909"/>
                    <a:pt x="0" y="5874"/>
                  </a:cubicBezTo>
                  <a:lnTo>
                    <a:pt x="7869" y="7577"/>
                  </a:lnTo>
                  <a:lnTo>
                    <a:pt x="7869" y="7577"/>
                  </a:lnTo>
                  <a:lnTo>
                    <a:pt x="6223" y="1"/>
                  </a:lnTo>
                  <a:close/>
                </a:path>
              </a:pathLst>
            </a:custGeom>
            <a:solidFill>
              <a:srgbClr val="CCA9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978" y="407"/>
                    <a:pt x="11590" y="936"/>
                    <a:pt x="12955" y="1940"/>
                  </a:cubicBezTo>
                  <a:cubicBezTo>
                    <a:pt x="14961" y="3428"/>
                    <a:pt x="16167" y="5796"/>
                    <a:pt x="16167" y="8287"/>
                  </a:cubicBezTo>
                  <a:cubicBezTo>
                    <a:pt x="16167" y="8727"/>
                    <a:pt x="16134" y="9178"/>
                    <a:pt x="16054" y="9606"/>
                  </a:cubicBezTo>
                  <a:cubicBezTo>
                    <a:pt x="15795" y="11139"/>
                    <a:pt x="15097" y="12560"/>
                    <a:pt x="14014" y="13698"/>
                  </a:cubicBezTo>
                  <a:cubicBezTo>
                    <a:pt x="12943" y="14837"/>
                    <a:pt x="11579" y="15615"/>
                    <a:pt x="10068" y="15965"/>
                  </a:cubicBezTo>
                  <a:cubicBezTo>
                    <a:pt x="9493" y="16100"/>
                    <a:pt x="8884" y="16167"/>
                    <a:pt x="8287" y="16167"/>
                  </a:cubicBezTo>
                  <a:cubicBezTo>
                    <a:pt x="6584" y="16167"/>
                    <a:pt x="4973" y="15637"/>
                    <a:pt x="3608" y="14634"/>
                  </a:cubicBezTo>
                  <a:cubicBezTo>
                    <a:pt x="1601" y="13146"/>
                    <a:pt x="406" y="10779"/>
                    <a:pt x="406" y="8287"/>
                  </a:cubicBezTo>
                  <a:cubicBezTo>
                    <a:pt x="406" y="7610"/>
                    <a:pt x="497" y="6946"/>
                    <a:pt x="666" y="6292"/>
                  </a:cubicBezTo>
                  <a:cubicBezTo>
                    <a:pt x="1421" y="3406"/>
                    <a:pt x="3800" y="1151"/>
                    <a:pt x="6720" y="565"/>
                  </a:cubicBezTo>
                  <a:cubicBezTo>
                    <a:pt x="7238" y="463"/>
                    <a:pt x="7757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734" y="1"/>
                    <a:pt x="7182" y="57"/>
                    <a:pt x="6641" y="170"/>
                  </a:cubicBezTo>
                  <a:cubicBezTo>
                    <a:pt x="3563" y="778"/>
                    <a:pt x="1060" y="3146"/>
                    <a:pt x="260" y="6190"/>
                  </a:cubicBezTo>
                  <a:cubicBezTo>
                    <a:pt x="91" y="6866"/>
                    <a:pt x="1" y="7577"/>
                    <a:pt x="1" y="8287"/>
                  </a:cubicBezTo>
                  <a:cubicBezTo>
                    <a:pt x="1" y="10914"/>
                    <a:pt x="1252" y="13405"/>
                    <a:pt x="3360" y="14961"/>
                  </a:cubicBezTo>
                  <a:cubicBezTo>
                    <a:pt x="4792" y="16020"/>
                    <a:pt x="6494" y="16584"/>
                    <a:pt x="8287" y="16584"/>
                  </a:cubicBezTo>
                  <a:cubicBezTo>
                    <a:pt x="8919" y="16584"/>
                    <a:pt x="9550" y="16506"/>
                    <a:pt x="10169" y="16370"/>
                  </a:cubicBezTo>
                  <a:cubicBezTo>
                    <a:pt x="11760" y="15998"/>
                    <a:pt x="13191" y="15175"/>
                    <a:pt x="14318" y="13980"/>
                  </a:cubicBezTo>
                  <a:cubicBezTo>
                    <a:pt x="15446" y="12774"/>
                    <a:pt x="16190" y="11286"/>
                    <a:pt x="16460" y="9674"/>
                  </a:cubicBezTo>
                  <a:cubicBezTo>
                    <a:pt x="16540" y="9223"/>
                    <a:pt x="16573" y="8749"/>
                    <a:pt x="16573" y="8287"/>
                  </a:cubicBezTo>
                  <a:cubicBezTo>
                    <a:pt x="16573" y="5671"/>
                    <a:pt x="15310" y="3168"/>
                    <a:pt x="13191" y="1613"/>
                  </a:cubicBezTo>
                  <a:cubicBezTo>
                    <a:pt x="11770" y="565"/>
                    <a:pt x="10068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1337800" y="2533088"/>
              <a:ext cx="95850" cy="397150"/>
            </a:xfrm>
            <a:custGeom>
              <a:avLst/>
              <a:gdLst/>
              <a:ahLst/>
              <a:cxnLst/>
              <a:rect l="l" t="t" r="r" b="b"/>
              <a:pathLst>
                <a:path w="3834" h="15886" extrusionOk="0">
                  <a:moveTo>
                    <a:pt x="406" y="0"/>
                  </a:moveTo>
                  <a:lnTo>
                    <a:pt x="0" y="80"/>
                  </a:lnTo>
                  <a:lnTo>
                    <a:pt x="1646" y="7644"/>
                  </a:lnTo>
                  <a:lnTo>
                    <a:pt x="3438" y="15886"/>
                  </a:lnTo>
                  <a:lnTo>
                    <a:pt x="3833" y="15795"/>
                  </a:lnTo>
                  <a:lnTo>
                    <a:pt x="2097" y="7779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1186175" y="2675988"/>
              <a:ext cx="397125" cy="95000"/>
            </a:xfrm>
            <a:custGeom>
              <a:avLst/>
              <a:gdLst/>
              <a:ahLst/>
              <a:cxnLst/>
              <a:rect l="l" t="t" r="r" b="b"/>
              <a:pathLst>
                <a:path w="15885" h="3800" extrusionOk="0">
                  <a:moveTo>
                    <a:pt x="90" y="1"/>
                  </a:moveTo>
                  <a:lnTo>
                    <a:pt x="0" y="395"/>
                  </a:lnTo>
                  <a:lnTo>
                    <a:pt x="15794" y="3799"/>
                  </a:lnTo>
                  <a:lnTo>
                    <a:pt x="15884" y="3394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1258600" y="2566338"/>
              <a:ext cx="248025" cy="331475"/>
            </a:xfrm>
            <a:custGeom>
              <a:avLst/>
              <a:gdLst/>
              <a:ahLst/>
              <a:cxnLst/>
              <a:rect l="l" t="t" r="r" b="b"/>
              <a:pathLst>
                <a:path w="9921" h="13259" extrusionOk="0">
                  <a:moveTo>
                    <a:pt x="9594" y="1"/>
                  </a:moveTo>
                  <a:lnTo>
                    <a:pt x="5028" y="6190"/>
                  </a:lnTo>
                  <a:lnTo>
                    <a:pt x="4893" y="6371"/>
                  </a:lnTo>
                  <a:lnTo>
                    <a:pt x="0" y="13022"/>
                  </a:lnTo>
                  <a:lnTo>
                    <a:pt x="338" y="13259"/>
                  </a:lnTo>
                  <a:lnTo>
                    <a:pt x="5231" y="6619"/>
                  </a:lnTo>
                  <a:lnTo>
                    <a:pt x="5366" y="6439"/>
                  </a:lnTo>
                  <a:lnTo>
                    <a:pt x="9921" y="238"/>
                  </a:lnTo>
                  <a:lnTo>
                    <a:pt x="95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1569475" y="2642738"/>
              <a:ext cx="47375" cy="89350"/>
            </a:xfrm>
            <a:custGeom>
              <a:avLst/>
              <a:gdLst/>
              <a:ahLst/>
              <a:cxnLst/>
              <a:rect l="l" t="t" r="r" b="b"/>
              <a:pathLst>
                <a:path w="1895" h="3574" extrusionOk="0">
                  <a:moveTo>
                    <a:pt x="1184" y="0"/>
                  </a:moveTo>
                  <a:lnTo>
                    <a:pt x="0" y="485"/>
                  </a:lnTo>
                  <a:cubicBezTo>
                    <a:pt x="406" y="1432"/>
                    <a:pt x="620" y="2481"/>
                    <a:pt x="620" y="3574"/>
                  </a:cubicBezTo>
                  <a:lnTo>
                    <a:pt x="1894" y="3574"/>
                  </a:lnTo>
                  <a:cubicBezTo>
                    <a:pt x="1894" y="2311"/>
                    <a:pt x="1646" y="1093"/>
                    <a:pt x="1184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1569475" y="2732063"/>
              <a:ext cx="47375" cy="89650"/>
            </a:xfrm>
            <a:custGeom>
              <a:avLst/>
              <a:gdLst/>
              <a:ahLst/>
              <a:cxnLst/>
              <a:rect l="l" t="t" r="r" b="b"/>
              <a:pathLst>
                <a:path w="1895" h="3586" extrusionOk="0">
                  <a:moveTo>
                    <a:pt x="620" y="1"/>
                  </a:moveTo>
                  <a:cubicBezTo>
                    <a:pt x="620" y="1106"/>
                    <a:pt x="406" y="2143"/>
                    <a:pt x="0" y="3101"/>
                  </a:cubicBezTo>
                  <a:lnTo>
                    <a:pt x="1184" y="3586"/>
                  </a:lnTo>
                  <a:cubicBezTo>
                    <a:pt x="1646" y="2481"/>
                    <a:pt x="1894" y="1275"/>
                    <a:pt x="1894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1525775" y="2566638"/>
              <a:ext cx="73300" cy="88225"/>
            </a:xfrm>
            <a:custGeom>
              <a:avLst/>
              <a:gdLst/>
              <a:ahLst/>
              <a:cxnLst/>
              <a:rect l="l" t="t" r="r" b="b"/>
              <a:pathLst>
                <a:path w="2932" h="3529" extrusionOk="0">
                  <a:moveTo>
                    <a:pt x="902" y="0"/>
                  </a:moveTo>
                  <a:lnTo>
                    <a:pt x="1" y="902"/>
                  </a:lnTo>
                  <a:cubicBezTo>
                    <a:pt x="745" y="1646"/>
                    <a:pt x="1343" y="2537"/>
                    <a:pt x="1748" y="3529"/>
                  </a:cubicBezTo>
                  <a:lnTo>
                    <a:pt x="2932" y="3044"/>
                  </a:lnTo>
                  <a:cubicBezTo>
                    <a:pt x="2458" y="1894"/>
                    <a:pt x="1759" y="868"/>
                    <a:pt x="902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1525775" y="2809588"/>
              <a:ext cx="73300" cy="87950"/>
            </a:xfrm>
            <a:custGeom>
              <a:avLst/>
              <a:gdLst/>
              <a:ahLst/>
              <a:cxnLst/>
              <a:rect l="l" t="t" r="r" b="b"/>
              <a:pathLst>
                <a:path w="2932" h="3518" extrusionOk="0">
                  <a:moveTo>
                    <a:pt x="1748" y="0"/>
                  </a:moveTo>
                  <a:cubicBezTo>
                    <a:pt x="1343" y="981"/>
                    <a:pt x="745" y="1872"/>
                    <a:pt x="1" y="2616"/>
                  </a:cubicBezTo>
                  <a:lnTo>
                    <a:pt x="902" y="3518"/>
                  </a:lnTo>
                  <a:cubicBezTo>
                    <a:pt x="1759" y="2661"/>
                    <a:pt x="2458" y="1635"/>
                    <a:pt x="2932" y="485"/>
                  </a:cubicBezTo>
                  <a:lnTo>
                    <a:pt x="1748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1460125" y="2515913"/>
              <a:ext cx="88225" cy="73300"/>
            </a:xfrm>
            <a:custGeom>
              <a:avLst/>
              <a:gdLst/>
              <a:ahLst/>
              <a:cxnLst/>
              <a:rect l="l" t="t" r="r" b="b"/>
              <a:pathLst>
                <a:path w="3529" h="2932" extrusionOk="0">
                  <a:moveTo>
                    <a:pt x="496" y="0"/>
                  </a:moveTo>
                  <a:lnTo>
                    <a:pt x="0" y="1184"/>
                  </a:lnTo>
                  <a:cubicBezTo>
                    <a:pt x="992" y="1589"/>
                    <a:pt x="1882" y="2187"/>
                    <a:pt x="2627" y="2931"/>
                  </a:cubicBezTo>
                  <a:lnTo>
                    <a:pt x="3528" y="2029"/>
                  </a:lnTo>
                  <a:cubicBezTo>
                    <a:pt x="2661" y="1173"/>
                    <a:pt x="1634" y="474"/>
                    <a:pt x="496" y="0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1460125" y="2874963"/>
              <a:ext cx="88225" cy="73325"/>
            </a:xfrm>
            <a:custGeom>
              <a:avLst/>
              <a:gdLst/>
              <a:ahLst/>
              <a:cxnLst/>
              <a:rect l="l" t="t" r="r" b="b"/>
              <a:pathLst>
                <a:path w="3529" h="2933" extrusionOk="0">
                  <a:moveTo>
                    <a:pt x="2627" y="1"/>
                  </a:moveTo>
                  <a:cubicBezTo>
                    <a:pt x="1882" y="745"/>
                    <a:pt x="992" y="1354"/>
                    <a:pt x="0" y="1760"/>
                  </a:cubicBezTo>
                  <a:lnTo>
                    <a:pt x="496" y="2932"/>
                  </a:lnTo>
                  <a:cubicBezTo>
                    <a:pt x="1634" y="2459"/>
                    <a:pt x="2661" y="1770"/>
                    <a:pt x="3528" y="903"/>
                  </a:cubicBezTo>
                  <a:lnTo>
                    <a:pt x="2627" y="1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1382900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0" y="1"/>
                  </a:moveTo>
                  <a:lnTo>
                    <a:pt x="0" y="1275"/>
                  </a:lnTo>
                  <a:cubicBezTo>
                    <a:pt x="1093" y="1275"/>
                    <a:pt x="2142" y="1500"/>
                    <a:pt x="3089" y="1895"/>
                  </a:cubicBezTo>
                  <a:lnTo>
                    <a:pt x="3585" y="711"/>
                  </a:lnTo>
                  <a:cubicBezTo>
                    <a:pt x="2480" y="260"/>
                    <a:pt x="1274" y="1"/>
                    <a:pt x="0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1382900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3089" y="1"/>
                  </a:moveTo>
                  <a:cubicBezTo>
                    <a:pt x="2142" y="395"/>
                    <a:pt x="1093" y="609"/>
                    <a:pt x="0" y="609"/>
                  </a:cubicBezTo>
                  <a:lnTo>
                    <a:pt x="0" y="1883"/>
                  </a:lnTo>
                  <a:cubicBezTo>
                    <a:pt x="1274" y="1883"/>
                    <a:pt x="2480" y="1635"/>
                    <a:pt x="3585" y="1173"/>
                  </a:cubicBezTo>
                  <a:lnTo>
                    <a:pt x="3089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293275" y="2918938"/>
              <a:ext cx="89650" cy="47075"/>
            </a:xfrm>
            <a:custGeom>
              <a:avLst/>
              <a:gdLst/>
              <a:ahLst/>
              <a:cxnLst/>
              <a:rect l="l" t="t" r="r" b="b"/>
              <a:pathLst>
                <a:path w="3586" h="1883" extrusionOk="0">
                  <a:moveTo>
                    <a:pt x="485" y="1"/>
                  </a:moveTo>
                  <a:lnTo>
                    <a:pt x="0" y="1173"/>
                  </a:lnTo>
                  <a:cubicBezTo>
                    <a:pt x="1105" y="1635"/>
                    <a:pt x="2311" y="1883"/>
                    <a:pt x="3585" y="1883"/>
                  </a:cubicBezTo>
                  <a:lnTo>
                    <a:pt x="3585" y="609"/>
                  </a:lnTo>
                  <a:cubicBezTo>
                    <a:pt x="2491" y="609"/>
                    <a:pt x="1443" y="395"/>
                    <a:pt x="485" y="1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1293275" y="2498138"/>
              <a:ext cx="89650" cy="47375"/>
            </a:xfrm>
            <a:custGeom>
              <a:avLst/>
              <a:gdLst/>
              <a:ahLst/>
              <a:cxnLst/>
              <a:rect l="l" t="t" r="r" b="b"/>
              <a:pathLst>
                <a:path w="3586" h="1895" extrusionOk="0">
                  <a:moveTo>
                    <a:pt x="3585" y="1"/>
                  </a:moveTo>
                  <a:cubicBezTo>
                    <a:pt x="2311" y="1"/>
                    <a:pt x="1105" y="260"/>
                    <a:pt x="0" y="711"/>
                  </a:cubicBezTo>
                  <a:lnTo>
                    <a:pt x="485" y="1895"/>
                  </a:lnTo>
                  <a:cubicBezTo>
                    <a:pt x="1443" y="1500"/>
                    <a:pt x="2491" y="1275"/>
                    <a:pt x="3585" y="1275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217450" y="2874963"/>
              <a:ext cx="87950" cy="73325"/>
            </a:xfrm>
            <a:custGeom>
              <a:avLst/>
              <a:gdLst/>
              <a:ahLst/>
              <a:cxnLst/>
              <a:rect l="l" t="t" r="r" b="b"/>
              <a:pathLst>
                <a:path w="3518" h="2933" extrusionOk="0">
                  <a:moveTo>
                    <a:pt x="902" y="1"/>
                  </a:moveTo>
                  <a:lnTo>
                    <a:pt x="0" y="903"/>
                  </a:lnTo>
                  <a:cubicBezTo>
                    <a:pt x="857" y="1770"/>
                    <a:pt x="1894" y="2459"/>
                    <a:pt x="3033" y="2932"/>
                  </a:cubicBezTo>
                  <a:lnTo>
                    <a:pt x="3518" y="1760"/>
                  </a:lnTo>
                  <a:cubicBezTo>
                    <a:pt x="2537" y="1354"/>
                    <a:pt x="1646" y="745"/>
                    <a:pt x="902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1217450" y="2515913"/>
              <a:ext cx="87950" cy="73300"/>
            </a:xfrm>
            <a:custGeom>
              <a:avLst/>
              <a:gdLst/>
              <a:ahLst/>
              <a:cxnLst/>
              <a:rect l="l" t="t" r="r" b="b"/>
              <a:pathLst>
                <a:path w="3518" h="2932" extrusionOk="0">
                  <a:moveTo>
                    <a:pt x="3033" y="0"/>
                  </a:moveTo>
                  <a:cubicBezTo>
                    <a:pt x="1894" y="474"/>
                    <a:pt x="857" y="1173"/>
                    <a:pt x="0" y="2029"/>
                  </a:cubicBezTo>
                  <a:lnTo>
                    <a:pt x="902" y="2931"/>
                  </a:lnTo>
                  <a:cubicBezTo>
                    <a:pt x="1646" y="2187"/>
                    <a:pt x="2537" y="1589"/>
                    <a:pt x="3518" y="1184"/>
                  </a:cubicBezTo>
                  <a:lnTo>
                    <a:pt x="3033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1166700" y="2566638"/>
              <a:ext cx="73325" cy="88225"/>
            </a:xfrm>
            <a:custGeom>
              <a:avLst/>
              <a:gdLst/>
              <a:ahLst/>
              <a:cxnLst/>
              <a:rect l="l" t="t" r="r" b="b"/>
              <a:pathLst>
                <a:path w="2933" h="3529" extrusionOk="0">
                  <a:moveTo>
                    <a:pt x="2030" y="0"/>
                  </a:moveTo>
                  <a:cubicBezTo>
                    <a:pt x="1163" y="868"/>
                    <a:pt x="474" y="1894"/>
                    <a:pt x="1" y="3044"/>
                  </a:cubicBezTo>
                  <a:lnTo>
                    <a:pt x="1173" y="3529"/>
                  </a:lnTo>
                  <a:cubicBezTo>
                    <a:pt x="1579" y="2537"/>
                    <a:pt x="2188" y="1646"/>
                    <a:pt x="2932" y="902"/>
                  </a:cubicBezTo>
                  <a:lnTo>
                    <a:pt x="2030" y="0"/>
                  </a:ln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1166700" y="2809588"/>
              <a:ext cx="73325" cy="87950"/>
            </a:xfrm>
            <a:custGeom>
              <a:avLst/>
              <a:gdLst/>
              <a:ahLst/>
              <a:cxnLst/>
              <a:rect l="l" t="t" r="r" b="b"/>
              <a:pathLst>
                <a:path w="2933" h="3518" extrusionOk="0">
                  <a:moveTo>
                    <a:pt x="1173" y="0"/>
                  </a:moveTo>
                  <a:lnTo>
                    <a:pt x="1" y="485"/>
                  </a:lnTo>
                  <a:cubicBezTo>
                    <a:pt x="474" y="1635"/>
                    <a:pt x="1163" y="2661"/>
                    <a:pt x="2030" y="3518"/>
                  </a:cubicBezTo>
                  <a:lnTo>
                    <a:pt x="2932" y="2616"/>
                  </a:lnTo>
                  <a:cubicBezTo>
                    <a:pt x="2188" y="1872"/>
                    <a:pt x="1591" y="993"/>
                    <a:pt x="1173" y="0"/>
                  </a:cubicBez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1148975" y="2642738"/>
              <a:ext cx="47075" cy="89350"/>
            </a:xfrm>
            <a:custGeom>
              <a:avLst/>
              <a:gdLst/>
              <a:ahLst/>
              <a:cxnLst/>
              <a:rect l="l" t="t" r="r" b="b"/>
              <a:pathLst>
                <a:path w="1883" h="3574" extrusionOk="0">
                  <a:moveTo>
                    <a:pt x="710" y="0"/>
                  </a:moveTo>
                  <a:cubicBezTo>
                    <a:pt x="248" y="1093"/>
                    <a:pt x="0" y="2311"/>
                    <a:pt x="0" y="3574"/>
                  </a:cubicBezTo>
                  <a:lnTo>
                    <a:pt x="1274" y="3574"/>
                  </a:lnTo>
                  <a:cubicBezTo>
                    <a:pt x="1274" y="2481"/>
                    <a:pt x="1488" y="1432"/>
                    <a:pt x="1882" y="48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rgbClr val="FFD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1148975" y="2732063"/>
              <a:ext cx="47075" cy="89650"/>
            </a:xfrm>
            <a:custGeom>
              <a:avLst/>
              <a:gdLst/>
              <a:ahLst/>
              <a:cxnLst/>
              <a:rect l="l" t="t" r="r" b="b"/>
              <a:pathLst>
                <a:path w="1883" h="3586" extrusionOk="0">
                  <a:moveTo>
                    <a:pt x="0" y="1"/>
                  </a:moveTo>
                  <a:cubicBezTo>
                    <a:pt x="0" y="1275"/>
                    <a:pt x="248" y="2481"/>
                    <a:pt x="710" y="3586"/>
                  </a:cubicBezTo>
                  <a:lnTo>
                    <a:pt x="1882" y="3101"/>
                  </a:lnTo>
                  <a:cubicBezTo>
                    <a:pt x="1488" y="2143"/>
                    <a:pt x="1274" y="1106"/>
                    <a:pt x="1274" y="1"/>
                  </a:cubicBezTo>
                  <a:close/>
                </a:path>
              </a:pathLst>
            </a:custGeom>
            <a:solidFill>
              <a:srgbClr val="EE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1143900" y="2493063"/>
              <a:ext cx="478025" cy="478325"/>
            </a:xfrm>
            <a:custGeom>
              <a:avLst/>
              <a:gdLst/>
              <a:ahLst/>
              <a:cxnLst/>
              <a:rect l="l" t="t" r="r" b="b"/>
              <a:pathLst>
                <a:path w="19121" h="19133" extrusionOk="0">
                  <a:moveTo>
                    <a:pt x="9560" y="406"/>
                  </a:moveTo>
                  <a:cubicBezTo>
                    <a:pt x="10778" y="406"/>
                    <a:pt x="11950" y="644"/>
                    <a:pt x="13066" y="1105"/>
                  </a:cubicBezTo>
                  <a:cubicBezTo>
                    <a:pt x="14171" y="1568"/>
                    <a:pt x="15175" y="2233"/>
                    <a:pt x="16031" y="3090"/>
                  </a:cubicBezTo>
                  <a:cubicBezTo>
                    <a:pt x="16888" y="3946"/>
                    <a:pt x="17553" y="4950"/>
                    <a:pt x="18015" y="6066"/>
                  </a:cubicBezTo>
                  <a:cubicBezTo>
                    <a:pt x="18477" y="7171"/>
                    <a:pt x="18714" y="8355"/>
                    <a:pt x="18714" y="9561"/>
                  </a:cubicBezTo>
                  <a:cubicBezTo>
                    <a:pt x="18714" y="10778"/>
                    <a:pt x="18477" y="11962"/>
                    <a:pt x="18015" y="13067"/>
                  </a:cubicBezTo>
                  <a:cubicBezTo>
                    <a:pt x="17553" y="14183"/>
                    <a:pt x="16888" y="15187"/>
                    <a:pt x="16031" y="16044"/>
                  </a:cubicBezTo>
                  <a:cubicBezTo>
                    <a:pt x="15175" y="16900"/>
                    <a:pt x="14171" y="17565"/>
                    <a:pt x="13066" y="18028"/>
                  </a:cubicBezTo>
                  <a:cubicBezTo>
                    <a:pt x="11950" y="18489"/>
                    <a:pt x="10778" y="18715"/>
                    <a:pt x="9560" y="18715"/>
                  </a:cubicBezTo>
                  <a:cubicBezTo>
                    <a:pt x="8343" y="18715"/>
                    <a:pt x="7170" y="18489"/>
                    <a:pt x="6054" y="18028"/>
                  </a:cubicBezTo>
                  <a:cubicBezTo>
                    <a:pt x="4938" y="17565"/>
                    <a:pt x="3946" y="16900"/>
                    <a:pt x="3089" y="16044"/>
                  </a:cubicBezTo>
                  <a:cubicBezTo>
                    <a:pt x="2232" y="15187"/>
                    <a:pt x="1567" y="14183"/>
                    <a:pt x="1105" y="13067"/>
                  </a:cubicBezTo>
                  <a:cubicBezTo>
                    <a:pt x="642" y="11962"/>
                    <a:pt x="406" y="10778"/>
                    <a:pt x="406" y="9561"/>
                  </a:cubicBezTo>
                  <a:cubicBezTo>
                    <a:pt x="406" y="8355"/>
                    <a:pt x="642" y="7171"/>
                    <a:pt x="1105" y="6066"/>
                  </a:cubicBezTo>
                  <a:cubicBezTo>
                    <a:pt x="1556" y="4950"/>
                    <a:pt x="2232" y="3946"/>
                    <a:pt x="3089" y="3090"/>
                  </a:cubicBezTo>
                  <a:cubicBezTo>
                    <a:pt x="3946" y="2233"/>
                    <a:pt x="4938" y="1568"/>
                    <a:pt x="6054" y="1105"/>
                  </a:cubicBezTo>
                  <a:cubicBezTo>
                    <a:pt x="7170" y="644"/>
                    <a:pt x="8343" y="406"/>
                    <a:pt x="9560" y="406"/>
                  </a:cubicBezTo>
                  <a:close/>
                  <a:moveTo>
                    <a:pt x="9560" y="1"/>
                  </a:moveTo>
                  <a:cubicBezTo>
                    <a:pt x="8286" y="1"/>
                    <a:pt x="7057" y="249"/>
                    <a:pt x="5896" y="722"/>
                  </a:cubicBezTo>
                  <a:cubicBezTo>
                    <a:pt x="4735" y="1207"/>
                    <a:pt x="3686" y="1906"/>
                    <a:pt x="2796" y="2796"/>
                  </a:cubicBezTo>
                  <a:cubicBezTo>
                    <a:pt x="1905" y="3698"/>
                    <a:pt x="1206" y="4736"/>
                    <a:pt x="722" y="5908"/>
                  </a:cubicBezTo>
                  <a:cubicBezTo>
                    <a:pt x="236" y="7070"/>
                    <a:pt x="0" y="8298"/>
                    <a:pt x="0" y="9561"/>
                  </a:cubicBezTo>
                  <a:cubicBezTo>
                    <a:pt x="0" y="10835"/>
                    <a:pt x="236" y="12063"/>
                    <a:pt x="722" y="13225"/>
                  </a:cubicBezTo>
                  <a:cubicBezTo>
                    <a:pt x="1206" y="14386"/>
                    <a:pt x="1905" y="15435"/>
                    <a:pt x="2796" y="16325"/>
                  </a:cubicBezTo>
                  <a:cubicBezTo>
                    <a:pt x="3686" y="17227"/>
                    <a:pt x="4735" y="17926"/>
                    <a:pt x="5896" y="18399"/>
                  </a:cubicBezTo>
                  <a:cubicBezTo>
                    <a:pt x="7057" y="18885"/>
                    <a:pt x="8286" y="19133"/>
                    <a:pt x="9560" y="19133"/>
                  </a:cubicBezTo>
                  <a:cubicBezTo>
                    <a:pt x="10823" y="19133"/>
                    <a:pt x="12063" y="18885"/>
                    <a:pt x="13224" y="18399"/>
                  </a:cubicBezTo>
                  <a:cubicBezTo>
                    <a:pt x="14385" y="17926"/>
                    <a:pt x="15423" y="17227"/>
                    <a:pt x="16324" y="16325"/>
                  </a:cubicBezTo>
                  <a:cubicBezTo>
                    <a:pt x="17215" y="15435"/>
                    <a:pt x="17914" y="14386"/>
                    <a:pt x="18399" y="13225"/>
                  </a:cubicBezTo>
                  <a:cubicBezTo>
                    <a:pt x="18883" y="12063"/>
                    <a:pt x="19120" y="10835"/>
                    <a:pt x="19120" y="9561"/>
                  </a:cubicBezTo>
                  <a:cubicBezTo>
                    <a:pt x="19120" y="8298"/>
                    <a:pt x="18883" y="7070"/>
                    <a:pt x="18399" y="5908"/>
                  </a:cubicBezTo>
                  <a:cubicBezTo>
                    <a:pt x="17914" y="4736"/>
                    <a:pt x="17215" y="3698"/>
                    <a:pt x="16324" y="2796"/>
                  </a:cubicBezTo>
                  <a:cubicBezTo>
                    <a:pt x="15423" y="1906"/>
                    <a:pt x="14385" y="1207"/>
                    <a:pt x="13224" y="722"/>
                  </a:cubicBezTo>
                  <a:cubicBezTo>
                    <a:pt x="12063" y="249"/>
                    <a:pt x="10823" y="1"/>
                    <a:pt x="956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1175725" y="2524913"/>
              <a:ext cx="414325" cy="414625"/>
            </a:xfrm>
            <a:custGeom>
              <a:avLst/>
              <a:gdLst/>
              <a:ahLst/>
              <a:cxnLst/>
              <a:rect l="l" t="t" r="r" b="b"/>
              <a:pathLst>
                <a:path w="16573" h="16585" extrusionOk="0">
                  <a:moveTo>
                    <a:pt x="8287" y="407"/>
                  </a:moveTo>
                  <a:cubicBezTo>
                    <a:pt x="9335" y="407"/>
                    <a:pt x="10350" y="610"/>
                    <a:pt x="11297" y="1004"/>
                  </a:cubicBezTo>
                  <a:cubicBezTo>
                    <a:pt x="12266" y="1410"/>
                    <a:pt x="13123" y="1985"/>
                    <a:pt x="13856" y="2718"/>
                  </a:cubicBezTo>
                  <a:cubicBezTo>
                    <a:pt x="14600" y="3462"/>
                    <a:pt x="15175" y="4318"/>
                    <a:pt x="15570" y="5277"/>
                  </a:cubicBezTo>
                  <a:cubicBezTo>
                    <a:pt x="15964" y="6235"/>
                    <a:pt x="16167" y="7239"/>
                    <a:pt x="16167" y="8287"/>
                  </a:cubicBezTo>
                  <a:cubicBezTo>
                    <a:pt x="16167" y="9336"/>
                    <a:pt x="15964" y="10350"/>
                    <a:pt x="15570" y="11308"/>
                  </a:cubicBezTo>
                  <a:cubicBezTo>
                    <a:pt x="15175" y="12267"/>
                    <a:pt x="14600" y="13124"/>
                    <a:pt x="13856" y="13868"/>
                  </a:cubicBezTo>
                  <a:cubicBezTo>
                    <a:pt x="13123" y="14600"/>
                    <a:pt x="12256" y="15175"/>
                    <a:pt x="11297" y="15570"/>
                  </a:cubicBezTo>
                  <a:cubicBezTo>
                    <a:pt x="10339" y="15965"/>
                    <a:pt x="9324" y="16167"/>
                    <a:pt x="8287" y="16167"/>
                  </a:cubicBezTo>
                  <a:cubicBezTo>
                    <a:pt x="7238" y="16167"/>
                    <a:pt x="6224" y="15965"/>
                    <a:pt x="5266" y="15570"/>
                  </a:cubicBezTo>
                  <a:cubicBezTo>
                    <a:pt x="4307" y="15175"/>
                    <a:pt x="3450" y="14600"/>
                    <a:pt x="2718" y="13868"/>
                  </a:cubicBezTo>
                  <a:cubicBezTo>
                    <a:pt x="1974" y="13124"/>
                    <a:pt x="1399" y="12267"/>
                    <a:pt x="1004" y="11308"/>
                  </a:cubicBezTo>
                  <a:cubicBezTo>
                    <a:pt x="609" y="10350"/>
                    <a:pt x="406" y="9336"/>
                    <a:pt x="406" y="8287"/>
                  </a:cubicBezTo>
                  <a:cubicBezTo>
                    <a:pt x="406" y="7239"/>
                    <a:pt x="609" y="6224"/>
                    <a:pt x="1004" y="5277"/>
                  </a:cubicBezTo>
                  <a:cubicBezTo>
                    <a:pt x="1399" y="4318"/>
                    <a:pt x="1974" y="3462"/>
                    <a:pt x="2718" y="2718"/>
                  </a:cubicBezTo>
                  <a:cubicBezTo>
                    <a:pt x="3450" y="1985"/>
                    <a:pt x="4307" y="1410"/>
                    <a:pt x="5266" y="1004"/>
                  </a:cubicBezTo>
                  <a:cubicBezTo>
                    <a:pt x="6224" y="610"/>
                    <a:pt x="7238" y="407"/>
                    <a:pt x="8287" y="407"/>
                  </a:cubicBezTo>
                  <a:close/>
                  <a:moveTo>
                    <a:pt x="8287" y="1"/>
                  </a:moveTo>
                  <a:cubicBezTo>
                    <a:pt x="7182" y="1"/>
                    <a:pt x="6111" y="215"/>
                    <a:pt x="5108" y="632"/>
                  </a:cubicBezTo>
                  <a:cubicBezTo>
                    <a:pt x="4104" y="1049"/>
                    <a:pt x="3202" y="1658"/>
                    <a:pt x="2425" y="2424"/>
                  </a:cubicBezTo>
                  <a:cubicBezTo>
                    <a:pt x="1647" y="3203"/>
                    <a:pt x="1038" y="4115"/>
                    <a:pt x="621" y="5119"/>
                  </a:cubicBezTo>
                  <a:cubicBezTo>
                    <a:pt x="204" y="6122"/>
                    <a:pt x="1" y="7194"/>
                    <a:pt x="1" y="8287"/>
                  </a:cubicBezTo>
                  <a:cubicBezTo>
                    <a:pt x="1" y="9392"/>
                    <a:pt x="204" y="10463"/>
                    <a:pt x="621" y="11466"/>
                  </a:cubicBezTo>
                  <a:cubicBezTo>
                    <a:pt x="1038" y="12470"/>
                    <a:pt x="1647" y="13382"/>
                    <a:pt x="2425" y="14149"/>
                  </a:cubicBezTo>
                  <a:cubicBezTo>
                    <a:pt x="3202" y="14927"/>
                    <a:pt x="4104" y="15536"/>
                    <a:pt x="5108" y="15953"/>
                  </a:cubicBezTo>
                  <a:cubicBezTo>
                    <a:pt x="6123" y="16370"/>
                    <a:pt x="7193" y="16584"/>
                    <a:pt x="8287" y="16584"/>
                  </a:cubicBezTo>
                  <a:cubicBezTo>
                    <a:pt x="9380" y="16584"/>
                    <a:pt x="10452" y="16370"/>
                    <a:pt x="11455" y="15953"/>
                  </a:cubicBezTo>
                  <a:cubicBezTo>
                    <a:pt x="12469" y="15536"/>
                    <a:pt x="13371" y="14927"/>
                    <a:pt x="14150" y="14149"/>
                  </a:cubicBezTo>
                  <a:cubicBezTo>
                    <a:pt x="14927" y="13372"/>
                    <a:pt x="15525" y="12470"/>
                    <a:pt x="15942" y="11466"/>
                  </a:cubicBezTo>
                  <a:cubicBezTo>
                    <a:pt x="16359" y="10451"/>
                    <a:pt x="16573" y="9392"/>
                    <a:pt x="16573" y="8287"/>
                  </a:cubicBezTo>
                  <a:cubicBezTo>
                    <a:pt x="16573" y="7194"/>
                    <a:pt x="16359" y="6122"/>
                    <a:pt x="15942" y="5119"/>
                  </a:cubicBezTo>
                  <a:cubicBezTo>
                    <a:pt x="15525" y="4115"/>
                    <a:pt x="14927" y="3203"/>
                    <a:pt x="14150" y="2424"/>
                  </a:cubicBezTo>
                  <a:cubicBezTo>
                    <a:pt x="13371" y="1658"/>
                    <a:pt x="12469" y="1049"/>
                    <a:pt x="11455" y="632"/>
                  </a:cubicBezTo>
                  <a:cubicBezTo>
                    <a:pt x="10452" y="215"/>
                    <a:pt x="9380" y="1"/>
                    <a:pt x="8287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1377825" y="2498138"/>
              <a:ext cx="10175" cy="31875"/>
            </a:xfrm>
            <a:custGeom>
              <a:avLst/>
              <a:gdLst/>
              <a:ahLst/>
              <a:cxnLst/>
              <a:rect l="l" t="t" r="r" b="b"/>
              <a:pathLst>
                <a:path w="407" h="1275" extrusionOk="0">
                  <a:moveTo>
                    <a:pt x="0" y="1"/>
                  </a:moveTo>
                  <a:lnTo>
                    <a:pt x="0" y="1275"/>
                  </a:lnTo>
                  <a:lnTo>
                    <a:pt x="406" y="1275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1288475" y="2513913"/>
              <a:ext cx="21725" cy="35275"/>
            </a:xfrm>
            <a:custGeom>
              <a:avLst/>
              <a:gdLst/>
              <a:ahLst/>
              <a:cxnLst/>
              <a:rect l="l" t="t" r="r" b="b"/>
              <a:pathLst>
                <a:path w="869" h="1411" extrusionOk="0">
                  <a:moveTo>
                    <a:pt x="383" y="1"/>
                  </a:moveTo>
                  <a:lnTo>
                    <a:pt x="0" y="159"/>
                  </a:lnTo>
                  <a:lnTo>
                    <a:pt x="496" y="1343"/>
                  </a:lnTo>
                  <a:lnTo>
                    <a:pt x="508" y="1376"/>
                  </a:lnTo>
                  <a:lnTo>
                    <a:pt x="541" y="1411"/>
                  </a:lnTo>
                  <a:lnTo>
                    <a:pt x="688" y="1264"/>
                  </a:lnTo>
                  <a:lnTo>
                    <a:pt x="869" y="1185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1213800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293" y="0"/>
                  </a:moveTo>
                  <a:lnTo>
                    <a:pt x="0" y="294"/>
                  </a:lnTo>
                  <a:lnTo>
                    <a:pt x="902" y="1196"/>
                  </a:lnTo>
                  <a:lnTo>
                    <a:pt x="1195" y="902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1164750" y="263793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58" y="0"/>
                  </a:moveTo>
                  <a:lnTo>
                    <a:pt x="0" y="373"/>
                  </a:lnTo>
                  <a:lnTo>
                    <a:pt x="1173" y="869"/>
                  </a:lnTo>
                  <a:lnTo>
                    <a:pt x="1251" y="677"/>
                  </a:lnTo>
                  <a:lnTo>
                    <a:pt x="1398" y="531"/>
                  </a:lnTo>
                  <a:lnTo>
                    <a:pt x="1376" y="49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1148975" y="2726988"/>
              <a:ext cx="31850" cy="10175"/>
            </a:xfrm>
            <a:custGeom>
              <a:avLst/>
              <a:gdLst/>
              <a:ahLst/>
              <a:cxnLst/>
              <a:rect l="l" t="t" r="r" b="b"/>
              <a:pathLst>
                <a:path w="1274" h="407" extrusionOk="0">
                  <a:moveTo>
                    <a:pt x="0" y="1"/>
                  </a:moveTo>
                  <a:lnTo>
                    <a:pt x="0" y="407"/>
                  </a:lnTo>
                  <a:lnTo>
                    <a:pt x="1274" y="407"/>
                  </a:lnTo>
                  <a:lnTo>
                    <a:pt x="127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1164750" y="2804788"/>
              <a:ext cx="34975" cy="21725"/>
            </a:xfrm>
            <a:custGeom>
              <a:avLst/>
              <a:gdLst/>
              <a:ahLst/>
              <a:cxnLst/>
              <a:rect l="l" t="t" r="r" b="b"/>
              <a:pathLst>
                <a:path w="1399" h="869" extrusionOk="0">
                  <a:moveTo>
                    <a:pt x="1173" y="0"/>
                  </a:moveTo>
                  <a:lnTo>
                    <a:pt x="0" y="486"/>
                  </a:lnTo>
                  <a:lnTo>
                    <a:pt x="158" y="869"/>
                  </a:lnTo>
                  <a:lnTo>
                    <a:pt x="1331" y="384"/>
                  </a:lnTo>
                  <a:lnTo>
                    <a:pt x="1376" y="361"/>
                  </a:lnTo>
                  <a:lnTo>
                    <a:pt x="1398" y="339"/>
                  </a:lnTo>
                  <a:lnTo>
                    <a:pt x="1251" y="192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1213800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902" y="1"/>
                  </a:moveTo>
                  <a:lnTo>
                    <a:pt x="0" y="903"/>
                  </a:lnTo>
                  <a:lnTo>
                    <a:pt x="293" y="1184"/>
                  </a:lnTo>
                  <a:lnTo>
                    <a:pt x="1195" y="282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1288475" y="2916963"/>
              <a:ext cx="22300" cy="33275"/>
            </a:xfrm>
            <a:custGeom>
              <a:avLst/>
              <a:gdLst/>
              <a:ahLst/>
              <a:cxnLst/>
              <a:rect l="l" t="t" r="r" b="b"/>
              <a:pathLst>
                <a:path w="892" h="1331" extrusionOk="0">
                  <a:moveTo>
                    <a:pt x="496" y="0"/>
                  </a:moveTo>
                  <a:lnTo>
                    <a:pt x="0" y="1173"/>
                  </a:lnTo>
                  <a:lnTo>
                    <a:pt x="383" y="1331"/>
                  </a:lnTo>
                  <a:lnTo>
                    <a:pt x="869" y="158"/>
                  </a:lnTo>
                  <a:lnTo>
                    <a:pt x="891" y="125"/>
                  </a:lnTo>
                  <a:lnTo>
                    <a:pt x="891" y="80"/>
                  </a:lnTo>
                  <a:lnTo>
                    <a:pt x="677" y="8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1377825" y="2934163"/>
              <a:ext cx="10175" cy="31850"/>
            </a:xfrm>
            <a:custGeom>
              <a:avLst/>
              <a:gdLst/>
              <a:ahLst/>
              <a:cxnLst/>
              <a:rect l="l" t="t" r="r" b="b"/>
              <a:pathLst>
                <a:path w="407" h="1274" extrusionOk="0">
                  <a:moveTo>
                    <a:pt x="0" y="0"/>
                  </a:moveTo>
                  <a:lnTo>
                    <a:pt x="0" y="1274"/>
                  </a:lnTo>
                  <a:lnTo>
                    <a:pt x="406" y="12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1455600" y="2915263"/>
              <a:ext cx="21450" cy="34975"/>
            </a:xfrm>
            <a:custGeom>
              <a:avLst/>
              <a:gdLst/>
              <a:ahLst/>
              <a:cxnLst/>
              <a:rect l="l" t="t" r="r" b="b"/>
              <a:pathLst>
                <a:path w="858" h="1399" extrusionOk="0">
                  <a:moveTo>
                    <a:pt x="327" y="1"/>
                  </a:moveTo>
                  <a:lnTo>
                    <a:pt x="181" y="148"/>
                  </a:lnTo>
                  <a:lnTo>
                    <a:pt x="1" y="226"/>
                  </a:lnTo>
                  <a:lnTo>
                    <a:pt x="485" y="1399"/>
                  </a:lnTo>
                  <a:lnTo>
                    <a:pt x="858" y="1241"/>
                  </a:lnTo>
                  <a:lnTo>
                    <a:pt x="372" y="68"/>
                  </a:lnTo>
                  <a:lnTo>
                    <a:pt x="362" y="35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1522125" y="2871588"/>
              <a:ext cx="29900" cy="29600"/>
            </a:xfrm>
            <a:custGeom>
              <a:avLst/>
              <a:gdLst/>
              <a:ahLst/>
              <a:cxnLst/>
              <a:rect l="l" t="t" r="r" b="b"/>
              <a:pathLst>
                <a:path w="1196" h="1184" extrusionOk="0">
                  <a:moveTo>
                    <a:pt x="294" y="1"/>
                  </a:moveTo>
                  <a:lnTo>
                    <a:pt x="0" y="282"/>
                  </a:lnTo>
                  <a:lnTo>
                    <a:pt x="902" y="1184"/>
                  </a:lnTo>
                  <a:lnTo>
                    <a:pt x="1195" y="90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567775" y="2804513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68" y="0"/>
                  </a:moveTo>
                  <a:lnTo>
                    <a:pt x="68" y="203"/>
                  </a:lnTo>
                  <a:lnTo>
                    <a:pt x="1" y="395"/>
                  </a:lnTo>
                  <a:lnTo>
                    <a:pt x="1173" y="880"/>
                  </a:lnTo>
                  <a:lnTo>
                    <a:pt x="1331" y="497"/>
                  </a:lnTo>
                  <a:lnTo>
                    <a:pt x="147" y="11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1584950" y="2726988"/>
              <a:ext cx="31900" cy="10175"/>
            </a:xfrm>
            <a:custGeom>
              <a:avLst/>
              <a:gdLst/>
              <a:ahLst/>
              <a:cxnLst/>
              <a:rect l="l" t="t" r="r" b="b"/>
              <a:pathLst>
                <a:path w="1276" h="407" extrusionOk="0">
                  <a:moveTo>
                    <a:pt x="1" y="1"/>
                  </a:moveTo>
                  <a:lnTo>
                    <a:pt x="1" y="407"/>
                  </a:lnTo>
                  <a:lnTo>
                    <a:pt x="1275" y="407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1567775" y="2637938"/>
              <a:ext cx="33300" cy="22000"/>
            </a:xfrm>
            <a:custGeom>
              <a:avLst/>
              <a:gdLst/>
              <a:ahLst/>
              <a:cxnLst/>
              <a:rect l="l" t="t" r="r" b="b"/>
              <a:pathLst>
                <a:path w="1332" h="880" extrusionOk="0">
                  <a:moveTo>
                    <a:pt x="1173" y="0"/>
                  </a:moveTo>
                  <a:lnTo>
                    <a:pt x="1" y="486"/>
                  </a:lnTo>
                  <a:lnTo>
                    <a:pt x="68" y="677"/>
                  </a:lnTo>
                  <a:lnTo>
                    <a:pt x="68" y="880"/>
                  </a:lnTo>
                  <a:lnTo>
                    <a:pt x="113" y="880"/>
                  </a:lnTo>
                  <a:lnTo>
                    <a:pt x="1331" y="37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1522125" y="2562963"/>
              <a:ext cx="29900" cy="29900"/>
            </a:xfrm>
            <a:custGeom>
              <a:avLst/>
              <a:gdLst/>
              <a:ahLst/>
              <a:cxnLst/>
              <a:rect l="l" t="t" r="r" b="b"/>
              <a:pathLst>
                <a:path w="1196" h="1196" extrusionOk="0">
                  <a:moveTo>
                    <a:pt x="902" y="0"/>
                  </a:moveTo>
                  <a:lnTo>
                    <a:pt x="0" y="902"/>
                  </a:lnTo>
                  <a:lnTo>
                    <a:pt x="294" y="1196"/>
                  </a:lnTo>
                  <a:lnTo>
                    <a:pt x="1195" y="294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1455600" y="2513913"/>
              <a:ext cx="21450" cy="33850"/>
            </a:xfrm>
            <a:custGeom>
              <a:avLst/>
              <a:gdLst/>
              <a:ahLst/>
              <a:cxnLst/>
              <a:rect l="l" t="t" r="r" b="b"/>
              <a:pathLst>
                <a:path w="858" h="1354" extrusionOk="0">
                  <a:moveTo>
                    <a:pt x="485" y="1"/>
                  </a:moveTo>
                  <a:lnTo>
                    <a:pt x="1" y="1185"/>
                  </a:lnTo>
                  <a:lnTo>
                    <a:pt x="169" y="1253"/>
                  </a:lnTo>
                  <a:lnTo>
                    <a:pt x="372" y="1354"/>
                  </a:lnTo>
                  <a:lnTo>
                    <a:pt x="858" y="159"/>
                  </a:lnTo>
                  <a:lnTo>
                    <a:pt x="485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1328225" y="2557888"/>
              <a:ext cx="228875" cy="185475"/>
            </a:xfrm>
            <a:custGeom>
              <a:avLst/>
              <a:gdLst/>
              <a:ahLst/>
              <a:cxnLst/>
              <a:rect l="l" t="t" r="r" b="b"/>
              <a:pathLst>
                <a:path w="9155" h="7419" extrusionOk="0">
                  <a:moveTo>
                    <a:pt x="2187" y="1"/>
                  </a:moveTo>
                  <a:cubicBezTo>
                    <a:pt x="1421" y="1"/>
                    <a:pt x="687" y="125"/>
                    <a:pt x="0" y="350"/>
                  </a:cubicBezTo>
                  <a:lnTo>
                    <a:pt x="2288" y="5739"/>
                  </a:lnTo>
                  <a:lnTo>
                    <a:pt x="9075" y="7419"/>
                  </a:lnTo>
                  <a:lnTo>
                    <a:pt x="9143" y="7419"/>
                  </a:lnTo>
                  <a:cubicBezTo>
                    <a:pt x="9143" y="7273"/>
                    <a:pt x="9154" y="7126"/>
                    <a:pt x="9154" y="6968"/>
                  </a:cubicBezTo>
                  <a:cubicBezTo>
                    <a:pt x="9154" y="3124"/>
                    <a:pt x="6031" y="1"/>
                    <a:pt x="2187" y="1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1385425" y="2701363"/>
              <a:ext cx="171375" cy="103450"/>
            </a:xfrm>
            <a:custGeom>
              <a:avLst/>
              <a:gdLst/>
              <a:ahLst/>
              <a:cxnLst/>
              <a:rect l="l" t="t" r="r" b="b"/>
              <a:pathLst>
                <a:path w="6855" h="4138" extrusionOk="0">
                  <a:moveTo>
                    <a:pt x="0" y="0"/>
                  </a:moveTo>
                  <a:lnTo>
                    <a:pt x="1759" y="4137"/>
                  </a:lnTo>
                  <a:lnTo>
                    <a:pt x="6787" y="2255"/>
                  </a:lnTo>
                  <a:cubicBezTo>
                    <a:pt x="6821" y="2063"/>
                    <a:pt x="6832" y="1883"/>
                    <a:pt x="6855" y="1680"/>
                  </a:cubicBezTo>
                  <a:lnTo>
                    <a:pt x="6787" y="1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1429375" y="2757738"/>
              <a:ext cx="125725" cy="128525"/>
            </a:xfrm>
            <a:custGeom>
              <a:avLst/>
              <a:gdLst/>
              <a:ahLst/>
              <a:cxnLst/>
              <a:rect l="l" t="t" r="r" b="b"/>
              <a:pathLst>
                <a:path w="5029" h="5141" extrusionOk="0">
                  <a:moveTo>
                    <a:pt x="5029" y="0"/>
                  </a:moveTo>
                  <a:lnTo>
                    <a:pt x="1" y="1882"/>
                  </a:lnTo>
                  <a:lnTo>
                    <a:pt x="1388" y="5141"/>
                  </a:lnTo>
                  <a:cubicBezTo>
                    <a:pt x="3305" y="4126"/>
                    <a:pt x="4703" y="2243"/>
                    <a:pt x="5029" y="0"/>
                  </a:cubicBez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1269875" y="2804788"/>
              <a:ext cx="194225" cy="101475"/>
            </a:xfrm>
            <a:custGeom>
              <a:avLst/>
              <a:gdLst/>
              <a:ahLst/>
              <a:cxnLst/>
              <a:rect l="l" t="t" r="r" b="b"/>
              <a:pathLst>
                <a:path w="7769" h="4059" extrusionOk="0">
                  <a:moveTo>
                    <a:pt x="6381" y="0"/>
                  </a:moveTo>
                  <a:lnTo>
                    <a:pt x="0" y="2402"/>
                  </a:lnTo>
                  <a:cubicBezTo>
                    <a:pt x="1218" y="3439"/>
                    <a:pt x="2796" y="4059"/>
                    <a:pt x="4521" y="4059"/>
                  </a:cubicBezTo>
                  <a:cubicBezTo>
                    <a:pt x="5694" y="4059"/>
                    <a:pt x="6799" y="3777"/>
                    <a:pt x="7768" y="3259"/>
                  </a:cubicBezTo>
                  <a:lnTo>
                    <a:pt x="6381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208725" y="2661338"/>
              <a:ext cx="220675" cy="203525"/>
            </a:xfrm>
            <a:custGeom>
              <a:avLst/>
              <a:gdLst/>
              <a:ahLst/>
              <a:cxnLst/>
              <a:rect l="l" t="t" r="r" b="b"/>
              <a:pathLst>
                <a:path w="8827" h="8141" extrusionOk="0">
                  <a:moveTo>
                    <a:pt x="597" y="0"/>
                  </a:moveTo>
                  <a:cubicBezTo>
                    <a:pt x="214" y="868"/>
                    <a:pt x="0" y="1827"/>
                    <a:pt x="0" y="2830"/>
                  </a:cubicBezTo>
                  <a:cubicBezTo>
                    <a:pt x="0" y="4961"/>
                    <a:pt x="947" y="6855"/>
                    <a:pt x="2446" y="8140"/>
                  </a:cubicBezTo>
                  <a:lnTo>
                    <a:pt x="8827" y="5738"/>
                  </a:lnTo>
                  <a:lnTo>
                    <a:pt x="7068" y="1601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01D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1223650" y="2566638"/>
              <a:ext cx="161800" cy="134750"/>
            </a:xfrm>
            <a:custGeom>
              <a:avLst/>
              <a:gdLst/>
              <a:ahLst/>
              <a:cxnLst/>
              <a:rect l="l" t="t" r="r" b="b"/>
              <a:pathLst>
                <a:path w="6472" h="5390" extrusionOk="0">
                  <a:moveTo>
                    <a:pt x="4183" y="0"/>
                  </a:moveTo>
                  <a:cubicBezTo>
                    <a:pt x="2312" y="620"/>
                    <a:pt x="789" y="2007"/>
                    <a:pt x="0" y="3788"/>
                  </a:cubicBezTo>
                  <a:lnTo>
                    <a:pt x="6471" y="5389"/>
                  </a:lnTo>
                  <a:lnTo>
                    <a:pt x="6471" y="5389"/>
                  </a:lnTo>
                  <a:lnTo>
                    <a:pt x="4183" y="0"/>
                  </a:lnTo>
                  <a:close/>
                </a:path>
              </a:pathLst>
            </a:custGeom>
            <a:solidFill>
              <a:srgbClr val="01A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1203650" y="2552813"/>
              <a:ext cx="358525" cy="358825"/>
            </a:xfrm>
            <a:custGeom>
              <a:avLst/>
              <a:gdLst/>
              <a:ahLst/>
              <a:cxnLst/>
              <a:rect l="l" t="t" r="r" b="b"/>
              <a:pathLst>
                <a:path w="14341" h="14353" extrusionOk="0">
                  <a:moveTo>
                    <a:pt x="7170" y="418"/>
                  </a:moveTo>
                  <a:cubicBezTo>
                    <a:pt x="10901" y="418"/>
                    <a:pt x="13934" y="3450"/>
                    <a:pt x="13934" y="7171"/>
                  </a:cubicBezTo>
                  <a:cubicBezTo>
                    <a:pt x="13934" y="7329"/>
                    <a:pt x="13923" y="7476"/>
                    <a:pt x="13912" y="7611"/>
                  </a:cubicBezTo>
                  <a:cubicBezTo>
                    <a:pt x="13900" y="7802"/>
                    <a:pt x="13889" y="7982"/>
                    <a:pt x="13855" y="8163"/>
                  </a:cubicBezTo>
                  <a:cubicBezTo>
                    <a:pt x="13551" y="10294"/>
                    <a:pt x="12221" y="12154"/>
                    <a:pt x="10315" y="13157"/>
                  </a:cubicBezTo>
                  <a:cubicBezTo>
                    <a:pt x="9357" y="13664"/>
                    <a:pt x="8263" y="13935"/>
                    <a:pt x="7170" y="13935"/>
                  </a:cubicBezTo>
                  <a:cubicBezTo>
                    <a:pt x="5558" y="13935"/>
                    <a:pt x="4002" y="13360"/>
                    <a:pt x="2784" y="12323"/>
                  </a:cubicBezTo>
                  <a:cubicBezTo>
                    <a:pt x="1274" y="11038"/>
                    <a:pt x="406" y="9155"/>
                    <a:pt x="406" y="7171"/>
                  </a:cubicBezTo>
                  <a:cubicBezTo>
                    <a:pt x="406" y="6213"/>
                    <a:pt x="597" y="5299"/>
                    <a:pt x="992" y="4432"/>
                  </a:cubicBezTo>
                  <a:cubicBezTo>
                    <a:pt x="1759" y="2684"/>
                    <a:pt x="3247" y="1343"/>
                    <a:pt x="5051" y="756"/>
                  </a:cubicBezTo>
                  <a:cubicBezTo>
                    <a:pt x="5727" y="531"/>
                    <a:pt x="6449" y="418"/>
                    <a:pt x="7170" y="418"/>
                  </a:cubicBezTo>
                  <a:close/>
                  <a:moveTo>
                    <a:pt x="7170" y="1"/>
                  </a:moveTo>
                  <a:cubicBezTo>
                    <a:pt x="6404" y="1"/>
                    <a:pt x="5648" y="125"/>
                    <a:pt x="4915" y="361"/>
                  </a:cubicBezTo>
                  <a:cubicBezTo>
                    <a:pt x="2999" y="993"/>
                    <a:pt x="1431" y="2413"/>
                    <a:pt x="609" y="4262"/>
                  </a:cubicBezTo>
                  <a:cubicBezTo>
                    <a:pt x="203" y="5176"/>
                    <a:pt x="0" y="6156"/>
                    <a:pt x="0" y="7171"/>
                  </a:cubicBezTo>
                  <a:cubicBezTo>
                    <a:pt x="0" y="9279"/>
                    <a:pt x="913" y="11264"/>
                    <a:pt x="2514" y="12627"/>
                  </a:cubicBezTo>
                  <a:cubicBezTo>
                    <a:pt x="3811" y="13732"/>
                    <a:pt x="5467" y="14353"/>
                    <a:pt x="7170" y="14353"/>
                  </a:cubicBezTo>
                  <a:cubicBezTo>
                    <a:pt x="8331" y="14353"/>
                    <a:pt x="9481" y="14059"/>
                    <a:pt x="10507" y="13518"/>
                  </a:cubicBezTo>
                  <a:cubicBezTo>
                    <a:pt x="12525" y="12459"/>
                    <a:pt x="13934" y="10474"/>
                    <a:pt x="14261" y="8230"/>
                  </a:cubicBezTo>
                  <a:cubicBezTo>
                    <a:pt x="14295" y="8039"/>
                    <a:pt x="14318" y="7836"/>
                    <a:pt x="14329" y="7644"/>
                  </a:cubicBezTo>
                  <a:cubicBezTo>
                    <a:pt x="14340" y="7498"/>
                    <a:pt x="14340" y="7340"/>
                    <a:pt x="14340" y="7171"/>
                  </a:cubicBezTo>
                  <a:cubicBezTo>
                    <a:pt x="14340" y="3225"/>
                    <a:pt x="11127" y="1"/>
                    <a:pt x="7170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1267900" y="2752913"/>
              <a:ext cx="289200" cy="116725"/>
            </a:xfrm>
            <a:custGeom>
              <a:avLst/>
              <a:gdLst/>
              <a:ahLst/>
              <a:cxnLst/>
              <a:rect l="l" t="t" r="r" b="b"/>
              <a:pathLst>
                <a:path w="11568" h="4669" extrusionOk="0">
                  <a:moveTo>
                    <a:pt x="11420" y="1"/>
                  </a:moveTo>
                  <a:lnTo>
                    <a:pt x="1" y="4274"/>
                  </a:lnTo>
                  <a:lnTo>
                    <a:pt x="147" y="4668"/>
                  </a:lnTo>
                  <a:lnTo>
                    <a:pt x="11567" y="384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1323150" y="2564663"/>
              <a:ext cx="145450" cy="323575"/>
            </a:xfrm>
            <a:custGeom>
              <a:avLst/>
              <a:gdLst/>
              <a:ahLst/>
              <a:cxnLst/>
              <a:rect l="l" t="t" r="r" b="b"/>
              <a:pathLst>
                <a:path w="5818" h="12943" extrusionOk="0">
                  <a:moveTo>
                    <a:pt x="394" y="0"/>
                  </a:moveTo>
                  <a:lnTo>
                    <a:pt x="203" y="79"/>
                  </a:lnTo>
                  <a:lnTo>
                    <a:pt x="0" y="79"/>
                  </a:lnTo>
                  <a:lnTo>
                    <a:pt x="0" y="125"/>
                  </a:lnTo>
                  <a:lnTo>
                    <a:pt x="5445" y="12942"/>
                  </a:lnTo>
                  <a:lnTo>
                    <a:pt x="5817" y="12785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1222525" y="2656538"/>
              <a:ext cx="334000" cy="91900"/>
            </a:xfrm>
            <a:custGeom>
              <a:avLst/>
              <a:gdLst/>
              <a:ahLst/>
              <a:cxnLst/>
              <a:rect l="l" t="t" r="r" b="b"/>
              <a:pathLst>
                <a:path w="13360" h="3676" extrusionOk="0">
                  <a:moveTo>
                    <a:pt x="90" y="0"/>
                  </a:moveTo>
                  <a:lnTo>
                    <a:pt x="0" y="395"/>
                  </a:lnTo>
                  <a:lnTo>
                    <a:pt x="13258" y="3676"/>
                  </a:lnTo>
                  <a:lnTo>
                    <a:pt x="13360" y="32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1287350" y="2575088"/>
              <a:ext cx="190825" cy="190825"/>
            </a:xfrm>
            <a:custGeom>
              <a:avLst/>
              <a:gdLst/>
              <a:ahLst/>
              <a:cxnLst/>
              <a:rect l="l" t="t" r="r" b="b"/>
              <a:pathLst>
                <a:path w="7633" h="7633" extrusionOk="0">
                  <a:moveTo>
                    <a:pt x="3822" y="1"/>
                  </a:moveTo>
                  <a:cubicBezTo>
                    <a:pt x="1714" y="1"/>
                    <a:pt x="0" y="1703"/>
                    <a:pt x="0" y="3811"/>
                  </a:cubicBezTo>
                  <a:cubicBezTo>
                    <a:pt x="0" y="5919"/>
                    <a:pt x="1714" y="7633"/>
                    <a:pt x="3822" y="7633"/>
                  </a:cubicBezTo>
                  <a:cubicBezTo>
                    <a:pt x="5930" y="7633"/>
                    <a:pt x="7633" y="5919"/>
                    <a:pt x="7633" y="3811"/>
                  </a:cubicBezTo>
                  <a:cubicBezTo>
                    <a:pt x="7633" y="1703"/>
                    <a:pt x="5930" y="1"/>
                    <a:pt x="3822" y="1"/>
                  </a:cubicBezTo>
                  <a:close/>
                </a:path>
              </a:pathLst>
            </a:custGeom>
            <a:solidFill>
              <a:srgbClr val="7C4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1282275" y="2570013"/>
              <a:ext cx="201250" cy="200975"/>
            </a:xfrm>
            <a:custGeom>
              <a:avLst/>
              <a:gdLst/>
              <a:ahLst/>
              <a:cxnLst/>
              <a:rect l="l" t="t" r="r" b="b"/>
              <a:pathLst>
                <a:path w="8050" h="8039" extrusionOk="0">
                  <a:moveTo>
                    <a:pt x="4025" y="407"/>
                  </a:moveTo>
                  <a:cubicBezTo>
                    <a:pt x="6020" y="407"/>
                    <a:pt x="7633" y="2030"/>
                    <a:pt x="7633" y="4014"/>
                  </a:cubicBezTo>
                  <a:cubicBezTo>
                    <a:pt x="7633" y="6009"/>
                    <a:pt x="6020" y="7633"/>
                    <a:pt x="4025" y="7633"/>
                  </a:cubicBezTo>
                  <a:cubicBezTo>
                    <a:pt x="2029" y="7633"/>
                    <a:pt x="418" y="6009"/>
                    <a:pt x="418" y="4014"/>
                  </a:cubicBezTo>
                  <a:cubicBezTo>
                    <a:pt x="418" y="2030"/>
                    <a:pt x="2029" y="407"/>
                    <a:pt x="4025" y="407"/>
                  </a:cubicBezTo>
                  <a:close/>
                  <a:moveTo>
                    <a:pt x="4025" y="1"/>
                  </a:moveTo>
                  <a:cubicBezTo>
                    <a:pt x="1804" y="1"/>
                    <a:pt x="0" y="1805"/>
                    <a:pt x="0" y="4014"/>
                  </a:cubicBezTo>
                  <a:cubicBezTo>
                    <a:pt x="0" y="6235"/>
                    <a:pt x="1804" y="8038"/>
                    <a:pt x="4025" y="8038"/>
                  </a:cubicBezTo>
                  <a:cubicBezTo>
                    <a:pt x="6246" y="8038"/>
                    <a:pt x="8049" y="6235"/>
                    <a:pt x="8049" y="4014"/>
                  </a:cubicBezTo>
                  <a:cubicBezTo>
                    <a:pt x="8049" y="1805"/>
                    <a:pt x="6246" y="1"/>
                    <a:pt x="4025" y="1"/>
                  </a:cubicBez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1173475" y="2666413"/>
              <a:ext cx="213650" cy="224075"/>
            </a:xfrm>
            <a:custGeom>
              <a:avLst/>
              <a:gdLst/>
              <a:ahLst/>
              <a:cxnLst/>
              <a:rect l="l" t="t" r="r" b="b"/>
              <a:pathLst>
                <a:path w="8546" h="8963" extrusionOk="0">
                  <a:moveTo>
                    <a:pt x="8208" y="0"/>
                  </a:moveTo>
                  <a:lnTo>
                    <a:pt x="0" y="6821"/>
                  </a:lnTo>
                  <a:cubicBezTo>
                    <a:pt x="395" y="7599"/>
                    <a:pt x="902" y="8331"/>
                    <a:pt x="1489" y="8963"/>
                  </a:cubicBezTo>
                  <a:lnTo>
                    <a:pt x="8377" y="530"/>
                  </a:lnTo>
                  <a:lnTo>
                    <a:pt x="8546" y="327"/>
                  </a:lnTo>
                  <a:lnTo>
                    <a:pt x="8377" y="158"/>
                  </a:lnTo>
                  <a:lnTo>
                    <a:pt x="8208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1167000" y="2659363"/>
              <a:ext cx="226900" cy="239025"/>
            </a:xfrm>
            <a:custGeom>
              <a:avLst/>
              <a:gdLst/>
              <a:ahLst/>
              <a:cxnLst/>
              <a:rect l="l" t="t" r="r" b="b"/>
              <a:pathLst>
                <a:path w="9076" h="9561" extrusionOk="0">
                  <a:moveTo>
                    <a:pt x="8456" y="553"/>
                  </a:moveTo>
                  <a:lnTo>
                    <a:pt x="8523" y="621"/>
                  </a:lnTo>
                  <a:lnTo>
                    <a:pt x="1737" y="8941"/>
                  </a:lnTo>
                  <a:cubicBezTo>
                    <a:pt x="1263" y="8388"/>
                    <a:pt x="857" y="7791"/>
                    <a:pt x="519" y="7148"/>
                  </a:cubicBezTo>
                  <a:lnTo>
                    <a:pt x="8456" y="553"/>
                  </a:lnTo>
                  <a:close/>
                  <a:moveTo>
                    <a:pt x="8478" y="0"/>
                  </a:moveTo>
                  <a:lnTo>
                    <a:pt x="1" y="7047"/>
                  </a:lnTo>
                  <a:lnTo>
                    <a:pt x="79" y="7193"/>
                  </a:lnTo>
                  <a:cubicBezTo>
                    <a:pt x="474" y="7994"/>
                    <a:pt x="993" y="8726"/>
                    <a:pt x="1601" y="9392"/>
                  </a:cubicBezTo>
                  <a:lnTo>
                    <a:pt x="1759" y="9560"/>
                  </a:lnTo>
                  <a:lnTo>
                    <a:pt x="9075" y="598"/>
                  </a:lnTo>
                  <a:lnTo>
                    <a:pt x="847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1208725" y="2666113"/>
              <a:ext cx="175025" cy="63450"/>
            </a:xfrm>
            <a:custGeom>
              <a:avLst/>
              <a:gdLst/>
              <a:ahLst/>
              <a:cxnLst/>
              <a:rect l="l" t="t" r="r" b="b"/>
              <a:pathLst>
                <a:path w="7001" h="2538" extrusionOk="0">
                  <a:moveTo>
                    <a:pt x="6933" y="1"/>
                  </a:moveTo>
                  <a:lnTo>
                    <a:pt x="293" y="632"/>
                  </a:lnTo>
                  <a:cubicBezTo>
                    <a:pt x="113" y="1241"/>
                    <a:pt x="11" y="1884"/>
                    <a:pt x="0" y="2538"/>
                  </a:cubicBezTo>
                  <a:lnTo>
                    <a:pt x="6956" y="361"/>
                  </a:lnTo>
                  <a:lnTo>
                    <a:pt x="7001" y="339"/>
                  </a:lnTo>
                  <a:lnTo>
                    <a:pt x="6956" y="136"/>
                  </a:lnTo>
                  <a:lnTo>
                    <a:pt x="6933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1203350" y="2660763"/>
              <a:ext cx="186325" cy="75850"/>
            </a:xfrm>
            <a:custGeom>
              <a:avLst/>
              <a:gdLst/>
              <a:ahLst/>
              <a:cxnLst/>
              <a:rect l="l" t="t" r="r" b="b"/>
              <a:pathLst>
                <a:path w="7453" h="3034" extrusionOk="0">
                  <a:moveTo>
                    <a:pt x="6867" y="452"/>
                  </a:moveTo>
                  <a:lnTo>
                    <a:pt x="429" y="2469"/>
                  </a:lnTo>
                  <a:cubicBezTo>
                    <a:pt x="451" y="1985"/>
                    <a:pt x="531" y="1512"/>
                    <a:pt x="666" y="1038"/>
                  </a:cubicBezTo>
                  <a:lnTo>
                    <a:pt x="6867" y="452"/>
                  </a:lnTo>
                  <a:close/>
                  <a:moveTo>
                    <a:pt x="7306" y="1"/>
                  </a:moveTo>
                  <a:lnTo>
                    <a:pt x="350" y="655"/>
                  </a:lnTo>
                  <a:lnTo>
                    <a:pt x="305" y="790"/>
                  </a:lnTo>
                  <a:cubicBezTo>
                    <a:pt x="125" y="1421"/>
                    <a:pt x="23" y="2086"/>
                    <a:pt x="12" y="2752"/>
                  </a:cubicBezTo>
                  <a:lnTo>
                    <a:pt x="0" y="3033"/>
                  </a:lnTo>
                  <a:lnTo>
                    <a:pt x="0" y="3033"/>
                  </a:lnTo>
                  <a:lnTo>
                    <a:pt x="7453" y="700"/>
                  </a:lnTo>
                  <a:lnTo>
                    <a:pt x="730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1381775" y="2666113"/>
              <a:ext cx="175325" cy="63725"/>
            </a:xfrm>
            <a:custGeom>
              <a:avLst/>
              <a:gdLst/>
              <a:ahLst/>
              <a:cxnLst/>
              <a:rect l="l" t="t" r="r" b="b"/>
              <a:pathLst>
                <a:path w="7013" h="2549" extrusionOk="0">
                  <a:moveTo>
                    <a:pt x="68" y="1"/>
                  </a:moveTo>
                  <a:lnTo>
                    <a:pt x="34" y="136"/>
                  </a:lnTo>
                  <a:lnTo>
                    <a:pt x="0" y="339"/>
                  </a:lnTo>
                  <a:lnTo>
                    <a:pt x="34" y="361"/>
                  </a:lnTo>
                  <a:lnTo>
                    <a:pt x="7012" y="2549"/>
                  </a:lnTo>
                  <a:cubicBezTo>
                    <a:pt x="7001" y="1884"/>
                    <a:pt x="6900" y="1241"/>
                    <a:pt x="6719" y="632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1375575" y="2660763"/>
              <a:ext cx="186600" cy="76125"/>
            </a:xfrm>
            <a:custGeom>
              <a:avLst/>
              <a:gdLst/>
              <a:ahLst/>
              <a:cxnLst/>
              <a:rect l="l" t="t" r="r" b="b"/>
              <a:pathLst>
                <a:path w="7464" h="3045" extrusionOk="0">
                  <a:moveTo>
                    <a:pt x="586" y="452"/>
                  </a:moveTo>
                  <a:lnTo>
                    <a:pt x="6809" y="1038"/>
                  </a:lnTo>
                  <a:cubicBezTo>
                    <a:pt x="6933" y="1512"/>
                    <a:pt x="7012" y="1996"/>
                    <a:pt x="7046" y="2481"/>
                  </a:cubicBezTo>
                  <a:lnTo>
                    <a:pt x="586" y="452"/>
                  </a:lnTo>
                  <a:close/>
                  <a:moveTo>
                    <a:pt x="146" y="1"/>
                  </a:moveTo>
                  <a:lnTo>
                    <a:pt x="0" y="700"/>
                  </a:lnTo>
                  <a:lnTo>
                    <a:pt x="7463" y="3045"/>
                  </a:lnTo>
                  <a:lnTo>
                    <a:pt x="7463" y="2763"/>
                  </a:lnTo>
                  <a:cubicBezTo>
                    <a:pt x="7452" y="2086"/>
                    <a:pt x="7351" y="1432"/>
                    <a:pt x="7158" y="790"/>
                  </a:cubicBezTo>
                  <a:lnTo>
                    <a:pt x="7125" y="666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1378650" y="2666413"/>
              <a:ext cx="213675" cy="224075"/>
            </a:xfrm>
            <a:custGeom>
              <a:avLst/>
              <a:gdLst/>
              <a:ahLst/>
              <a:cxnLst/>
              <a:rect l="l" t="t" r="r" b="b"/>
              <a:pathLst>
                <a:path w="8547" h="8963" extrusionOk="0">
                  <a:moveTo>
                    <a:pt x="339" y="0"/>
                  </a:moveTo>
                  <a:lnTo>
                    <a:pt x="170" y="158"/>
                  </a:lnTo>
                  <a:lnTo>
                    <a:pt x="1" y="327"/>
                  </a:lnTo>
                  <a:lnTo>
                    <a:pt x="170" y="530"/>
                  </a:lnTo>
                  <a:lnTo>
                    <a:pt x="7058" y="8963"/>
                  </a:lnTo>
                  <a:cubicBezTo>
                    <a:pt x="7644" y="8331"/>
                    <a:pt x="8152" y="7599"/>
                    <a:pt x="8546" y="6821"/>
                  </a:cubicBezTo>
                  <a:lnTo>
                    <a:pt x="339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1371900" y="2659363"/>
              <a:ext cx="226625" cy="239025"/>
            </a:xfrm>
            <a:custGeom>
              <a:avLst/>
              <a:gdLst/>
              <a:ahLst/>
              <a:cxnLst/>
              <a:rect l="l" t="t" r="r" b="b"/>
              <a:pathLst>
                <a:path w="9065" h="9561" extrusionOk="0">
                  <a:moveTo>
                    <a:pt x="621" y="553"/>
                  </a:moveTo>
                  <a:lnTo>
                    <a:pt x="8557" y="7148"/>
                  </a:lnTo>
                  <a:cubicBezTo>
                    <a:pt x="8219" y="7791"/>
                    <a:pt x="7813" y="8388"/>
                    <a:pt x="7328" y="8941"/>
                  </a:cubicBezTo>
                  <a:lnTo>
                    <a:pt x="598" y="688"/>
                  </a:lnTo>
                  <a:lnTo>
                    <a:pt x="553" y="621"/>
                  </a:lnTo>
                  <a:lnTo>
                    <a:pt x="621" y="553"/>
                  </a:lnTo>
                  <a:close/>
                  <a:moveTo>
                    <a:pt x="598" y="0"/>
                  </a:moveTo>
                  <a:lnTo>
                    <a:pt x="0" y="598"/>
                  </a:lnTo>
                  <a:lnTo>
                    <a:pt x="7317" y="9560"/>
                  </a:lnTo>
                  <a:lnTo>
                    <a:pt x="7475" y="9392"/>
                  </a:lnTo>
                  <a:cubicBezTo>
                    <a:pt x="8084" y="8726"/>
                    <a:pt x="8591" y="7994"/>
                    <a:pt x="8996" y="7193"/>
                  </a:cubicBezTo>
                  <a:lnTo>
                    <a:pt x="9064" y="7047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1378950" y="2554813"/>
              <a:ext cx="144025" cy="120075"/>
            </a:xfrm>
            <a:custGeom>
              <a:avLst/>
              <a:gdLst/>
              <a:ahLst/>
              <a:cxnLst/>
              <a:rect l="l" t="t" r="r" b="b"/>
              <a:pathLst>
                <a:path w="5761" h="4803" extrusionOk="0">
                  <a:moveTo>
                    <a:pt x="4036" y="0"/>
                  </a:moveTo>
                  <a:lnTo>
                    <a:pt x="158" y="4284"/>
                  </a:lnTo>
                  <a:lnTo>
                    <a:pt x="0" y="4453"/>
                  </a:lnTo>
                  <a:lnTo>
                    <a:pt x="304" y="4803"/>
                  </a:lnTo>
                  <a:lnTo>
                    <a:pt x="5761" y="1273"/>
                  </a:lnTo>
                  <a:cubicBezTo>
                    <a:pt x="5254" y="777"/>
                    <a:pt x="4668" y="349"/>
                    <a:pt x="4036" y="0"/>
                  </a:cubicBez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1372175" y="2548313"/>
              <a:ext cx="159250" cy="133350"/>
            </a:xfrm>
            <a:custGeom>
              <a:avLst/>
              <a:gdLst/>
              <a:ahLst/>
              <a:cxnLst/>
              <a:rect l="l" t="t" r="r" b="b"/>
              <a:pathLst>
                <a:path w="6370" h="5334" extrusionOk="0">
                  <a:moveTo>
                    <a:pt x="4341" y="519"/>
                  </a:moveTo>
                  <a:cubicBezTo>
                    <a:pt x="4826" y="801"/>
                    <a:pt x="5288" y="1128"/>
                    <a:pt x="5705" y="1500"/>
                  </a:cubicBezTo>
                  <a:lnTo>
                    <a:pt x="620" y="4792"/>
                  </a:lnTo>
                  <a:lnTo>
                    <a:pt x="553" y="4713"/>
                  </a:lnTo>
                  <a:lnTo>
                    <a:pt x="4341" y="519"/>
                  </a:lnTo>
                  <a:close/>
                  <a:moveTo>
                    <a:pt x="4262" y="0"/>
                  </a:moveTo>
                  <a:lnTo>
                    <a:pt x="271" y="4409"/>
                  </a:lnTo>
                  <a:lnTo>
                    <a:pt x="1" y="4702"/>
                  </a:lnTo>
                  <a:lnTo>
                    <a:pt x="542" y="5333"/>
                  </a:lnTo>
                  <a:lnTo>
                    <a:pt x="6370" y="1568"/>
                  </a:lnTo>
                  <a:lnTo>
                    <a:pt x="6179" y="1387"/>
                  </a:lnTo>
                  <a:cubicBezTo>
                    <a:pt x="5648" y="869"/>
                    <a:pt x="5051" y="429"/>
                    <a:pt x="4398" y="80"/>
                  </a:cubicBezTo>
                  <a:lnTo>
                    <a:pt x="4262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1242525" y="2554813"/>
              <a:ext cx="144050" cy="120075"/>
            </a:xfrm>
            <a:custGeom>
              <a:avLst/>
              <a:gdLst/>
              <a:ahLst/>
              <a:cxnLst/>
              <a:rect l="l" t="t" r="r" b="b"/>
              <a:pathLst>
                <a:path w="5762" h="4803" extrusionOk="0">
                  <a:moveTo>
                    <a:pt x="1737" y="0"/>
                  </a:moveTo>
                  <a:cubicBezTo>
                    <a:pt x="1106" y="349"/>
                    <a:pt x="520" y="777"/>
                    <a:pt x="1" y="1273"/>
                  </a:cubicBezTo>
                  <a:lnTo>
                    <a:pt x="5457" y="4803"/>
                  </a:lnTo>
                  <a:lnTo>
                    <a:pt x="5761" y="4453"/>
                  </a:lnTo>
                  <a:lnTo>
                    <a:pt x="5615" y="42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8F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1234350" y="2548313"/>
              <a:ext cx="158975" cy="133350"/>
            </a:xfrm>
            <a:custGeom>
              <a:avLst/>
              <a:gdLst/>
              <a:ahLst/>
              <a:cxnLst/>
              <a:rect l="l" t="t" r="r" b="b"/>
              <a:pathLst>
                <a:path w="6359" h="5334" extrusionOk="0">
                  <a:moveTo>
                    <a:pt x="2019" y="519"/>
                  </a:moveTo>
                  <a:lnTo>
                    <a:pt x="5784" y="4679"/>
                  </a:lnTo>
                  <a:lnTo>
                    <a:pt x="5818" y="4713"/>
                  </a:lnTo>
                  <a:lnTo>
                    <a:pt x="5750" y="4792"/>
                  </a:lnTo>
                  <a:lnTo>
                    <a:pt x="666" y="1500"/>
                  </a:lnTo>
                  <a:cubicBezTo>
                    <a:pt x="1083" y="1128"/>
                    <a:pt x="1534" y="801"/>
                    <a:pt x="2019" y="519"/>
                  </a:cubicBezTo>
                  <a:close/>
                  <a:moveTo>
                    <a:pt x="2109" y="0"/>
                  </a:moveTo>
                  <a:lnTo>
                    <a:pt x="1962" y="80"/>
                  </a:lnTo>
                  <a:cubicBezTo>
                    <a:pt x="1320" y="429"/>
                    <a:pt x="722" y="869"/>
                    <a:pt x="193" y="1387"/>
                  </a:cubicBezTo>
                  <a:lnTo>
                    <a:pt x="1" y="1568"/>
                  </a:lnTo>
                  <a:lnTo>
                    <a:pt x="5829" y="5333"/>
                  </a:lnTo>
                  <a:lnTo>
                    <a:pt x="6359" y="4702"/>
                  </a:lnTo>
                  <a:lnTo>
                    <a:pt x="2109" y="0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1309050" y="2610313"/>
              <a:ext cx="147700" cy="266375"/>
            </a:xfrm>
            <a:custGeom>
              <a:avLst/>
              <a:gdLst/>
              <a:ahLst/>
              <a:cxnLst/>
              <a:rect l="l" t="t" r="r" b="b"/>
              <a:pathLst>
                <a:path w="5908" h="10655" extrusionOk="0">
                  <a:moveTo>
                    <a:pt x="2052" y="0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552"/>
                  </a:lnTo>
                  <a:lnTo>
                    <a:pt x="2052" y="3552"/>
                  </a:lnTo>
                  <a:lnTo>
                    <a:pt x="2052" y="10655"/>
                  </a:lnTo>
                  <a:lnTo>
                    <a:pt x="3844" y="10655"/>
                  </a:lnTo>
                  <a:lnTo>
                    <a:pt x="3844" y="3552"/>
                  </a:lnTo>
                  <a:lnTo>
                    <a:pt x="5908" y="3552"/>
                  </a:lnTo>
                  <a:lnTo>
                    <a:pt x="5908" y="1917"/>
                  </a:lnTo>
                  <a:lnTo>
                    <a:pt x="3844" y="191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EE5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1303975" y="2605238"/>
              <a:ext cx="157850" cy="276525"/>
            </a:xfrm>
            <a:custGeom>
              <a:avLst/>
              <a:gdLst/>
              <a:ahLst/>
              <a:cxnLst/>
              <a:rect l="l" t="t" r="r" b="b"/>
              <a:pathLst>
                <a:path w="6314" h="11061" extrusionOk="0">
                  <a:moveTo>
                    <a:pt x="3844" y="406"/>
                  </a:moveTo>
                  <a:lnTo>
                    <a:pt x="3844" y="2323"/>
                  </a:lnTo>
                  <a:lnTo>
                    <a:pt x="5908" y="2323"/>
                  </a:lnTo>
                  <a:lnTo>
                    <a:pt x="5908" y="3552"/>
                  </a:lnTo>
                  <a:lnTo>
                    <a:pt x="3844" y="3552"/>
                  </a:lnTo>
                  <a:lnTo>
                    <a:pt x="3844" y="10643"/>
                  </a:lnTo>
                  <a:lnTo>
                    <a:pt x="2458" y="10643"/>
                  </a:lnTo>
                  <a:lnTo>
                    <a:pt x="2458" y="3552"/>
                  </a:lnTo>
                  <a:lnTo>
                    <a:pt x="406" y="3552"/>
                  </a:lnTo>
                  <a:lnTo>
                    <a:pt x="406" y="2323"/>
                  </a:lnTo>
                  <a:lnTo>
                    <a:pt x="2458" y="2323"/>
                  </a:lnTo>
                  <a:lnTo>
                    <a:pt x="2458" y="406"/>
                  </a:lnTo>
                  <a:close/>
                  <a:moveTo>
                    <a:pt x="2052" y="1"/>
                  </a:moveTo>
                  <a:lnTo>
                    <a:pt x="2052" y="1917"/>
                  </a:lnTo>
                  <a:lnTo>
                    <a:pt x="1" y="1917"/>
                  </a:lnTo>
                  <a:lnTo>
                    <a:pt x="1" y="3958"/>
                  </a:lnTo>
                  <a:lnTo>
                    <a:pt x="2052" y="3958"/>
                  </a:lnTo>
                  <a:lnTo>
                    <a:pt x="2052" y="11060"/>
                  </a:lnTo>
                  <a:lnTo>
                    <a:pt x="4262" y="11060"/>
                  </a:lnTo>
                  <a:lnTo>
                    <a:pt x="4262" y="3958"/>
                  </a:lnTo>
                  <a:lnTo>
                    <a:pt x="6314" y="3958"/>
                  </a:lnTo>
                  <a:lnTo>
                    <a:pt x="6314" y="1917"/>
                  </a:lnTo>
                  <a:lnTo>
                    <a:pt x="4262" y="1917"/>
                  </a:lnTo>
                  <a:lnTo>
                    <a:pt x="4262" y="1"/>
                  </a:lnTo>
                  <a:close/>
                </a:path>
              </a:pathLst>
            </a:custGeom>
            <a:solidFill>
              <a:srgbClr val="170A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he Miracles of Jesus by Slidesgo">
  <a:themeElements>
    <a:clrScheme name="Simple Light">
      <a:dk1>
        <a:srgbClr val="1F153D"/>
      </a:dk1>
      <a:lt1>
        <a:srgbClr val="F5ECFF"/>
      </a:lt1>
      <a:dk2>
        <a:srgbClr val="FF8F05"/>
      </a:dk2>
      <a:lt2>
        <a:srgbClr val="EE5E00"/>
      </a:lt2>
      <a:accent1>
        <a:srgbClr val="FFD505"/>
      </a:accent1>
      <a:accent2>
        <a:srgbClr val="EEAB00"/>
      </a:accent2>
      <a:accent3>
        <a:srgbClr val="CCA9F3"/>
      </a:accent3>
      <a:accent4>
        <a:srgbClr val="7C43B0"/>
      </a:accent4>
      <a:accent5>
        <a:srgbClr val="01D1FE"/>
      </a:accent5>
      <a:accent6>
        <a:srgbClr val="01A0F4"/>
      </a:accent6>
      <a:hlink>
        <a:srgbClr val="1F15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587</Words>
  <Application>Microsoft Office PowerPoint</Application>
  <PresentationFormat>Skærmshow (16:9)</PresentationFormat>
  <Paragraphs>89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Abril Fatface</vt:lpstr>
      <vt:lpstr>Arial</vt:lpstr>
      <vt:lpstr>Abel</vt:lpstr>
      <vt:lpstr>Roboto Condensed Light</vt:lpstr>
      <vt:lpstr>The Miracles of Jesus by Slidesgo</vt:lpstr>
      <vt:lpstr>Apostlenes Gerninger</vt:lpstr>
      <vt:lpstr>Apostlenes Gerninger (ca. 90 e.Kr)</vt:lpstr>
      <vt:lpstr>Saulus / Paulus</vt:lpstr>
      <vt:lpstr>”Saulus’ omvendelse”, v1-v9</vt:lpstr>
      <vt:lpstr>v10-v19</vt:lpstr>
      <vt:lpstr>”Saulus’ prædiken og flugt”, v20-v25</vt:lpstr>
      <vt:lpstr>”Saulus i Jerusalem”, v26-v31</vt:lpstr>
      <vt:lpstr>Analyse</vt:lpstr>
      <vt:lpstr>Efter omvendelsen</vt:lpstr>
      <vt:lpstr>Smarts religionsmodel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Apostlenes gerninger</dc:title>
  <dc:creator>Christian Grøndahl Stage</dc:creator>
  <cp:lastModifiedBy>Christian Grøndahl Stage</cp:lastModifiedBy>
  <cp:revision>2</cp:revision>
  <dcterms:modified xsi:type="dcterms:W3CDTF">2024-11-28T08:02:12Z</dcterms:modified>
</cp:coreProperties>
</file>