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7"/>
  </p:notesMasterIdLst>
  <p:sldIdLst>
    <p:sldId id="263" r:id="rId2"/>
    <p:sldId id="268" r:id="rId3"/>
    <p:sldId id="293" r:id="rId4"/>
    <p:sldId id="289" r:id="rId5"/>
    <p:sldId id="292" r:id="rId6"/>
  </p:sldIdLst>
  <p:sldSz cx="9144000" cy="6858000" type="screen4x3"/>
  <p:notesSz cx="6858000" cy="9144000"/>
  <p:defaultText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97"/>
    <p:restoredTop sz="94659"/>
  </p:normalViewPr>
  <p:slideViewPr>
    <p:cSldViewPr snapToGrid="0" snapToObjects="1">
      <p:cViewPr varScale="1">
        <p:scale>
          <a:sx n="110" d="100"/>
          <a:sy n="110" d="100"/>
        </p:scale>
        <p:origin x="1704" y="1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8D6839-8584-4FA0-952E-5FDFA2AEF395}" type="datetimeFigureOut">
              <a:rPr lang="da-DK" smtClean="0"/>
              <a:pPr/>
              <a:t>04.02.2026</a:t>
            </a:fld>
            <a:endParaRPr lang="da-DK"/>
          </a:p>
        </p:txBody>
      </p:sp>
      <p:sp>
        <p:nvSpPr>
          <p:cNvPr id="4" name="Pladsholder til diasbille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963D6B-FE61-409C-97A2-D128FDFE671E}" type="slidenum">
              <a:rPr lang="da-DK" smtClean="0"/>
              <a:pPr/>
              <a:t>‹nr.›</a:t>
            </a:fld>
            <a:endParaRPr lang="da-DK"/>
          </a:p>
        </p:txBody>
      </p:sp>
    </p:spTree>
    <p:extLst>
      <p:ext uri="{BB962C8B-B14F-4D97-AF65-F5344CB8AC3E}">
        <p14:creationId xmlns:p14="http://schemas.microsoft.com/office/powerpoint/2010/main" val="2325181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i masteren</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undertiteltypografien i masteren</a:t>
            </a:r>
          </a:p>
        </p:txBody>
      </p:sp>
      <p:sp>
        <p:nvSpPr>
          <p:cNvPr id="4" name="Pladsholder til dato 3"/>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masteren</a:t>
            </a:r>
          </a:p>
        </p:txBody>
      </p:sp>
      <p:sp>
        <p:nvSpPr>
          <p:cNvPr id="3" name="Pladsholder til lodret titel 2"/>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i masteren</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masteren</a:t>
            </a:r>
          </a:p>
        </p:txBody>
      </p:sp>
      <p:sp>
        <p:nvSpPr>
          <p:cNvPr id="3" name="Pladsholder til indhold 2"/>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masteren</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teksttypografierne i masteren</a:t>
            </a:r>
          </a:p>
        </p:txBody>
      </p:sp>
      <p:sp>
        <p:nvSpPr>
          <p:cNvPr id="4" name="Pladsholder til dato 3"/>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masteren</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i masteren</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masteren</a:t>
            </a:r>
          </a:p>
        </p:txBody>
      </p:sp>
      <p:sp>
        <p:nvSpPr>
          <p:cNvPr id="3" name="Pladsholder til dato 2"/>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i masteren</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Pladsholder til dato 4"/>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i masteren</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teksttypografierne i masteren</a:t>
            </a:r>
          </a:p>
        </p:txBody>
      </p:sp>
      <p:sp>
        <p:nvSpPr>
          <p:cNvPr id="5" name="Pladsholder til dato 4"/>
          <p:cNvSpPr>
            <a:spLocks noGrp="1"/>
          </p:cNvSpPr>
          <p:nvPr>
            <p:ph type="dt" sz="half" idx="10"/>
          </p:nvPr>
        </p:nvSpPr>
        <p:spPr/>
        <p:txBody>
          <a:bodyPr/>
          <a:lstStyle/>
          <a:p>
            <a:fld id="{C51C0F6E-1D07-9F4C-8F34-1830E46E1339}" type="datetimeFigureOut">
              <a:rPr lang="da-DK" smtClean="0"/>
              <a:pPr/>
              <a:t>04.02.2026</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A4239B2-0014-4D4C-8FDE-0FECBABA1935}" type="slidenum">
              <a:rPr lang="da-DK" smtClean="0"/>
              <a:pPr/>
              <a:t>‹nr.›</a:t>
            </a:fld>
            <a:endParaRPr lang="da-D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Klik for at redigere i masteren</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Klik for at redigere teksttypografierne i masteren</a:t>
            </a:r>
          </a:p>
          <a:p>
            <a:pPr lvl="1"/>
            <a:r>
              <a:rPr lang="en-US"/>
              <a:t>Andet niveau</a:t>
            </a:r>
          </a:p>
          <a:p>
            <a:pPr lvl="2"/>
            <a:r>
              <a:rPr lang="en-US"/>
              <a:t>Tredje niveau</a:t>
            </a:r>
          </a:p>
          <a:p>
            <a:pPr lvl="3"/>
            <a:r>
              <a:rPr lang="en-US"/>
              <a:t>Fjerde niveau</a:t>
            </a:r>
          </a:p>
          <a:p>
            <a:pPr lvl="4"/>
            <a:r>
              <a:rPr lang="en-US"/>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1C0F6E-1D07-9F4C-8F34-1830E46E1339}" type="datetimeFigureOut">
              <a:rPr lang="da-DK" smtClean="0"/>
              <a:pPr/>
              <a:t>04.02.2026</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4239B2-0014-4D4C-8FDE-0FECBABA1935}" type="slidenum">
              <a:rPr lang="da-DK" smtClean="0"/>
              <a:pPr/>
              <a:t>‹nr.›</a:t>
            </a:fld>
            <a:endParaRPr lang="da-DK"/>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Sproghandlinger </a:t>
            </a:r>
          </a:p>
        </p:txBody>
      </p:sp>
      <p:sp>
        <p:nvSpPr>
          <p:cNvPr id="3" name="Pladsholder til indhold 2"/>
          <p:cNvSpPr>
            <a:spLocks noGrp="1"/>
          </p:cNvSpPr>
          <p:nvPr>
            <p:ph idx="1"/>
          </p:nvPr>
        </p:nvSpPr>
        <p:spPr>
          <a:xfrm>
            <a:off x="457200" y="1600200"/>
            <a:ext cx="8229600" cy="5081029"/>
          </a:xfrm>
        </p:spPr>
        <p:txBody>
          <a:bodyPr>
            <a:normAutofit fontScale="92500" lnSpcReduction="10000"/>
          </a:bodyPr>
          <a:lstStyle/>
          <a:p>
            <a:pPr lvl="0">
              <a:buNone/>
            </a:pPr>
            <a:r>
              <a:rPr lang="da-DK" dirty="0"/>
              <a:t>1. Christian IV døde i 1648.</a:t>
            </a:r>
          </a:p>
          <a:p>
            <a:pPr lvl="0">
              <a:buNone/>
            </a:pPr>
            <a:r>
              <a:rPr lang="da-DK" dirty="0"/>
              <a:t>2. I går så jeg din kæreste med en anden pige i hånden. </a:t>
            </a:r>
          </a:p>
          <a:p>
            <a:pPr lvl="0">
              <a:buNone/>
            </a:pPr>
            <a:r>
              <a:rPr lang="da-DK" dirty="0"/>
              <a:t>3. Skolens nye tilbygning er godt nok grim. </a:t>
            </a:r>
          </a:p>
          <a:p>
            <a:pPr lvl="0">
              <a:buNone/>
            </a:pPr>
            <a:r>
              <a:rPr lang="da-DK" dirty="0"/>
              <a:t>4. Jeg lover at aflevere stilen til tiden næste gang. </a:t>
            </a:r>
          </a:p>
          <a:p>
            <a:pPr lvl="0">
              <a:buNone/>
            </a:pPr>
            <a:r>
              <a:rPr lang="da-DK" dirty="0"/>
              <a:t>5. Vil du være sød at tie stille.</a:t>
            </a:r>
          </a:p>
          <a:p>
            <a:pPr lvl="0">
              <a:buNone/>
            </a:pPr>
            <a:r>
              <a:rPr lang="da-DK" dirty="0"/>
              <a:t>6. Hold kæft.</a:t>
            </a:r>
          </a:p>
          <a:p>
            <a:pPr lvl="0">
              <a:buNone/>
            </a:pPr>
            <a:r>
              <a:rPr lang="da-DK" dirty="0"/>
              <a:t>7. Hold da helt kæft. </a:t>
            </a:r>
          </a:p>
          <a:p>
            <a:pPr lvl="0">
              <a:buNone/>
            </a:pPr>
            <a:r>
              <a:rPr lang="da-DK" dirty="0"/>
              <a:t>8. Nej, er det virkelig så længe siden?</a:t>
            </a:r>
          </a:p>
          <a:p>
            <a:pPr lvl="0">
              <a:buNone/>
            </a:pPr>
            <a:r>
              <a:rPr lang="da-DK" dirty="0"/>
              <a:t>9. Kommer du i morgen? </a:t>
            </a:r>
          </a:p>
          <a:p>
            <a:endParaRPr lang="da-D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Indirekte sproghandlinger </a:t>
            </a:r>
          </a:p>
        </p:txBody>
      </p:sp>
      <p:sp>
        <p:nvSpPr>
          <p:cNvPr id="3" name="Pladsholder til indhold 2"/>
          <p:cNvSpPr>
            <a:spLocks noGrp="1"/>
          </p:cNvSpPr>
          <p:nvPr>
            <p:ph idx="1"/>
          </p:nvPr>
        </p:nvSpPr>
        <p:spPr/>
        <p:txBody>
          <a:bodyPr>
            <a:normAutofit lnSpcReduction="10000"/>
          </a:bodyPr>
          <a:lstStyle/>
          <a:p>
            <a:r>
              <a:rPr lang="da-DK" dirty="0"/>
              <a:t>Hvad er den indirekte sproghandling i følgende eksempler: </a:t>
            </a:r>
          </a:p>
          <a:p>
            <a:pPr>
              <a:buNone/>
            </a:pPr>
            <a:endParaRPr lang="da-DK" dirty="0"/>
          </a:p>
          <a:p>
            <a:r>
              <a:rPr lang="da-DK" i="1" dirty="0"/>
              <a:t>Det regner! </a:t>
            </a:r>
          </a:p>
          <a:p>
            <a:r>
              <a:rPr lang="da-DK" i="1" dirty="0"/>
              <a:t>Ih, hvor er her koldt! </a:t>
            </a:r>
          </a:p>
          <a:p>
            <a:r>
              <a:rPr lang="da-DK" i="1" dirty="0"/>
              <a:t>Kender vi ikke hinanden? </a:t>
            </a:r>
          </a:p>
          <a:p>
            <a:endParaRPr lang="da-DK" i="1" dirty="0"/>
          </a:p>
          <a:p>
            <a:pPr>
              <a:buNone/>
            </a:pPr>
            <a:r>
              <a:rPr lang="da-DK"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Om undertekst </a:t>
            </a:r>
          </a:p>
        </p:txBody>
      </p:sp>
      <p:sp>
        <p:nvSpPr>
          <p:cNvPr id="3" name="Pladsholder til indhold 2"/>
          <p:cNvSpPr>
            <a:spLocks noGrp="1"/>
          </p:cNvSpPr>
          <p:nvPr>
            <p:ph idx="1"/>
          </p:nvPr>
        </p:nvSpPr>
        <p:spPr/>
        <p:txBody>
          <a:bodyPr>
            <a:normAutofit fontScale="47500" lnSpcReduction="20000"/>
          </a:bodyPr>
          <a:lstStyle/>
          <a:p>
            <a:pPr marL="0" indent="0">
              <a:buNone/>
            </a:pPr>
            <a:br>
              <a:rPr lang="da-DK" dirty="0"/>
            </a:br>
            <a:r>
              <a:rPr lang="da-DK" sz="3800" dirty="0"/>
              <a:t>Litterære tekster er ofte ladet med betydning, som måske ikke kan aflæses direkte gennem ordene alene, men som læseren selv kan fornemme og slutte sig til ud fra konteksten/sammenhængen. Underteksten er det der ligger mellem linjerne, det usagte, som fornemmes. </a:t>
            </a:r>
          </a:p>
          <a:p>
            <a:pPr marL="0" indent="0">
              <a:buNone/>
            </a:pPr>
            <a:r>
              <a:rPr lang="da-DK" sz="3800" dirty="0"/>
              <a:t>Man kan fx undersøge: </a:t>
            </a:r>
          </a:p>
          <a:p>
            <a:pPr marL="0" indent="0">
              <a:buNone/>
            </a:pPr>
            <a:endParaRPr lang="da-DK" sz="3800" dirty="0"/>
          </a:p>
          <a:p>
            <a:r>
              <a:rPr lang="da-DK" sz="3800" b="1" dirty="0"/>
              <a:t>Måden</a:t>
            </a:r>
            <a:r>
              <a:rPr lang="da-DK" sz="3800" dirty="0"/>
              <a:t> replikker siges på</a:t>
            </a:r>
            <a:br>
              <a:rPr lang="da-DK" sz="3800" dirty="0"/>
            </a:br>
            <a:r>
              <a:rPr lang="da-DK" sz="3800" dirty="0"/>
              <a:t> </a:t>
            </a:r>
          </a:p>
          <a:p>
            <a:r>
              <a:rPr lang="da-DK" sz="3800" dirty="0"/>
              <a:t>Oplysninger om </a:t>
            </a:r>
            <a:r>
              <a:rPr lang="da-DK" sz="3800" b="1" dirty="0"/>
              <a:t>fysiske bevægelser</a:t>
            </a:r>
            <a:r>
              <a:rPr lang="da-DK" sz="3800" dirty="0"/>
              <a:t>, </a:t>
            </a:r>
            <a:r>
              <a:rPr lang="da-DK" sz="3800" b="1" dirty="0"/>
              <a:t>pauser</a:t>
            </a:r>
            <a:r>
              <a:rPr lang="da-DK" sz="3800" dirty="0"/>
              <a:t> m.m. </a:t>
            </a:r>
            <a:br>
              <a:rPr lang="da-DK" sz="3800" dirty="0"/>
            </a:br>
            <a:r>
              <a:rPr lang="da-DK" sz="3800" dirty="0"/>
              <a:t> </a:t>
            </a:r>
          </a:p>
          <a:p>
            <a:r>
              <a:rPr lang="da-DK" sz="3800" dirty="0"/>
              <a:t>Evt. adgang til en eller flere af de samtalendes </a:t>
            </a:r>
            <a:r>
              <a:rPr lang="da-DK" sz="3800" b="1" dirty="0"/>
              <a:t>tanker  </a:t>
            </a:r>
            <a:r>
              <a:rPr lang="da-DK" sz="3800" dirty="0"/>
              <a:t>("indre syn")</a:t>
            </a:r>
            <a:br>
              <a:rPr lang="da-DK" sz="3800" b="1" dirty="0"/>
            </a:br>
            <a:r>
              <a:rPr lang="da-DK" sz="3800" b="1" dirty="0"/>
              <a:t> </a:t>
            </a:r>
            <a:endParaRPr lang="da-DK" sz="3800" dirty="0"/>
          </a:p>
          <a:p>
            <a:r>
              <a:rPr lang="da-DK" sz="3800" dirty="0"/>
              <a:t>De eventuelle sproghandlinger der ligger bag replikkerne</a:t>
            </a:r>
            <a:br>
              <a:rPr lang="da-DK" sz="3800" dirty="0"/>
            </a:br>
            <a:r>
              <a:rPr lang="da-DK" sz="3800" dirty="0"/>
              <a:t> </a:t>
            </a:r>
          </a:p>
          <a:p>
            <a:r>
              <a:rPr lang="da-DK" sz="3800" dirty="0"/>
              <a:t>Beskrivelser af det ydre kan være </a:t>
            </a:r>
            <a:r>
              <a:rPr lang="da-DK" sz="3800" b="1" dirty="0"/>
              <a:t>billeder</a:t>
            </a:r>
            <a:r>
              <a:rPr lang="da-DK" sz="3800" dirty="0"/>
              <a:t> på personernes indre</a:t>
            </a:r>
          </a:p>
        </p:txBody>
      </p:sp>
    </p:spTree>
    <p:extLst>
      <p:ext uri="{BB962C8B-B14F-4D97-AF65-F5344CB8AC3E}">
        <p14:creationId xmlns:p14="http://schemas.microsoft.com/office/powerpoint/2010/main" val="2963181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a:xfrm>
            <a:off x="457200" y="228666"/>
            <a:ext cx="8229600" cy="4525963"/>
          </a:xfrm>
        </p:spPr>
        <p:txBody>
          <a:bodyPr>
            <a:normAutofit fontScale="92500" lnSpcReduction="10000"/>
          </a:bodyPr>
          <a:lstStyle/>
          <a:p>
            <a:pPr marL="0" indent="0">
              <a:buNone/>
            </a:pPr>
            <a:r>
              <a:rPr lang="da-DK" sz="2800" i="1" dirty="0"/>
              <a:t>Det er Anika der står på en støvet perron med sin dukke i en lyseblå lift af stof, foret med tynd, blåprikket plastic. Med den ene hånd holder hun fast i sin fars grå flannelsbukser. Med den anden svinger hun liften frem og tilbage. Imens stirrer hun på en pige, der sidder på sin mors hofte på den modsatte perron. Pigen har lagt armene om morens hals og trykker sin kind ind til hendes ansigt. Anika og faren har stået her et stykke tid, faren læser avis og svarer distræt, hver gang Anika spørger ham om noget. ”Er det vores tog?” Han nikker. ”Er det?” ”Nej…” ”Hvorfor læser du avis?” ”</a:t>
            </a:r>
            <a:r>
              <a:rPr lang="da-DK" sz="2800" i="1" dirty="0" err="1"/>
              <a:t>Mmm</a:t>
            </a:r>
            <a:r>
              <a:rPr lang="da-DK" sz="2800" i="1" dirty="0"/>
              <a:t>…”. </a:t>
            </a:r>
            <a:endParaRPr lang="da-DK" sz="2800" dirty="0"/>
          </a:p>
          <a:p>
            <a:pPr marL="0" indent="0">
              <a:buNone/>
            </a:pPr>
            <a:r>
              <a:rPr lang="da-DK" sz="1700" dirty="0"/>
              <a:t>Uddrag af novellen ”Sår” af Naja Marie Aidt, </a:t>
            </a:r>
            <a:r>
              <a:rPr lang="da-DK" sz="1700" i="1" dirty="0"/>
              <a:t>Bavian</a:t>
            </a:r>
            <a:r>
              <a:rPr lang="da-DK" sz="1700" dirty="0"/>
              <a:t>, 2006</a:t>
            </a:r>
          </a:p>
          <a:p>
            <a:pPr marL="0" indent="0">
              <a:buNone/>
            </a:pPr>
            <a:endParaRPr lang="da-DK" dirty="0"/>
          </a:p>
        </p:txBody>
      </p:sp>
      <p:sp>
        <p:nvSpPr>
          <p:cNvPr id="4" name="Tekstboks 3"/>
          <p:cNvSpPr txBox="1"/>
          <p:nvPr/>
        </p:nvSpPr>
        <p:spPr>
          <a:xfrm>
            <a:off x="517585" y="5011947"/>
            <a:ext cx="8169215" cy="1200329"/>
          </a:xfrm>
          <a:prstGeom prst="rect">
            <a:avLst/>
          </a:prstGeom>
          <a:noFill/>
        </p:spPr>
        <p:txBody>
          <a:bodyPr wrap="square" rtlCol="0">
            <a:spAutoFit/>
          </a:bodyPr>
          <a:lstStyle/>
          <a:p>
            <a:pPr marL="285750" indent="-285750">
              <a:buFont typeface="Arial" panose="020B0604020202020204" pitchFamily="34" charset="0"/>
              <a:buChar char="•"/>
            </a:pPr>
            <a:r>
              <a:rPr lang="da-DK" b="1" dirty="0"/>
              <a:t>Hvilke sproghandlinger findes i den korte dialog nederst mellem far og datter?</a:t>
            </a:r>
          </a:p>
          <a:p>
            <a:pPr marL="285750" indent="-285750">
              <a:buFont typeface="Arial" panose="020B0604020202020204" pitchFamily="34" charset="0"/>
              <a:buChar char="•"/>
            </a:pPr>
            <a:r>
              <a:rPr lang="da-DK" b="1" dirty="0"/>
              <a:t>Hvad ligger der bag sproghandlingerne – hvad er underteksten? Kunne Anika have sagt noget andet?</a:t>
            </a:r>
          </a:p>
          <a:p>
            <a:pPr marL="285750" indent="-285750">
              <a:buFont typeface="Arial" panose="020B0604020202020204" pitchFamily="34" charset="0"/>
              <a:buChar char="•"/>
            </a:pPr>
            <a:r>
              <a:rPr lang="da-DK" b="1" dirty="0"/>
              <a:t>Hvad betyder den første passage for vores opfattelse af dialogen?</a:t>
            </a:r>
          </a:p>
        </p:txBody>
      </p:sp>
    </p:spTree>
    <p:extLst>
      <p:ext uri="{BB962C8B-B14F-4D97-AF65-F5344CB8AC3E}">
        <p14:creationId xmlns:p14="http://schemas.microsoft.com/office/powerpoint/2010/main" val="27558119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Øvelser</a:t>
            </a:r>
            <a:endParaRPr lang="da-DK" dirty="0"/>
          </a:p>
        </p:txBody>
      </p:sp>
      <p:sp>
        <p:nvSpPr>
          <p:cNvPr id="3" name="Pladsholder til indhold 2"/>
          <p:cNvSpPr>
            <a:spLocks noGrp="1"/>
          </p:cNvSpPr>
          <p:nvPr>
            <p:ph idx="1"/>
          </p:nvPr>
        </p:nvSpPr>
        <p:spPr/>
        <p:txBody>
          <a:bodyPr>
            <a:normAutofit/>
          </a:bodyPr>
          <a:lstStyle/>
          <a:p>
            <a:pPr marL="0" indent="0">
              <a:buNone/>
            </a:pPr>
            <a:r>
              <a:rPr lang="da-DK" sz="2400" dirty="0"/>
              <a:t>Øvelse: Konstruer sproghandlinger (direkte eller indirekte) til A og B og sproghandlinger, hvor du benytter undertekst til C og D. </a:t>
            </a:r>
          </a:p>
          <a:p>
            <a:endParaRPr lang="da-DK" sz="2400" dirty="0"/>
          </a:p>
          <a:p>
            <a:pPr marL="0" indent="0">
              <a:buNone/>
            </a:pPr>
            <a:r>
              <a:rPr lang="da-DK" sz="2400" dirty="0"/>
              <a:t>A). En dreng/pige sidder på din mobil, og du vil gerne have den</a:t>
            </a:r>
          </a:p>
          <a:p>
            <a:pPr marL="0" indent="0">
              <a:buNone/>
            </a:pPr>
            <a:r>
              <a:rPr lang="da-DK" sz="2400" dirty="0"/>
              <a:t>B). Du har gæster, men vil gerne have dem til at tage hjem</a:t>
            </a:r>
          </a:p>
          <a:p>
            <a:pPr marL="0" indent="0">
              <a:buNone/>
            </a:pPr>
            <a:endParaRPr lang="da-DK" sz="2400" dirty="0"/>
          </a:p>
          <a:p>
            <a:pPr marL="0" indent="0">
              <a:buNone/>
            </a:pPr>
            <a:r>
              <a:rPr lang="da-DK" sz="2400" dirty="0"/>
              <a:t>C). Du spørger en mand på gaden, hvad klokken er</a:t>
            </a:r>
          </a:p>
          <a:p>
            <a:pPr marL="0" indent="0">
              <a:buNone/>
            </a:pPr>
            <a:r>
              <a:rPr lang="da-DK" sz="2400" dirty="0"/>
              <a:t>D). Du kommer hjem og er vred, fordi din kæreste ikke har taget opvasken (igen)</a:t>
            </a:r>
          </a:p>
          <a:p>
            <a:pPr marL="0" indent="0">
              <a:buNone/>
            </a:pPr>
            <a:endParaRPr lang="da-DK" dirty="0"/>
          </a:p>
        </p:txBody>
      </p:sp>
    </p:spTree>
    <p:extLst>
      <p:ext uri="{BB962C8B-B14F-4D97-AF65-F5344CB8AC3E}">
        <p14:creationId xmlns:p14="http://schemas.microsoft.com/office/powerpoint/2010/main" val="789613529"/>
      </p:ext>
    </p:extLst>
  </p:cSld>
  <p:clrMapOvr>
    <a:masterClrMapping/>
  </p:clrMapOvr>
</p:sld>
</file>

<file path=ppt/theme/theme1.xml><?xml version="1.0" encoding="utf-8"?>
<a:theme xmlns:a="http://schemas.openxmlformats.org/drawingml/2006/main" name="Kontor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TotalTime>
  <Words>500</Words>
  <Application>Microsoft Macintosh PowerPoint</Application>
  <PresentationFormat>Skærmshow (4:3)</PresentationFormat>
  <Paragraphs>40</Paragraphs>
  <Slides>5</Slides>
  <Notes>0</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5</vt:i4>
      </vt:variant>
    </vt:vector>
  </HeadingPairs>
  <TitlesOfParts>
    <vt:vector size="8" baseType="lpstr">
      <vt:lpstr>Arial</vt:lpstr>
      <vt:lpstr>Calibri</vt:lpstr>
      <vt:lpstr>Kontortema</vt:lpstr>
      <vt:lpstr>Sproghandlinger </vt:lpstr>
      <vt:lpstr>Indirekte sproghandlinger </vt:lpstr>
      <vt:lpstr>Om undertekst </vt:lpstr>
      <vt:lpstr>PowerPoint-præsentation</vt:lpstr>
      <vt:lpstr>Øvelser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Kommunikation og genrer</dc:title>
  <dc:creator>Sandra Chronych</dc:creator>
  <cp:lastModifiedBy>Rikke Porsager Lotz</cp:lastModifiedBy>
  <cp:revision>46</cp:revision>
  <cp:lastPrinted>2012-01-12T11:56:05Z</cp:lastPrinted>
  <dcterms:created xsi:type="dcterms:W3CDTF">2014-01-28T20:45:07Z</dcterms:created>
  <dcterms:modified xsi:type="dcterms:W3CDTF">2026-02-04T14:33:24Z</dcterms:modified>
</cp:coreProperties>
</file>