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Lst>
  <p:sldSz cy="5143500" cx="9144000"/>
  <p:notesSz cx="6858000" cy="9144000"/>
  <p:embeddedFontLst>
    <p:embeddedFont>
      <p:font typeface="Playfair Display"/>
      <p:regular r:id="rId26"/>
      <p:bold r:id="rId27"/>
      <p:italic r:id="rId28"/>
      <p:boldItalic r:id="rId29"/>
    </p:embeddedFont>
    <p:embeddedFont>
      <p:font typeface="Lato"/>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34" roundtripDataSignature="AMtx7mh6vFFgJz1alQdR7VWHX6I1A0a2L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BB83DC4-5CC6-4188-8D0B-554C8C401FB3}">
  <a:tblStyle styleId="{CBB83DC4-5CC6-4188-8D0B-554C8C401FB3}"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PlayfairDisplay-regular.fntdata"/><Relationship Id="rId25" Type="http://schemas.openxmlformats.org/officeDocument/2006/relationships/slide" Target="slides/slide18.xml"/><Relationship Id="rId28" Type="http://schemas.openxmlformats.org/officeDocument/2006/relationships/font" Target="fonts/PlayfairDisplay-italic.fntdata"/><Relationship Id="rId27" Type="http://schemas.openxmlformats.org/officeDocument/2006/relationships/font" Target="fonts/PlayfairDisplay-bold.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PlayfairDisplay-boldItalic.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Lato-bold.fntdata"/><Relationship Id="rId30" Type="http://schemas.openxmlformats.org/officeDocument/2006/relationships/font" Target="fonts/Lato-regular.fntdata"/><Relationship Id="rId11" Type="http://schemas.openxmlformats.org/officeDocument/2006/relationships/slide" Target="slides/slide4.xml"/><Relationship Id="rId33" Type="http://schemas.openxmlformats.org/officeDocument/2006/relationships/font" Target="fonts/Lato-boldItalic.fntdata"/><Relationship Id="rId10" Type="http://schemas.openxmlformats.org/officeDocument/2006/relationships/slide" Target="slides/slide3.xml"/><Relationship Id="rId32" Type="http://schemas.openxmlformats.org/officeDocument/2006/relationships/font" Target="fonts/Lato-italic.fntdata"/><Relationship Id="rId13" Type="http://schemas.openxmlformats.org/officeDocument/2006/relationships/slide" Target="slides/slide6.xml"/><Relationship Id="rId12" Type="http://schemas.openxmlformats.org/officeDocument/2006/relationships/slide" Target="slides/slide5.xml"/><Relationship Id="rId34" Type="http://customschemas.google.com/relationships/presentationmetadata" Target="metadata"/><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 name="Google Shape;16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 name="Google Shape;19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 name="Google Shape;203;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 name="Google Shape;210;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 name="Google Shape;10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2c987126f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g12c987126fd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2c987126fd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Google Shape;121;g12c987126fd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8"/>
          <p:cNvSpPr/>
          <p:nvPr/>
        </p:nvSpPr>
        <p:spPr>
          <a:xfrm>
            <a:off x="2749050" y="748800"/>
            <a:ext cx="3645900" cy="36459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18"/>
          <p:cNvSpPr/>
          <p:nvPr/>
        </p:nvSpPr>
        <p:spPr>
          <a:xfrm>
            <a:off x="2992950" y="992700"/>
            <a:ext cx="3158100" cy="31581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18"/>
          <p:cNvSpPr txBox="1"/>
          <p:nvPr>
            <p:ph type="ctrTitle"/>
          </p:nvPr>
        </p:nvSpPr>
        <p:spPr>
          <a:xfrm>
            <a:off x="3096250" y="1627200"/>
            <a:ext cx="2951400" cy="15843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lnSpc>
                <a:spcPct val="100000"/>
              </a:lnSpc>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lnSpc>
                <a:spcPct val="100000"/>
              </a:lnSpc>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lnSpc>
                <a:spcPct val="100000"/>
              </a:lnSpc>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lnSpc>
                <a:spcPct val="100000"/>
              </a:lnSpc>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lnSpc>
                <a:spcPct val="100000"/>
              </a:lnSpc>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lnSpc>
                <a:spcPct val="100000"/>
              </a:lnSpc>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lnSpc>
                <a:spcPct val="100000"/>
              </a:lnSpc>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lnSpc>
                <a:spcPct val="100000"/>
              </a:lnSpc>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p:txBody>
      </p:sp>
      <p:sp>
        <p:nvSpPr>
          <p:cNvPr id="13" name="Google Shape;13;p18"/>
          <p:cNvSpPr txBox="1"/>
          <p:nvPr>
            <p:ph idx="1" type="subTitle"/>
          </p:nvPr>
        </p:nvSpPr>
        <p:spPr>
          <a:xfrm>
            <a:off x="3096363" y="3266930"/>
            <a:ext cx="2951400" cy="7014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4" name="Google Shape;14;p18"/>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27"/>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27"/>
          <p:cNvSpPr txBox="1"/>
          <p:nvPr>
            <p:ph hasCustomPrompt="1" type="title"/>
          </p:nvPr>
        </p:nvSpPr>
        <p:spPr>
          <a:xfrm>
            <a:off x="311700" y="1233100"/>
            <a:ext cx="8520600" cy="16101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0000"/>
              <a:buFont typeface="Lato"/>
              <a:buNone/>
              <a:defRPr sz="10000">
                <a:latin typeface="Lato"/>
                <a:ea typeface="Lato"/>
                <a:cs typeface="Lato"/>
                <a:sym typeface="Lato"/>
              </a:defRPr>
            </a:lvl1pPr>
            <a:lvl2pPr lvl="1" algn="ctr">
              <a:lnSpc>
                <a:spcPct val="100000"/>
              </a:lnSpc>
              <a:spcBef>
                <a:spcPts val="0"/>
              </a:spcBef>
              <a:spcAft>
                <a:spcPts val="0"/>
              </a:spcAft>
              <a:buSzPts val="10000"/>
              <a:buFont typeface="Lato"/>
              <a:buNone/>
              <a:defRPr sz="10000">
                <a:latin typeface="Lato"/>
                <a:ea typeface="Lato"/>
                <a:cs typeface="Lato"/>
                <a:sym typeface="Lato"/>
              </a:defRPr>
            </a:lvl2pPr>
            <a:lvl3pPr lvl="2" algn="ctr">
              <a:lnSpc>
                <a:spcPct val="100000"/>
              </a:lnSpc>
              <a:spcBef>
                <a:spcPts val="0"/>
              </a:spcBef>
              <a:spcAft>
                <a:spcPts val="0"/>
              </a:spcAft>
              <a:buSzPts val="10000"/>
              <a:buFont typeface="Lato"/>
              <a:buNone/>
              <a:defRPr sz="10000">
                <a:latin typeface="Lato"/>
                <a:ea typeface="Lato"/>
                <a:cs typeface="Lato"/>
                <a:sym typeface="Lato"/>
              </a:defRPr>
            </a:lvl3pPr>
            <a:lvl4pPr lvl="3" algn="ctr">
              <a:lnSpc>
                <a:spcPct val="100000"/>
              </a:lnSpc>
              <a:spcBef>
                <a:spcPts val="0"/>
              </a:spcBef>
              <a:spcAft>
                <a:spcPts val="0"/>
              </a:spcAft>
              <a:buSzPts val="10000"/>
              <a:buFont typeface="Lato"/>
              <a:buNone/>
              <a:defRPr sz="10000">
                <a:latin typeface="Lato"/>
                <a:ea typeface="Lato"/>
                <a:cs typeface="Lato"/>
                <a:sym typeface="Lato"/>
              </a:defRPr>
            </a:lvl4pPr>
            <a:lvl5pPr lvl="4" algn="ctr">
              <a:lnSpc>
                <a:spcPct val="100000"/>
              </a:lnSpc>
              <a:spcBef>
                <a:spcPts val="0"/>
              </a:spcBef>
              <a:spcAft>
                <a:spcPts val="0"/>
              </a:spcAft>
              <a:buSzPts val="10000"/>
              <a:buFont typeface="Lato"/>
              <a:buNone/>
              <a:defRPr sz="10000">
                <a:latin typeface="Lato"/>
                <a:ea typeface="Lato"/>
                <a:cs typeface="Lato"/>
                <a:sym typeface="Lato"/>
              </a:defRPr>
            </a:lvl5pPr>
            <a:lvl6pPr lvl="5" algn="ctr">
              <a:lnSpc>
                <a:spcPct val="100000"/>
              </a:lnSpc>
              <a:spcBef>
                <a:spcPts val="0"/>
              </a:spcBef>
              <a:spcAft>
                <a:spcPts val="0"/>
              </a:spcAft>
              <a:buSzPts val="10000"/>
              <a:buFont typeface="Lato"/>
              <a:buNone/>
              <a:defRPr sz="10000">
                <a:latin typeface="Lato"/>
                <a:ea typeface="Lato"/>
                <a:cs typeface="Lato"/>
                <a:sym typeface="Lato"/>
              </a:defRPr>
            </a:lvl6pPr>
            <a:lvl7pPr lvl="6" algn="ctr">
              <a:lnSpc>
                <a:spcPct val="100000"/>
              </a:lnSpc>
              <a:spcBef>
                <a:spcPts val="0"/>
              </a:spcBef>
              <a:spcAft>
                <a:spcPts val="0"/>
              </a:spcAft>
              <a:buSzPts val="10000"/>
              <a:buFont typeface="Lato"/>
              <a:buNone/>
              <a:defRPr sz="10000">
                <a:latin typeface="Lato"/>
                <a:ea typeface="Lato"/>
                <a:cs typeface="Lato"/>
                <a:sym typeface="Lato"/>
              </a:defRPr>
            </a:lvl7pPr>
            <a:lvl8pPr lvl="7" algn="ctr">
              <a:lnSpc>
                <a:spcPct val="100000"/>
              </a:lnSpc>
              <a:spcBef>
                <a:spcPts val="0"/>
              </a:spcBef>
              <a:spcAft>
                <a:spcPts val="0"/>
              </a:spcAft>
              <a:buSzPts val="10000"/>
              <a:buFont typeface="Lato"/>
              <a:buNone/>
              <a:defRPr sz="10000">
                <a:latin typeface="Lato"/>
                <a:ea typeface="Lato"/>
                <a:cs typeface="Lato"/>
                <a:sym typeface="Lato"/>
              </a:defRPr>
            </a:lvl8pPr>
            <a:lvl9pPr lvl="8" algn="ctr">
              <a:lnSpc>
                <a:spcPct val="100000"/>
              </a:lnSpc>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27"/>
          <p:cNvSpPr txBox="1"/>
          <p:nvPr>
            <p:ph idx="1" type="body"/>
          </p:nvPr>
        </p:nvSpPr>
        <p:spPr>
          <a:xfrm>
            <a:off x="311700" y="2919450"/>
            <a:ext cx="8520600" cy="10716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2" name="Google Shape;52;p27"/>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28"/>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9" name="Shape 59"/>
        <p:cNvGrpSpPr/>
        <p:nvPr/>
      </p:nvGrpSpPr>
      <p:grpSpPr>
        <a:xfrm>
          <a:off x="0" y="0"/>
          <a:ext cx="0" cy="0"/>
          <a:chOff x="0" y="0"/>
          <a:chExt cx="0" cy="0"/>
        </a:xfrm>
      </p:grpSpPr>
      <p:sp>
        <p:nvSpPr>
          <p:cNvPr id="60" name="Google Shape;60;p30"/>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61" name="Google Shape;61;p30"/>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62" name="Google Shape;62;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3" name="Shape 63"/>
        <p:cNvGrpSpPr/>
        <p:nvPr/>
      </p:nvGrpSpPr>
      <p:grpSpPr>
        <a:xfrm>
          <a:off x="0" y="0"/>
          <a:ext cx="0" cy="0"/>
          <a:chOff x="0" y="0"/>
          <a:chExt cx="0" cy="0"/>
        </a:xfrm>
      </p:grpSpPr>
      <p:sp>
        <p:nvSpPr>
          <p:cNvPr id="64" name="Google Shape;64;p31"/>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65" name="Google Shape;65;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6" name="Shape 66"/>
        <p:cNvGrpSpPr/>
        <p:nvPr/>
      </p:nvGrpSpPr>
      <p:grpSpPr>
        <a:xfrm>
          <a:off x="0" y="0"/>
          <a:ext cx="0" cy="0"/>
          <a:chOff x="0" y="0"/>
          <a:chExt cx="0" cy="0"/>
        </a:xfrm>
      </p:grpSpPr>
      <p:sp>
        <p:nvSpPr>
          <p:cNvPr id="67" name="Google Shape;67;p3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8" name="Google Shape;68;p3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69" name="Google Shape;69;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0" name="Shape 70"/>
        <p:cNvGrpSpPr/>
        <p:nvPr/>
      </p:nvGrpSpPr>
      <p:grpSpPr>
        <a:xfrm>
          <a:off x="0" y="0"/>
          <a:ext cx="0" cy="0"/>
          <a:chOff x="0" y="0"/>
          <a:chExt cx="0" cy="0"/>
        </a:xfrm>
      </p:grpSpPr>
      <p:sp>
        <p:nvSpPr>
          <p:cNvPr id="71" name="Google Shape;71;p3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2" name="Google Shape;72;p33"/>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73" name="Google Shape;73;p33"/>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74" name="Google Shape;74;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5" name="Shape 75"/>
        <p:cNvGrpSpPr/>
        <p:nvPr/>
      </p:nvGrpSpPr>
      <p:grpSpPr>
        <a:xfrm>
          <a:off x="0" y="0"/>
          <a:ext cx="0" cy="0"/>
          <a:chOff x="0" y="0"/>
          <a:chExt cx="0" cy="0"/>
        </a:xfrm>
      </p:grpSpPr>
      <p:sp>
        <p:nvSpPr>
          <p:cNvPr id="76" name="Google Shape;76;p3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7" name="Google Shape;77;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8" name="Shape 78"/>
        <p:cNvGrpSpPr/>
        <p:nvPr/>
      </p:nvGrpSpPr>
      <p:grpSpPr>
        <a:xfrm>
          <a:off x="0" y="0"/>
          <a:ext cx="0" cy="0"/>
          <a:chOff x="0" y="0"/>
          <a:chExt cx="0" cy="0"/>
        </a:xfrm>
      </p:grpSpPr>
      <p:sp>
        <p:nvSpPr>
          <p:cNvPr id="79" name="Google Shape;79;p35"/>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80" name="Google Shape;80;p35"/>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81" name="Google Shape;81;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2" name="Shape 82"/>
        <p:cNvGrpSpPr/>
        <p:nvPr/>
      </p:nvGrpSpPr>
      <p:grpSpPr>
        <a:xfrm>
          <a:off x="0" y="0"/>
          <a:ext cx="0" cy="0"/>
          <a:chOff x="0" y="0"/>
          <a:chExt cx="0" cy="0"/>
        </a:xfrm>
      </p:grpSpPr>
      <p:sp>
        <p:nvSpPr>
          <p:cNvPr id="83" name="Google Shape;83;p36"/>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84" name="Google Shape;84;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5" name="Shape 85"/>
        <p:cNvGrpSpPr/>
        <p:nvPr/>
      </p:nvGrpSpPr>
      <p:grpSpPr>
        <a:xfrm>
          <a:off x="0" y="0"/>
          <a:ext cx="0" cy="0"/>
          <a:chOff x="0" y="0"/>
          <a:chExt cx="0" cy="0"/>
        </a:xfrm>
      </p:grpSpPr>
      <p:sp>
        <p:nvSpPr>
          <p:cNvPr id="86" name="Google Shape;86;p3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37"/>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88" name="Google Shape;88;p37"/>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89" name="Google Shape;89;p37"/>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90" name="Google Shape;90;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 name="Shape 15"/>
        <p:cNvGrpSpPr/>
        <p:nvPr/>
      </p:nvGrpSpPr>
      <p:grpSpPr>
        <a:xfrm>
          <a:off x="0" y="0"/>
          <a:ext cx="0" cy="0"/>
          <a:chOff x="0" y="0"/>
          <a:chExt cx="0" cy="0"/>
        </a:xfrm>
      </p:grpSpPr>
      <p:sp>
        <p:nvSpPr>
          <p:cNvPr id="16" name="Google Shape;16;p19"/>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19"/>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18" name="Google Shape;18;p1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9" name="Google Shape;19;p19"/>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1" name="Shape 91"/>
        <p:cNvGrpSpPr/>
        <p:nvPr/>
      </p:nvGrpSpPr>
      <p:grpSpPr>
        <a:xfrm>
          <a:off x="0" y="0"/>
          <a:ext cx="0" cy="0"/>
          <a:chOff x="0" y="0"/>
          <a:chExt cx="0" cy="0"/>
        </a:xfrm>
      </p:grpSpPr>
      <p:sp>
        <p:nvSpPr>
          <p:cNvPr id="92" name="Google Shape;92;p38"/>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93" name="Google Shape;93;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4" name="Shape 94"/>
        <p:cNvGrpSpPr/>
        <p:nvPr/>
      </p:nvGrpSpPr>
      <p:grpSpPr>
        <a:xfrm>
          <a:off x="0" y="0"/>
          <a:ext cx="0" cy="0"/>
          <a:chOff x="0" y="0"/>
          <a:chExt cx="0" cy="0"/>
        </a:xfrm>
      </p:grpSpPr>
      <p:sp>
        <p:nvSpPr>
          <p:cNvPr id="95" name="Google Shape;95;p39"/>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96" name="Google Shape;96;p39"/>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97" name="Google Shape;97;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8" name="Shape 98"/>
        <p:cNvGrpSpPr/>
        <p:nvPr/>
      </p:nvGrpSpPr>
      <p:grpSpPr>
        <a:xfrm>
          <a:off x="0" y="0"/>
          <a:ext cx="0" cy="0"/>
          <a:chOff x="0" y="0"/>
          <a:chExt cx="0" cy="0"/>
        </a:xfrm>
      </p:grpSpPr>
      <p:sp>
        <p:nvSpPr>
          <p:cNvPr id="99" name="Google Shape;99;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20" name="Shape 20"/>
        <p:cNvGrpSpPr/>
        <p:nvPr/>
      </p:nvGrpSpPr>
      <p:grpSpPr>
        <a:xfrm>
          <a:off x="0" y="0"/>
          <a:ext cx="0" cy="0"/>
          <a:chOff x="0" y="0"/>
          <a:chExt cx="0" cy="0"/>
        </a:xfrm>
      </p:grpSpPr>
      <p:sp>
        <p:nvSpPr>
          <p:cNvPr id="21" name="Google Shape;21;p20"/>
          <p:cNvSpPr txBox="1"/>
          <p:nvPr>
            <p:ph type="title"/>
          </p:nvPr>
        </p:nvSpPr>
        <p:spPr>
          <a:xfrm>
            <a:off x="509550" y="1423875"/>
            <a:ext cx="8124900" cy="17982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lgn="ctr">
              <a:lnSpc>
                <a:spcPct val="100000"/>
              </a:lnSpc>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lgn="ctr">
              <a:lnSpc>
                <a:spcPct val="100000"/>
              </a:lnSpc>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lgn="ctr">
              <a:lnSpc>
                <a:spcPct val="100000"/>
              </a:lnSpc>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lgn="ctr">
              <a:lnSpc>
                <a:spcPct val="100000"/>
              </a:lnSpc>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lgn="ctr">
              <a:lnSpc>
                <a:spcPct val="100000"/>
              </a:lnSpc>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lgn="ctr">
              <a:lnSpc>
                <a:spcPct val="100000"/>
              </a:lnSpc>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lgn="ctr">
              <a:lnSpc>
                <a:spcPct val="100000"/>
              </a:lnSpc>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lgn="ctr">
              <a:lnSpc>
                <a:spcPct val="100000"/>
              </a:lnSpc>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22" name="Google Shape;22;p20"/>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21"/>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25" name="Google Shape;25;p21"/>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6" name="Google Shape;26;p21"/>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7" name="Google Shape;27;p2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22"/>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30" name="Google Shape;30;p22"/>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23"/>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3" name="Google Shape;33;p23"/>
          <p:cNvSpPr txBox="1"/>
          <p:nvPr>
            <p:ph idx="1" type="body"/>
          </p:nvPr>
        </p:nvSpPr>
        <p:spPr>
          <a:xfrm>
            <a:off x="311700" y="1391378"/>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4" name="Google Shape;34;p23"/>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2"/>
        </a:solidFill>
      </p:bgPr>
    </p:bg>
    <p:spTree>
      <p:nvGrpSpPr>
        <p:cNvPr id="35" name="Shape 35"/>
        <p:cNvGrpSpPr/>
        <p:nvPr/>
      </p:nvGrpSpPr>
      <p:grpSpPr>
        <a:xfrm>
          <a:off x="0" y="0"/>
          <a:ext cx="0" cy="0"/>
          <a:chOff x="0" y="0"/>
          <a:chExt cx="0" cy="0"/>
        </a:xfrm>
      </p:grpSpPr>
      <p:sp>
        <p:nvSpPr>
          <p:cNvPr id="36" name="Google Shape;36;p24"/>
          <p:cNvSpPr txBox="1"/>
          <p:nvPr>
            <p:ph type="title"/>
          </p:nvPr>
        </p:nvSpPr>
        <p:spPr>
          <a:xfrm>
            <a:off x="490250" y="526350"/>
            <a:ext cx="56187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lgn="l">
              <a:lnSpc>
                <a:spcPct val="100000"/>
              </a:lnSpc>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lgn="l">
              <a:lnSpc>
                <a:spcPct val="100000"/>
              </a:lnSpc>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lgn="l">
              <a:lnSpc>
                <a:spcPct val="100000"/>
              </a:lnSpc>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lgn="l">
              <a:lnSpc>
                <a:spcPct val="100000"/>
              </a:lnSpc>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lgn="l">
              <a:lnSpc>
                <a:spcPct val="100000"/>
              </a:lnSpc>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lgn="l">
              <a:lnSpc>
                <a:spcPct val="100000"/>
              </a:lnSpc>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lgn="l">
              <a:lnSpc>
                <a:spcPct val="100000"/>
              </a:lnSpc>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lgn="l">
              <a:lnSpc>
                <a:spcPct val="100000"/>
              </a:lnSpc>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37" name="Google Shape;37;p24"/>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25"/>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0" name="Google Shape;40;p25"/>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1" name="Google Shape;41;p25"/>
          <p:cNvSpPr txBox="1"/>
          <p:nvPr>
            <p:ph type="title"/>
          </p:nvPr>
        </p:nvSpPr>
        <p:spPr>
          <a:xfrm>
            <a:off x="265500" y="1107950"/>
            <a:ext cx="4045200" cy="1683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2" name="Google Shape;42;p25"/>
          <p:cNvSpPr txBox="1"/>
          <p:nvPr>
            <p:ph idx="1" type="subTitle"/>
          </p:nvPr>
        </p:nvSpPr>
        <p:spPr>
          <a:xfrm>
            <a:off x="265500" y="2845201"/>
            <a:ext cx="4045200" cy="1345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25"/>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317500" lvl="4" marL="2286000" algn="l">
              <a:lnSpc>
                <a:spcPct val="115000"/>
              </a:lnSpc>
              <a:spcBef>
                <a:spcPts val="0"/>
              </a:spcBef>
              <a:spcAft>
                <a:spcPts val="0"/>
              </a:spcAft>
              <a:buClr>
                <a:schemeClr val="lt1"/>
              </a:buClr>
              <a:buSzPts val="1400"/>
              <a:buChar char="○"/>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44" name="Google Shape;44;p25"/>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26"/>
          <p:cNvSpPr txBox="1"/>
          <p:nvPr>
            <p:ph idx="1" type="body"/>
          </p:nvPr>
        </p:nvSpPr>
        <p:spPr>
          <a:xfrm>
            <a:off x="319500" y="4230575"/>
            <a:ext cx="5998800" cy="5988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7" name="Google Shape;47;p26"/>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coral">
    <p:bg>
      <p:bgPr>
        <a:solidFill>
          <a:schemeClr val="lt1"/>
        </a:solidFill>
      </p:bgPr>
    </p:bg>
    <p:spTree>
      <p:nvGrpSpPr>
        <p:cNvPr id="5" name="Shape 5"/>
        <p:cNvGrpSpPr/>
        <p:nvPr/>
      </p:nvGrpSpPr>
      <p:grpSpPr>
        <a:xfrm>
          <a:off x="0" y="0"/>
          <a:ext cx="0" cy="0"/>
          <a:chOff x="0" y="0"/>
          <a:chExt cx="0" cy="0"/>
        </a:xfrm>
      </p:grpSpPr>
      <p:sp>
        <p:nvSpPr>
          <p:cNvPr id="6" name="Google Shape;6;p17"/>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1pPr>
            <a:lvl2pPr lvl="1"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2pPr>
            <a:lvl3pPr lvl="2"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3pPr>
            <a:lvl4pPr lvl="3"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4pPr>
            <a:lvl5pPr lvl="4"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5pPr>
            <a:lvl6pPr lvl="5"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6pPr>
            <a:lvl7pPr lvl="6"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7pPr>
            <a:lvl8pPr lvl="7"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8pPr>
            <a:lvl9pPr lvl="8"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9pPr>
          </a:lstStyle>
          <a:p/>
        </p:txBody>
      </p:sp>
      <p:sp>
        <p:nvSpPr>
          <p:cNvPr id="7" name="Google Shape;7;p1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Lato"/>
              <a:buChar char="●"/>
              <a:defRPr b="0" i="0" sz="1800" u="none" cap="none" strike="noStrike">
                <a:solidFill>
                  <a:schemeClr val="dk2"/>
                </a:solidFill>
                <a:latin typeface="Lato"/>
                <a:ea typeface="Lato"/>
                <a:cs typeface="Lato"/>
                <a:sym typeface="Lato"/>
              </a:defRPr>
            </a:lvl1pPr>
            <a:lvl2pPr indent="-317500" lvl="1" marL="9144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2pPr>
            <a:lvl3pPr indent="-317500" lvl="2" marL="13716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3pPr>
            <a:lvl4pPr indent="-317500" lvl="3" marL="18288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4pPr>
            <a:lvl5pPr indent="-317500" lvl="4" marL="22860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5pPr>
            <a:lvl6pPr indent="-317500" lvl="5" marL="27432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6pPr>
            <a:lvl7pPr indent="-317500" lvl="6" marL="32004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7pPr>
            <a:lvl8pPr indent="-317500" lvl="7" marL="36576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8pPr>
            <a:lvl9pPr indent="-317500" lvl="8" marL="41148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9pPr>
          </a:lstStyle>
          <a:p/>
        </p:txBody>
      </p:sp>
      <p:sp>
        <p:nvSpPr>
          <p:cNvPr id="8" name="Google Shape;8;p17"/>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da"/>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5" name="Shape 55"/>
        <p:cNvGrpSpPr/>
        <p:nvPr/>
      </p:nvGrpSpPr>
      <p:grpSpPr>
        <a:xfrm>
          <a:off x="0" y="0"/>
          <a:ext cx="0" cy="0"/>
          <a:chOff x="0" y="0"/>
          <a:chExt cx="0" cy="0"/>
        </a:xfrm>
      </p:grpSpPr>
      <p:sp>
        <p:nvSpPr>
          <p:cNvPr id="56" name="Google Shape;56;p2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57" name="Google Shape;57;p2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58" name="Google Shape;58;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www.youtube.com/watch?v=caYt_uujdSE&amp;ab_channel=JonasKyhn%C3%A6b"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
          <p:cNvSpPr txBox="1"/>
          <p:nvPr>
            <p:ph type="ctrTitle"/>
          </p:nvPr>
        </p:nvSpPr>
        <p:spPr>
          <a:xfrm>
            <a:off x="3096250" y="1627200"/>
            <a:ext cx="2951400" cy="15843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da"/>
              <a:t>Mundtlig eksamen i spansk A</a:t>
            </a:r>
            <a:endParaRPr/>
          </a:p>
        </p:txBody>
      </p:sp>
      <p:sp>
        <p:nvSpPr>
          <p:cNvPr id="105" name="Google Shape;105;p1"/>
          <p:cNvSpPr txBox="1"/>
          <p:nvPr>
            <p:ph idx="1" type="subTitle"/>
          </p:nvPr>
        </p:nvSpPr>
        <p:spPr>
          <a:xfrm>
            <a:off x="3096363" y="3266930"/>
            <a:ext cx="2951400" cy="7014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18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8"/>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da"/>
              <a:t>Vocabulario - resumen</a:t>
            </a:r>
            <a:endParaRPr/>
          </a:p>
        </p:txBody>
      </p:sp>
      <p:sp>
        <p:nvSpPr>
          <p:cNvPr id="160" name="Google Shape;160;p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t/>
            </a:r>
            <a:endParaRPr/>
          </a:p>
        </p:txBody>
      </p:sp>
      <p:pic>
        <p:nvPicPr>
          <p:cNvPr id="161" name="Google Shape;161;p8"/>
          <p:cNvPicPr preferRelativeResize="0"/>
          <p:nvPr/>
        </p:nvPicPr>
        <p:blipFill rotWithShape="1">
          <a:blip r:embed="rId3">
            <a:alphaModFix/>
          </a:blip>
          <a:srcRect b="0" l="0" r="0" t="0"/>
          <a:stretch/>
        </p:blipFill>
        <p:spPr>
          <a:xfrm>
            <a:off x="1163051" y="1266325"/>
            <a:ext cx="6275804" cy="353064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9"/>
          <p:cNvSpPr txBox="1"/>
          <p:nvPr>
            <p:ph type="title"/>
          </p:nvPr>
        </p:nvSpPr>
        <p:spPr>
          <a:xfrm>
            <a:off x="0" y="81950"/>
            <a:ext cx="8520600" cy="707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200"/>
              <a:buNone/>
            </a:pPr>
            <a:r>
              <a:rPr lang="da"/>
              <a:t>Caracterización de personajes </a:t>
            </a:r>
            <a:endParaRPr/>
          </a:p>
        </p:txBody>
      </p:sp>
      <p:sp>
        <p:nvSpPr>
          <p:cNvPr id="167" name="Google Shape;167;p9"/>
          <p:cNvSpPr txBox="1"/>
          <p:nvPr>
            <p:ph idx="1" type="body"/>
          </p:nvPr>
        </p:nvSpPr>
        <p:spPr>
          <a:xfrm>
            <a:off x="0" y="920400"/>
            <a:ext cx="8520600" cy="33027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da">
                <a:solidFill>
                  <a:srgbClr val="000000"/>
                </a:solidFill>
              </a:rPr>
              <a:t>Personkarakteristikken kan deles op i tre hovedpunkter:</a:t>
            </a:r>
            <a:endParaRPr>
              <a:solidFill>
                <a:srgbClr val="000000"/>
              </a:solidFill>
            </a:endParaRPr>
          </a:p>
          <a:p>
            <a:pPr indent="0" lvl="0" marL="0" rtl="0" algn="l">
              <a:lnSpc>
                <a:spcPct val="115000"/>
              </a:lnSpc>
              <a:spcBef>
                <a:spcPts val="1200"/>
              </a:spcBef>
              <a:spcAft>
                <a:spcPts val="0"/>
              </a:spcAft>
              <a:buSzPts val="1800"/>
              <a:buNone/>
            </a:pPr>
            <a:r>
              <a:t/>
            </a:r>
            <a:endParaRPr>
              <a:solidFill>
                <a:srgbClr val="000000"/>
              </a:solidFill>
            </a:endParaRPr>
          </a:p>
          <a:p>
            <a:pPr indent="0" lvl="0" marL="0" rtl="0" algn="l">
              <a:lnSpc>
                <a:spcPct val="115000"/>
              </a:lnSpc>
              <a:spcBef>
                <a:spcPts val="1200"/>
              </a:spcBef>
              <a:spcAft>
                <a:spcPts val="0"/>
              </a:spcAft>
              <a:buSzPts val="1800"/>
              <a:buNone/>
            </a:pPr>
            <a:r>
              <a:t/>
            </a:r>
            <a:endParaRPr>
              <a:solidFill>
                <a:srgbClr val="000000"/>
              </a:solidFill>
            </a:endParaRPr>
          </a:p>
          <a:p>
            <a:pPr indent="0" lvl="0" marL="0" rtl="0" algn="l">
              <a:lnSpc>
                <a:spcPct val="115000"/>
              </a:lnSpc>
              <a:spcBef>
                <a:spcPts val="1200"/>
              </a:spcBef>
              <a:spcAft>
                <a:spcPts val="0"/>
              </a:spcAft>
              <a:buSzPts val="1800"/>
              <a:buNone/>
            </a:pPr>
            <a:r>
              <a:t/>
            </a:r>
            <a:endParaRPr>
              <a:solidFill>
                <a:srgbClr val="000000"/>
              </a:solidFill>
            </a:endParaRPr>
          </a:p>
          <a:p>
            <a:pPr indent="0" lvl="0" marL="0" rtl="0" algn="l">
              <a:lnSpc>
                <a:spcPct val="115000"/>
              </a:lnSpc>
              <a:spcBef>
                <a:spcPts val="1200"/>
              </a:spcBef>
              <a:spcAft>
                <a:spcPts val="0"/>
              </a:spcAft>
              <a:buSzPts val="1800"/>
              <a:buNone/>
            </a:pPr>
            <a:r>
              <a:t/>
            </a:r>
            <a:endParaRPr>
              <a:solidFill>
                <a:srgbClr val="000000"/>
              </a:solidFill>
            </a:endParaRPr>
          </a:p>
          <a:p>
            <a:pPr indent="0" lvl="0" marL="0" rtl="0" algn="l">
              <a:lnSpc>
                <a:spcPct val="115000"/>
              </a:lnSpc>
              <a:spcBef>
                <a:spcPts val="1200"/>
              </a:spcBef>
              <a:spcAft>
                <a:spcPts val="1200"/>
              </a:spcAft>
              <a:buSzPts val="1800"/>
              <a:buNone/>
            </a:pPr>
            <a:r>
              <a:t/>
            </a:r>
            <a:endParaRPr>
              <a:solidFill>
                <a:srgbClr val="000000"/>
              </a:solidFill>
            </a:endParaRPr>
          </a:p>
        </p:txBody>
      </p:sp>
      <p:graphicFrame>
        <p:nvGraphicFramePr>
          <p:cNvPr id="168" name="Google Shape;168;p9"/>
          <p:cNvGraphicFramePr/>
          <p:nvPr/>
        </p:nvGraphicFramePr>
        <p:xfrm>
          <a:off x="44900" y="1718250"/>
          <a:ext cx="3000000" cy="3000000"/>
        </p:xfrm>
        <a:graphic>
          <a:graphicData uri="http://schemas.openxmlformats.org/drawingml/2006/table">
            <a:tbl>
              <a:tblPr>
                <a:noFill/>
                <a:tableStyleId>{CBB83DC4-5CC6-4188-8D0B-554C8C401FB3}</a:tableStyleId>
              </a:tblPr>
              <a:tblGrid>
                <a:gridCol w="3494100"/>
                <a:gridCol w="5560075"/>
              </a:tblGrid>
              <a:tr h="487750">
                <a:tc>
                  <a:txBody>
                    <a:bodyPr/>
                    <a:lstStyle/>
                    <a:p>
                      <a:pPr indent="0" lvl="0" marL="0" marR="0" rtl="0" algn="l">
                        <a:lnSpc>
                          <a:spcPct val="100000"/>
                        </a:lnSpc>
                        <a:spcBef>
                          <a:spcPts val="0"/>
                        </a:spcBef>
                        <a:spcAft>
                          <a:spcPts val="0"/>
                        </a:spcAft>
                        <a:buClr>
                          <a:srgbClr val="000000"/>
                        </a:buClr>
                        <a:buSzPts val="1800"/>
                        <a:buFont typeface="Arial"/>
                        <a:buNone/>
                      </a:pPr>
                      <a:r>
                        <a:rPr lang="da" sz="1800" u="none" cap="none" strike="noStrike"/>
                        <a:t>1: Faktuelt</a:t>
                      </a:r>
                      <a:endParaRPr sz="18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800"/>
                        <a:buFont typeface="Arial"/>
                        <a:buNone/>
                      </a:pPr>
                      <a:r>
                        <a:rPr lang="da" sz="1800" u="none" cap="none" strike="noStrike"/>
                        <a:t>Navn, civilstatus, bolig, profession, alder</a:t>
                      </a:r>
                      <a:endParaRPr sz="1800" u="none" cap="none" strike="noStrike"/>
                    </a:p>
                  </a:txBody>
                  <a:tcPr marT="91425" marB="91425" marR="91425" marL="91425"/>
                </a:tc>
              </a:tr>
              <a:tr h="639625">
                <a:tc>
                  <a:txBody>
                    <a:bodyPr/>
                    <a:lstStyle/>
                    <a:p>
                      <a:pPr indent="0" lvl="0" marL="0" marR="0" rtl="0" algn="l">
                        <a:lnSpc>
                          <a:spcPct val="100000"/>
                        </a:lnSpc>
                        <a:spcBef>
                          <a:spcPts val="0"/>
                        </a:spcBef>
                        <a:spcAft>
                          <a:spcPts val="0"/>
                        </a:spcAft>
                        <a:buClr>
                          <a:srgbClr val="000000"/>
                        </a:buClr>
                        <a:buSzPts val="1800"/>
                        <a:buFont typeface="Arial"/>
                        <a:buNone/>
                      </a:pPr>
                      <a:r>
                        <a:rPr lang="da" sz="1800" u="none" cap="none" strike="noStrike"/>
                        <a:t>2: Udseende</a:t>
                      </a:r>
                      <a:endParaRPr sz="18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800"/>
                        <a:buFont typeface="Arial"/>
                        <a:buNone/>
                      </a:pPr>
                      <a:r>
                        <a:rPr lang="da" sz="1800" u="none" cap="none" strike="noStrike"/>
                        <a:t>Fysisk, påklædning, hvordan personen ser ud og virker</a:t>
                      </a:r>
                      <a:endParaRPr sz="1800" u="none" cap="none" strike="noStrike"/>
                    </a:p>
                  </a:txBody>
                  <a:tcPr marT="91425" marB="91425" marR="91425" marL="91425"/>
                </a:tc>
              </a:tr>
              <a:tr h="487750">
                <a:tc>
                  <a:txBody>
                    <a:bodyPr/>
                    <a:lstStyle/>
                    <a:p>
                      <a:pPr indent="0" lvl="0" marL="0" marR="0" rtl="0" algn="l">
                        <a:lnSpc>
                          <a:spcPct val="100000"/>
                        </a:lnSpc>
                        <a:spcBef>
                          <a:spcPts val="0"/>
                        </a:spcBef>
                        <a:spcAft>
                          <a:spcPts val="0"/>
                        </a:spcAft>
                        <a:buClr>
                          <a:srgbClr val="000000"/>
                        </a:buClr>
                        <a:buSzPts val="1800"/>
                        <a:buFont typeface="Arial"/>
                        <a:buNone/>
                      </a:pPr>
                      <a:r>
                        <a:rPr lang="da" sz="1800" u="none" cap="none" strike="noStrike"/>
                        <a:t>3: Karakter </a:t>
                      </a:r>
                      <a:endParaRPr sz="18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800"/>
                        <a:buFont typeface="Arial"/>
                        <a:buNone/>
                      </a:pPr>
                      <a:r>
                        <a:rPr lang="da" sz="1800" u="none" cap="none" strike="noStrike"/>
                        <a:t>Opførsel, vaner, præferencer</a:t>
                      </a:r>
                      <a:endParaRPr sz="1800" u="none" cap="none" strike="noStrike"/>
                    </a:p>
                  </a:txBody>
                  <a:tcPr marT="91425" marB="91425" marR="91425" marL="91425"/>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0"/>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da"/>
              <a:t>Caracterización de personajes </a:t>
            </a:r>
            <a:endParaRPr/>
          </a:p>
          <a:p>
            <a:pPr indent="0" lvl="0" marL="0" rtl="0" algn="l">
              <a:lnSpc>
                <a:spcPct val="100000"/>
              </a:lnSpc>
              <a:spcBef>
                <a:spcPts val="0"/>
              </a:spcBef>
              <a:spcAft>
                <a:spcPts val="0"/>
              </a:spcAft>
              <a:buSzPct val="111111"/>
              <a:buNone/>
            </a:pPr>
            <a:r>
              <a:t/>
            </a:r>
            <a:endParaRPr/>
          </a:p>
        </p:txBody>
      </p:sp>
      <p:sp>
        <p:nvSpPr>
          <p:cNvPr id="174" name="Google Shape;174;p1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da">
                <a:solidFill>
                  <a:srgbClr val="000000"/>
                </a:solidFill>
              </a:rPr>
              <a:t>Start med det faktuelle og begynd derefter din tolkning af personen, helst med referencer til teksten:</a:t>
            </a:r>
            <a:endParaRPr>
              <a:solidFill>
                <a:srgbClr val="000000"/>
              </a:solidFill>
            </a:endParaRPr>
          </a:p>
          <a:p>
            <a:pPr indent="0" lvl="0" marL="0" rtl="0" algn="l">
              <a:lnSpc>
                <a:spcPct val="115000"/>
              </a:lnSpc>
              <a:spcBef>
                <a:spcPts val="1200"/>
              </a:spcBef>
              <a:spcAft>
                <a:spcPts val="1200"/>
              </a:spcAft>
              <a:buSzPts val="1800"/>
              <a:buNone/>
            </a:pPr>
            <a:r>
              <a:t/>
            </a:r>
            <a:endParaRPr/>
          </a:p>
        </p:txBody>
      </p:sp>
      <p:pic>
        <p:nvPicPr>
          <p:cNvPr id="175" name="Google Shape;175;p10"/>
          <p:cNvPicPr preferRelativeResize="0"/>
          <p:nvPr/>
        </p:nvPicPr>
        <p:blipFill rotWithShape="1">
          <a:blip r:embed="rId3">
            <a:alphaModFix/>
          </a:blip>
          <a:srcRect b="0" l="0" r="0" t="0"/>
          <a:stretch/>
        </p:blipFill>
        <p:spPr>
          <a:xfrm>
            <a:off x="949074" y="2238925"/>
            <a:ext cx="7630178" cy="22394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1"/>
          <p:cNvSpPr txBox="1"/>
          <p:nvPr>
            <p:ph type="title"/>
          </p:nvPr>
        </p:nvSpPr>
        <p:spPr>
          <a:xfrm>
            <a:off x="311700" y="445025"/>
            <a:ext cx="24315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da"/>
              <a:t>Vocabulario -  hablar de un texto</a:t>
            </a:r>
            <a:endParaRPr/>
          </a:p>
        </p:txBody>
      </p:sp>
      <p:sp>
        <p:nvSpPr>
          <p:cNvPr id="181" name="Google Shape;181;p11"/>
          <p:cNvSpPr txBox="1"/>
          <p:nvPr>
            <p:ph idx="1" type="body"/>
          </p:nvPr>
        </p:nvSpPr>
        <p:spPr>
          <a:xfrm>
            <a:off x="3086100" y="242050"/>
            <a:ext cx="5746200" cy="4326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t/>
            </a:r>
            <a:endParaRPr/>
          </a:p>
        </p:txBody>
      </p:sp>
      <p:pic>
        <p:nvPicPr>
          <p:cNvPr id="182" name="Google Shape;182;p11"/>
          <p:cNvPicPr preferRelativeResize="0"/>
          <p:nvPr/>
        </p:nvPicPr>
        <p:blipFill rotWithShape="1">
          <a:blip r:embed="rId3">
            <a:alphaModFix/>
          </a:blip>
          <a:srcRect b="0" l="0" r="0" t="0"/>
          <a:stretch/>
        </p:blipFill>
        <p:spPr>
          <a:xfrm>
            <a:off x="4113951" y="76200"/>
            <a:ext cx="3690489" cy="499110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id="187" name="Google Shape;187;p12"/>
          <p:cNvPicPr preferRelativeResize="0"/>
          <p:nvPr/>
        </p:nvPicPr>
        <p:blipFill rotWithShape="1">
          <a:blip r:embed="rId3">
            <a:alphaModFix/>
          </a:blip>
          <a:srcRect b="0" l="0" r="0" t="0"/>
          <a:stretch/>
        </p:blipFill>
        <p:spPr>
          <a:xfrm>
            <a:off x="311702" y="0"/>
            <a:ext cx="2922195" cy="5143499"/>
          </a:xfrm>
          <a:prstGeom prst="rect">
            <a:avLst/>
          </a:prstGeom>
          <a:noFill/>
          <a:ln>
            <a:noFill/>
          </a:ln>
        </p:spPr>
      </p:pic>
      <p:pic>
        <p:nvPicPr>
          <p:cNvPr id="188" name="Google Shape;188;p12"/>
          <p:cNvPicPr preferRelativeResize="0"/>
          <p:nvPr/>
        </p:nvPicPr>
        <p:blipFill rotWithShape="1">
          <a:blip r:embed="rId4">
            <a:alphaModFix/>
          </a:blip>
          <a:srcRect b="0" l="0" r="0" t="0"/>
          <a:stretch/>
        </p:blipFill>
        <p:spPr>
          <a:xfrm>
            <a:off x="3837374" y="141200"/>
            <a:ext cx="3681776" cy="22950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3"/>
          <p:cNvSpPr txBox="1"/>
          <p:nvPr>
            <p:ph type="ctrTitle"/>
          </p:nvPr>
        </p:nvSpPr>
        <p:spPr>
          <a:xfrm>
            <a:off x="3096250" y="1627200"/>
            <a:ext cx="2951400" cy="15843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3200"/>
              <a:buNone/>
            </a:pPr>
            <a:r>
              <a:rPr lang="da"/>
              <a:t>Descripción de imagen</a:t>
            </a:r>
            <a:endParaRPr/>
          </a:p>
        </p:txBody>
      </p:sp>
      <p:sp>
        <p:nvSpPr>
          <p:cNvPr id="194" name="Google Shape;194;p13"/>
          <p:cNvSpPr txBox="1"/>
          <p:nvPr>
            <p:ph idx="1" type="subTitle"/>
          </p:nvPr>
        </p:nvSpPr>
        <p:spPr>
          <a:xfrm>
            <a:off x="3096363" y="3266930"/>
            <a:ext cx="2951400" cy="7014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1800"/>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4"/>
          <p:cNvSpPr txBox="1"/>
          <p:nvPr>
            <p:ph type="title"/>
          </p:nvPr>
        </p:nvSpPr>
        <p:spPr>
          <a:xfrm>
            <a:off x="311700" y="185625"/>
            <a:ext cx="8520600" cy="6261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da"/>
              <a:t>Presentación oral sobre una imagen </a:t>
            </a:r>
            <a:endParaRPr/>
          </a:p>
        </p:txBody>
      </p:sp>
      <p:sp>
        <p:nvSpPr>
          <p:cNvPr id="200" name="Google Shape;200;p14"/>
          <p:cNvSpPr txBox="1"/>
          <p:nvPr>
            <p:ph idx="1" type="body"/>
          </p:nvPr>
        </p:nvSpPr>
        <p:spPr>
          <a:xfrm>
            <a:off x="311700" y="685400"/>
            <a:ext cx="8520600" cy="4235100"/>
          </a:xfrm>
          <a:prstGeom prst="rect">
            <a:avLst/>
          </a:prstGeom>
          <a:noFill/>
          <a:ln>
            <a:noFill/>
          </a:ln>
        </p:spPr>
        <p:txBody>
          <a:bodyPr anchorCtr="0" anchor="t" bIns="91425" lIns="91425" spcFirstLastPara="1" rIns="91425" wrap="square" tIns="91425">
            <a:normAutofit fontScale="25000" lnSpcReduction="20000"/>
          </a:bodyPr>
          <a:lstStyle/>
          <a:p>
            <a:pPr indent="0" lvl="0" marL="0" rtl="0" algn="l">
              <a:lnSpc>
                <a:spcPct val="115000"/>
              </a:lnSpc>
              <a:spcBef>
                <a:spcPts val="1200"/>
              </a:spcBef>
              <a:spcAft>
                <a:spcPts val="0"/>
              </a:spcAft>
              <a:buSzPct val="100000"/>
              <a:buNone/>
            </a:pPr>
            <a:r>
              <a:rPr lang="da" sz="7200" u="sng">
                <a:solidFill>
                  <a:srgbClr val="000000"/>
                </a:solidFill>
              </a:rPr>
              <a:t>Objektivt</a:t>
            </a:r>
            <a:r>
              <a:rPr lang="da" sz="7200">
                <a:solidFill>
                  <a:srgbClr val="000000"/>
                </a:solidFill>
              </a:rPr>
              <a:t>:</a:t>
            </a:r>
            <a:endParaRPr sz="7200">
              <a:solidFill>
                <a:srgbClr val="000000"/>
              </a:solidFill>
            </a:endParaRPr>
          </a:p>
          <a:p>
            <a:pPr indent="0" lvl="0" marL="0" rtl="0" algn="l">
              <a:lnSpc>
                <a:spcPct val="115000"/>
              </a:lnSpc>
              <a:spcBef>
                <a:spcPts val="1200"/>
              </a:spcBef>
              <a:spcAft>
                <a:spcPts val="0"/>
              </a:spcAft>
              <a:buSzPct val="100000"/>
              <a:buNone/>
            </a:pPr>
            <a:r>
              <a:rPr i="1" lang="da" sz="7200">
                <a:solidFill>
                  <a:srgbClr val="000000"/>
                </a:solidFill>
              </a:rPr>
              <a:t>1)¿Qué representa la imagen?</a:t>
            </a:r>
            <a:endParaRPr i="1" sz="7200">
              <a:solidFill>
                <a:srgbClr val="000000"/>
              </a:solidFill>
            </a:endParaRPr>
          </a:p>
          <a:p>
            <a:pPr indent="-228600" lvl="0" marL="457200" rtl="0" algn="l">
              <a:lnSpc>
                <a:spcPct val="115000"/>
              </a:lnSpc>
              <a:spcBef>
                <a:spcPts val="1200"/>
              </a:spcBef>
              <a:spcAft>
                <a:spcPts val="0"/>
              </a:spcAft>
              <a:buSzPct val="100000"/>
              <a:buNone/>
            </a:pPr>
            <a:r>
              <a:rPr lang="da" sz="7200">
                <a:solidFill>
                  <a:srgbClr val="000000"/>
                </a:solidFill>
              </a:rPr>
              <a:t>-   	¿</a:t>
            </a:r>
            <a:r>
              <a:rPr i="1" lang="da" sz="7200">
                <a:solidFill>
                  <a:srgbClr val="000000"/>
                </a:solidFill>
              </a:rPr>
              <a:t>Quién está? ¿Qué están haciendo?</a:t>
            </a:r>
            <a:r>
              <a:rPr lang="da" sz="7200">
                <a:solidFill>
                  <a:srgbClr val="000000"/>
                </a:solidFill>
              </a:rPr>
              <a:t> (Brug udvidet nutid)</a:t>
            </a:r>
            <a:r>
              <a:rPr i="1" lang="da" sz="7200">
                <a:solidFill>
                  <a:srgbClr val="000000"/>
                </a:solidFill>
              </a:rPr>
              <a:t> ¿Dónde están?	</a:t>
            </a:r>
            <a:endParaRPr i="1" sz="7200">
              <a:solidFill>
                <a:srgbClr val="000000"/>
              </a:solidFill>
            </a:endParaRPr>
          </a:p>
          <a:p>
            <a:pPr indent="0" lvl="0" marL="0" rtl="0" algn="l">
              <a:lnSpc>
                <a:spcPct val="115000"/>
              </a:lnSpc>
              <a:spcBef>
                <a:spcPts val="1200"/>
              </a:spcBef>
              <a:spcAft>
                <a:spcPts val="0"/>
              </a:spcAft>
              <a:buSzPct val="100000"/>
              <a:buNone/>
            </a:pPr>
            <a:r>
              <a:rPr lang="da" sz="7200" u="sng">
                <a:solidFill>
                  <a:srgbClr val="000000"/>
                </a:solidFill>
              </a:rPr>
              <a:t>Subjektivt:</a:t>
            </a:r>
            <a:endParaRPr sz="7200" u="sng">
              <a:solidFill>
                <a:srgbClr val="000000"/>
              </a:solidFill>
            </a:endParaRPr>
          </a:p>
          <a:p>
            <a:pPr indent="0" lvl="0" marL="0" rtl="0" algn="l">
              <a:lnSpc>
                <a:spcPct val="115000"/>
              </a:lnSpc>
              <a:spcBef>
                <a:spcPts val="1200"/>
              </a:spcBef>
              <a:spcAft>
                <a:spcPts val="0"/>
              </a:spcAft>
              <a:buSzPct val="100000"/>
              <a:buNone/>
            </a:pPr>
            <a:r>
              <a:rPr i="1" lang="da" sz="7200">
                <a:solidFill>
                  <a:srgbClr val="000000"/>
                </a:solidFill>
              </a:rPr>
              <a:t>2) ¿Quiénes son las personas de la imagen? ¿Qué relación tienen? </a:t>
            </a:r>
            <a:endParaRPr i="1" sz="7200">
              <a:solidFill>
                <a:srgbClr val="000000"/>
              </a:solidFill>
            </a:endParaRPr>
          </a:p>
          <a:p>
            <a:pPr indent="0" lvl="0" marL="0" rtl="0" algn="l">
              <a:lnSpc>
                <a:spcPct val="115000"/>
              </a:lnSpc>
              <a:spcBef>
                <a:spcPts val="1200"/>
              </a:spcBef>
              <a:spcAft>
                <a:spcPts val="0"/>
              </a:spcAft>
              <a:buSzPct val="100000"/>
              <a:buNone/>
            </a:pPr>
            <a:r>
              <a:rPr i="1" lang="da" sz="7200">
                <a:solidFill>
                  <a:srgbClr val="000000"/>
                </a:solidFill>
              </a:rPr>
              <a:t>2)¿Qué ha pasado antes? (brug førnutid)</a:t>
            </a:r>
            <a:endParaRPr i="1" sz="7200">
              <a:solidFill>
                <a:srgbClr val="000000"/>
              </a:solidFill>
            </a:endParaRPr>
          </a:p>
          <a:p>
            <a:pPr indent="0" lvl="0" marL="0" rtl="0" algn="l">
              <a:lnSpc>
                <a:spcPct val="115000"/>
              </a:lnSpc>
              <a:spcBef>
                <a:spcPts val="1200"/>
              </a:spcBef>
              <a:spcAft>
                <a:spcPts val="0"/>
              </a:spcAft>
              <a:buSzPct val="100000"/>
              <a:buNone/>
            </a:pPr>
            <a:r>
              <a:rPr i="1" lang="da" sz="7200">
                <a:solidFill>
                  <a:srgbClr val="000000"/>
                </a:solidFill>
              </a:rPr>
              <a:t>3)¿Qué va a pasar después? (brug nær fremtid)</a:t>
            </a:r>
            <a:endParaRPr i="1" sz="7200">
              <a:solidFill>
                <a:srgbClr val="000000"/>
              </a:solidFill>
            </a:endParaRPr>
          </a:p>
          <a:p>
            <a:pPr indent="0" lvl="0" marL="0" rtl="0" algn="l">
              <a:lnSpc>
                <a:spcPct val="115000"/>
              </a:lnSpc>
              <a:spcBef>
                <a:spcPts val="1200"/>
              </a:spcBef>
              <a:spcAft>
                <a:spcPts val="0"/>
              </a:spcAft>
              <a:buSzPct val="100000"/>
              <a:buNone/>
            </a:pPr>
            <a:r>
              <a:rPr lang="da" sz="7200" u="sng">
                <a:solidFill>
                  <a:srgbClr val="000000"/>
                </a:solidFill>
              </a:rPr>
              <a:t>Comprar con Dinamarca:</a:t>
            </a:r>
            <a:endParaRPr sz="7200" u="sng">
              <a:solidFill>
                <a:srgbClr val="000000"/>
              </a:solidFill>
            </a:endParaRPr>
          </a:p>
          <a:p>
            <a:pPr indent="0" lvl="0" marL="0" rtl="0" algn="l">
              <a:lnSpc>
                <a:spcPct val="115000"/>
              </a:lnSpc>
              <a:spcBef>
                <a:spcPts val="1200"/>
              </a:spcBef>
              <a:spcAft>
                <a:spcPts val="0"/>
              </a:spcAft>
              <a:buSzPct val="100000"/>
              <a:buNone/>
            </a:pPr>
            <a:r>
              <a:rPr i="1" lang="da" sz="7200">
                <a:solidFill>
                  <a:srgbClr val="000000"/>
                </a:solidFill>
              </a:rPr>
              <a:t>Según tu opinión: ¿Cuáles son las diferencias y semejanzas entre la escena en la imagen y Dinamarca?</a:t>
            </a:r>
            <a:endParaRPr i="1" sz="7200">
              <a:solidFill>
                <a:srgbClr val="000000"/>
              </a:solidFill>
            </a:endParaRPr>
          </a:p>
          <a:p>
            <a:pPr indent="0" lvl="0" marL="0" rtl="0" algn="l">
              <a:lnSpc>
                <a:spcPct val="115000"/>
              </a:lnSpc>
              <a:spcBef>
                <a:spcPts val="1200"/>
              </a:spcBef>
              <a:spcAft>
                <a:spcPts val="0"/>
              </a:spcAft>
              <a:buSzPct val="100000"/>
              <a:buNone/>
            </a:pPr>
            <a:r>
              <a:t/>
            </a:r>
            <a:endParaRPr sz="7200">
              <a:solidFill>
                <a:srgbClr val="000000"/>
              </a:solidFill>
            </a:endParaRPr>
          </a:p>
          <a:p>
            <a:pPr indent="0" lvl="0" marL="0" rtl="0" algn="l">
              <a:lnSpc>
                <a:spcPct val="115000"/>
              </a:lnSpc>
              <a:spcBef>
                <a:spcPts val="1200"/>
              </a:spcBef>
              <a:spcAft>
                <a:spcPts val="1200"/>
              </a:spcAft>
              <a:buSzPts val="18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5"/>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sp>
        <p:nvSpPr>
          <p:cNvPr id="206" name="Google Shape;206;p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t/>
            </a:r>
            <a:endParaRPr/>
          </a:p>
        </p:txBody>
      </p:sp>
      <p:pic>
        <p:nvPicPr>
          <p:cNvPr id="207" name="Google Shape;207;p15"/>
          <p:cNvPicPr preferRelativeResize="0"/>
          <p:nvPr/>
        </p:nvPicPr>
        <p:blipFill rotWithShape="1">
          <a:blip r:embed="rId3">
            <a:alphaModFix/>
          </a:blip>
          <a:srcRect b="0" l="0" r="0" t="0"/>
          <a:stretch/>
        </p:blipFill>
        <p:spPr>
          <a:xfrm>
            <a:off x="3004700" y="632063"/>
            <a:ext cx="3354525" cy="38793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6"/>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sp>
        <p:nvSpPr>
          <p:cNvPr id="213" name="Google Shape;213;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t/>
            </a:r>
            <a:endParaRPr/>
          </a:p>
        </p:txBody>
      </p:sp>
      <p:pic>
        <p:nvPicPr>
          <p:cNvPr id="214" name="Google Shape;214;p16"/>
          <p:cNvPicPr preferRelativeResize="0"/>
          <p:nvPr/>
        </p:nvPicPr>
        <p:blipFill rotWithShape="1">
          <a:blip r:embed="rId3">
            <a:alphaModFix/>
          </a:blip>
          <a:srcRect b="0" l="0" r="0" t="0"/>
          <a:stretch/>
        </p:blipFill>
        <p:spPr>
          <a:xfrm>
            <a:off x="2871350" y="743976"/>
            <a:ext cx="3401300" cy="3655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
          <p:cNvSpPr txBox="1"/>
          <p:nvPr>
            <p:ph type="title"/>
          </p:nvPr>
        </p:nvSpPr>
        <p:spPr>
          <a:xfrm>
            <a:off x="311700" y="90650"/>
            <a:ext cx="8520600" cy="6261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da"/>
              <a:t>Eksamen </a:t>
            </a:r>
            <a:endParaRPr/>
          </a:p>
        </p:txBody>
      </p:sp>
      <p:sp>
        <p:nvSpPr>
          <p:cNvPr id="111" name="Google Shape;111;p2"/>
          <p:cNvSpPr txBox="1"/>
          <p:nvPr>
            <p:ph idx="1" type="body"/>
          </p:nvPr>
        </p:nvSpPr>
        <p:spPr>
          <a:xfrm>
            <a:off x="186900" y="606475"/>
            <a:ext cx="8770200" cy="4280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da" sz="1600">
                <a:solidFill>
                  <a:srgbClr val="000000"/>
                </a:solidFill>
              </a:rPr>
              <a:t>Forberedelse:</a:t>
            </a:r>
            <a:r>
              <a:rPr lang="da" sz="1600">
                <a:solidFill>
                  <a:srgbClr val="000000"/>
                </a:solidFill>
              </a:rPr>
              <a:t> 1 time med hjælpemidler (noter, bøger, elektronisk ordbog, ingen Ai, ingen kontakt med omverden)</a:t>
            </a:r>
            <a:endParaRPr sz="1600">
              <a:solidFill>
                <a:srgbClr val="000000"/>
              </a:solidFill>
            </a:endParaRPr>
          </a:p>
          <a:p>
            <a:pPr indent="-330200" lvl="0" marL="457200" rtl="0" algn="l">
              <a:lnSpc>
                <a:spcPct val="115000"/>
              </a:lnSpc>
              <a:spcBef>
                <a:spcPts val="1200"/>
              </a:spcBef>
              <a:spcAft>
                <a:spcPts val="0"/>
              </a:spcAft>
              <a:buClr>
                <a:srgbClr val="000000"/>
              </a:buClr>
              <a:buSzPts val="1600"/>
              <a:buAutoNum type="arabicParenR"/>
            </a:pPr>
            <a:r>
              <a:rPr lang="da" sz="1600">
                <a:solidFill>
                  <a:srgbClr val="000000"/>
                </a:solidFill>
              </a:rPr>
              <a:t>Ukendt tekst tilknyttet til en af de fire emner på (ca. en normalside eller video på ca 3min). Teksten har 2-3 instrukser, der forklarer, hvordan man skal arbejde med teksten, eks. </a:t>
            </a:r>
            <a:r>
              <a:rPr i="1" lang="da" sz="1600">
                <a:solidFill>
                  <a:srgbClr val="000000"/>
                </a:solidFill>
              </a:rPr>
              <a:t>Haz un resumen, ?Cuál es el conflicto del texto?</a:t>
            </a:r>
            <a:endParaRPr i="1" sz="1600">
              <a:solidFill>
                <a:srgbClr val="000000"/>
              </a:solidFill>
            </a:endParaRPr>
          </a:p>
          <a:p>
            <a:pPr indent="-330200" lvl="0" marL="457200" rtl="0" algn="l">
              <a:lnSpc>
                <a:spcPct val="115000"/>
              </a:lnSpc>
              <a:spcBef>
                <a:spcPts val="0"/>
              </a:spcBef>
              <a:spcAft>
                <a:spcPts val="0"/>
              </a:spcAft>
              <a:buClr>
                <a:srgbClr val="000000"/>
              </a:buClr>
              <a:buSzPts val="1600"/>
              <a:buAutoNum type="arabicParenR"/>
            </a:pPr>
            <a:r>
              <a:rPr lang="da" sz="1600">
                <a:solidFill>
                  <a:srgbClr val="000000"/>
                </a:solidFill>
              </a:rPr>
              <a:t>Ukendt billede om alment emne</a:t>
            </a:r>
            <a:endParaRPr sz="1600">
              <a:solidFill>
                <a:srgbClr val="000000"/>
              </a:solidFill>
            </a:endParaRPr>
          </a:p>
          <a:p>
            <a:pPr indent="0" lvl="0" marL="0" rtl="0" algn="l">
              <a:lnSpc>
                <a:spcPct val="115000"/>
              </a:lnSpc>
              <a:spcBef>
                <a:spcPts val="1200"/>
              </a:spcBef>
              <a:spcAft>
                <a:spcPts val="0"/>
              </a:spcAft>
              <a:buSzPts val="1800"/>
              <a:buNone/>
            </a:pPr>
            <a:r>
              <a:rPr b="1" lang="da" sz="1600">
                <a:solidFill>
                  <a:srgbClr val="000000"/>
                </a:solidFill>
              </a:rPr>
              <a:t>Selve eksamen:  </a:t>
            </a:r>
            <a:r>
              <a:rPr lang="da" sz="1600">
                <a:solidFill>
                  <a:srgbClr val="000000"/>
                </a:solidFill>
              </a:rPr>
              <a:t>30min ikl. votering</a:t>
            </a:r>
            <a:endParaRPr sz="1600">
              <a:solidFill>
                <a:srgbClr val="000000"/>
              </a:solidFill>
            </a:endParaRPr>
          </a:p>
          <a:p>
            <a:pPr indent="-330200" lvl="0" marL="457200" rtl="0" algn="l">
              <a:lnSpc>
                <a:spcPct val="115000"/>
              </a:lnSpc>
              <a:spcBef>
                <a:spcPts val="1200"/>
              </a:spcBef>
              <a:spcAft>
                <a:spcPts val="0"/>
              </a:spcAft>
              <a:buClr>
                <a:srgbClr val="000000"/>
              </a:buClr>
              <a:buSzPts val="1600"/>
              <a:buAutoNum type="arabicParenR"/>
            </a:pPr>
            <a:r>
              <a:rPr lang="da" sz="1600">
                <a:solidFill>
                  <a:srgbClr val="000000"/>
                </a:solidFill>
              </a:rPr>
              <a:t>5-7min: Præsentation af tekst (noter og elektronisk præsentation er tilladt, oplæsning trækker ned)</a:t>
            </a:r>
            <a:endParaRPr sz="1600">
              <a:solidFill>
                <a:srgbClr val="000000"/>
              </a:solidFill>
            </a:endParaRPr>
          </a:p>
          <a:p>
            <a:pPr indent="-330200" lvl="0" marL="457200" rtl="0" algn="l">
              <a:lnSpc>
                <a:spcPct val="115000"/>
              </a:lnSpc>
              <a:spcBef>
                <a:spcPts val="0"/>
              </a:spcBef>
              <a:spcAft>
                <a:spcPts val="0"/>
              </a:spcAft>
              <a:buClr>
                <a:srgbClr val="000000"/>
              </a:buClr>
              <a:buSzPts val="1600"/>
              <a:buAutoNum type="arabicParenR"/>
            </a:pPr>
            <a:r>
              <a:rPr lang="da" sz="1600">
                <a:solidFill>
                  <a:srgbClr val="000000"/>
                </a:solidFill>
              </a:rPr>
              <a:t>15min: Samtale om teksten og perspektivering til emnet </a:t>
            </a:r>
            <a:endParaRPr sz="1600">
              <a:solidFill>
                <a:srgbClr val="000000"/>
              </a:solidFill>
            </a:endParaRPr>
          </a:p>
          <a:p>
            <a:pPr indent="-330200" lvl="0" marL="457200" rtl="0" algn="l">
              <a:lnSpc>
                <a:spcPct val="115000"/>
              </a:lnSpc>
              <a:spcBef>
                <a:spcPts val="0"/>
              </a:spcBef>
              <a:spcAft>
                <a:spcPts val="0"/>
              </a:spcAft>
              <a:buClr>
                <a:srgbClr val="000000"/>
              </a:buClr>
              <a:buSzPts val="1600"/>
              <a:buAutoNum type="arabicParenR"/>
            </a:pPr>
            <a:r>
              <a:rPr lang="da" sz="1600">
                <a:solidFill>
                  <a:srgbClr val="000000"/>
                </a:solidFill>
              </a:rPr>
              <a:t>10min: Samtale om billedet hvor kulturelle, samfundsmæssige, historiske og/eller almenmenneskelige forhold inddrages </a:t>
            </a:r>
            <a:endParaRPr sz="1600">
              <a:solidFill>
                <a:srgbClr val="000000"/>
              </a:solidFill>
            </a:endParaRPr>
          </a:p>
          <a:p>
            <a:pPr indent="0" lvl="0" marL="457200" rtl="0" algn="l">
              <a:lnSpc>
                <a:spcPct val="115000"/>
              </a:lnSpc>
              <a:spcBef>
                <a:spcPts val="0"/>
              </a:spcBef>
              <a:spcAft>
                <a:spcPts val="0"/>
              </a:spcAft>
              <a:buSzPts val="1800"/>
              <a:buNone/>
            </a:pPr>
            <a:r>
              <a:rPr b="1" lang="da" sz="1600">
                <a:solidFill>
                  <a:srgbClr val="000000"/>
                </a:solidFill>
              </a:rPr>
              <a:t>Se evt. videoen (med Liv og Jonas) om skriftlig eksamen: </a:t>
            </a:r>
            <a:r>
              <a:rPr b="1" lang="da" sz="1600" u="sng">
                <a:solidFill>
                  <a:schemeClr val="hlink"/>
                </a:solidFill>
                <a:hlinkClick r:id="rId3"/>
              </a:rPr>
              <a:t>https://www.youtube.com/watch?v=caYt_uujdSE&amp;ab_channel=JonasKyhn%C3%A6b</a:t>
            </a:r>
            <a:endParaRPr b="1" sz="1600">
              <a:solidFill>
                <a:srgbClr val="000000"/>
              </a:solidFill>
            </a:endParaRPr>
          </a:p>
          <a:p>
            <a:pPr indent="0" lvl="0" marL="457200" rtl="0" algn="l">
              <a:lnSpc>
                <a:spcPct val="115000"/>
              </a:lnSpc>
              <a:spcBef>
                <a:spcPts val="0"/>
              </a:spcBef>
              <a:spcAft>
                <a:spcPts val="0"/>
              </a:spcAft>
              <a:buSzPts val="1800"/>
              <a:buNone/>
            </a:pPr>
            <a:r>
              <a:t/>
            </a:r>
            <a:endParaRPr b="1" sz="1600">
              <a:solidFill>
                <a:srgbClr val="000000"/>
              </a:solidFill>
            </a:endParaRPr>
          </a:p>
          <a:p>
            <a:pPr indent="0" lvl="0" marL="0" rtl="0" algn="l">
              <a:lnSpc>
                <a:spcPct val="115000"/>
              </a:lnSpc>
              <a:spcBef>
                <a:spcPts val="1200"/>
              </a:spcBef>
              <a:spcAft>
                <a:spcPts val="1200"/>
              </a:spcAft>
              <a:buSzPts val="1800"/>
              <a:buNone/>
            </a:pPr>
            <a:r>
              <a:t/>
            </a:r>
            <a:endParaRPr sz="160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g12c987126fd_0_0"/>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da"/>
              <a:t>Buenas palabras/oraciones para el examen </a:t>
            </a:r>
            <a:endParaRPr/>
          </a:p>
        </p:txBody>
      </p:sp>
      <p:sp>
        <p:nvSpPr>
          <p:cNvPr id="117" name="Google Shape;117;g12c987126fd_0_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p:txBody>
      </p:sp>
      <p:graphicFrame>
        <p:nvGraphicFramePr>
          <p:cNvPr id="118" name="Google Shape;118;g12c987126fd_0_0"/>
          <p:cNvGraphicFramePr/>
          <p:nvPr/>
        </p:nvGraphicFramePr>
        <p:xfrm>
          <a:off x="414075" y="1017450"/>
          <a:ext cx="3000000" cy="3000000"/>
        </p:xfrm>
        <a:graphic>
          <a:graphicData uri="http://schemas.openxmlformats.org/drawingml/2006/table">
            <a:tbl>
              <a:tblPr>
                <a:noFill/>
                <a:tableStyleId>{CBB83DC4-5CC6-4188-8D0B-554C8C401FB3}</a:tableStyleId>
              </a:tblPr>
              <a:tblGrid>
                <a:gridCol w="3761175"/>
                <a:gridCol w="3477825"/>
              </a:tblGrid>
              <a:tr h="381000">
                <a:tc>
                  <a:txBody>
                    <a:bodyPr/>
                    <a:lstStyle/>
                    <a:p>
                      <a:pPr indent="0" lvl="0" marL="0" marR="0" rtl="0" algn="l">
                        <a:lnSpc>
                          <a:spcPct val="115000"/>
                        </a:lnSpc>
                        <a:spcBef>
                          <a:spcPts val="0"/>
                        </a:spcBef>
                        <a:spcAft>
                          <a:spcPts val="0"/>
                        </a:spcAft>
                        <a:buClr>
                          <a:srgbClr val="000000"/>
                        </a:buClr>
                        <a:buSzPts val="1500"/>
                        <a:buFont typeface="Arial"/>
                        <a:buNone/>
                      </a:pPr>
                      <a:r>
                        <a:rPr i="1" lang="da" sz="1500" u="none" cap="none" strike="noStrike"/>
                        <a:t>bueno, pues, entonces, a ver 	</a:t>
                      </a:r>
                      <a:endParaRPr sz="1400" u="none" cap="none" strike="noStrike"/>
                    </a:p>
                  </a:txBody>
                  <a:tcPr marT="91425" marB="91425" marR="91425" marL="91425"/>
                </a:tc>
                <a:tc>
                  <a:txBody>
                    <a:bodyPr/>
                    <a:lstStyle/>
                    <a:p>
                      <a:pPr indent="0" lvl="0" marL="0" marR="0" rtl="0" algn="l">
                        <a:lnSpc>
                          <a:spcPct val="115000"/>
                        </a:lnSpc>
                        <a:spcBef>
                          <a:spcPts val="0"/>
                        </a:spcBef>
                        <a:spcAft>
                          <a:spcPts val="0"/>
                        </a:spcAft>
                        <a:buClr>
                          <a:srgbClr val="000000"/>
                        </a:buClr>
                        <a:buSzPts val="1500"/>
                        <a:buFont typeface="Arial"/>
                        <a:buNone/>
                      </a:pPr>
                      <a:r>
                        <a:rPr i="1" lang="da" sz="1500" u="none" cap="none" strike="noStrike"/>
                        <a:t>holde ordet (godt så/så altså) </a:t>
                      </a:r>
                      <a:endParaRPr sz="1400" u="none" cap="none" strike="noStrike"/>
                    </a:p>
                  </a:txBody>
                  <a:tcPr marT="91425" marB="91425" marR="91425" marL="91425"/>
                </a:tc>
              </a:tr>
              <a:tr h="381000">
                <a:tc>
                  <a:txBody>
                    <a:bodyPr/>
                    <a:lstStyle/>
                    <a:p>
                      <a:pPr indent="0" lvl="0" marL="0" marR="0" rtl="0" algn="l">
                        <a:lnSpc>
                          <a:spcPct val="115000"/>
                        </a:lnSpc>
                        <a:spcBef>
                          <a:spcPts val="0"/>
                        </a:spcBef>
                        <a:spcAft>
                          <a:spcPts val="0"/>
                        </a:spcAft>
                        <a:buClr>
                          <a:srgbClr val="000000"/>
                        </a:buClr>
                        <a:buSzPts val="1500"/>
                        <a:buFont typeface="Arial"/>
                        <a:buNone/>
                      </a:pPr>
                      <a:r>
                        <a:rPr i="1" lang="da" sz="1500" u="none" cap="none" strike="noStrike"/>
                        <a:t>pienso que/en mi opinión/creo que…..</a:t>
                      </a:r>
                      <a:endParaRPr i="1" sz="1500" u="none" cap="none" strike="noStrike"/>
                    </a:p>
                    <a:p>
                      <a:pPr indent="0" lvl="0" marL="0" marR="0" rtl="0" algn="l">
                        <a:lnSpc>
                          <a:spcPct val="115000"/>
                        </a:lnSpc>
                        <a:spcBef>
                          <a:spcPts val="0"/>
                        </a:spcBef>
                        <a:spcAft>
                          <a:spcPts val="0"/>
                        </a:spcAft>
                        <a:buClr>
                          <a:srgbClr val="000000"/>
                        </a:buClr>
                        <a:buSzPts val="1500"/>
                        <a:buFont typeface="Arial"/>
                        <a:buNone/>
                      </a:pPr>
                      <a:r>
                        <a:rPr i="1" lang="da" sz="1500" u="none" cap="none" strike="noStrike"/>
                        <a:t>ya que/porque……</a:t>
                      </a:r>
                      <a:endParaRPr i="1" sz="1500" u="none" cap="none" strike="noStrike"/>
                    </a:p>
                  </a:txBody>
                  <a:tcPr marT="91425" marB="91425" marR="91425" marL="91425"/>
                </a:tc>
                <a:tc>
                  <a:txBody>
                    <a:bodyPr/>
                    <a:lstStyle/>
                    <a:p>
                      <a:pPr indent="0" lvl="0" marL="0" marR="0" rtl="0" algn="l">
                        <a:lnSpc>
                          <a:spcPct val="115000"/>
                        </a:lnSpc>
                        <a:spcBef>
                          <a:spcPts val="0"/>
                        </a:spcBef>
                        <a:spcAft>
                          <a:spcPts val="0"/>
                        </a:spcAft>
                        <a:buClr>
                          <a:srgbClr val="000000"/>
                        </a:buClr>
                        <a:buSzPts val="1500"/>
                        <a:buFont typeface="Arial"/>
                        <a:buNone/>
                      </a:pPr>
                      <a:r>
                        <a:rPr i="1" lang="da" sz="1500" u="none" cap="none" strike="noStrike"/>
                        <a:t>fortælle sin mening</a:t>
                      </a:r>
                      <a:endParaRPr i="1" sz="1500" u="none" cap="none" strike="noStrike"/>
                    </a:p>
                  </a:txBody>
                  <a:tcPr marT="91425" marB="91425" marR="91425" marL="91425"/>
                </a:tc>
              </a:tr>
              <a:tr h="381000">
                <a:tc>
                  <a:txBody>
                    <a:bodyPr/>
                    <a:lstStyle/>
                    <a:p>
                      <a:pPr indent="0" lvl="0" marL="0" marR="0" rtl="0" algn="l">
                        <a:lnSpc>
                          <a:spcPct val="115000"/>
                        </a:lnSpc>
                        <a:spcBef>
                          <a:spcPts val="0"/>
                        </a:spcBef>
                        <a:spcAft>
                          <a:spcPts val="0"/>
                        </a:spcAft>
                        <a:buClr>
                          <a:srgbClr val="000000"/>
                        </a:buClr>
                        <a:buSzPts val="1500"/>
                        <a:buFont typeface="Arial"/>
                        <a:buNone/>
                      </a:pPr>
                      <a:r>
                        <a:rPr i="1" lang="da" sz="1500" u="none" cap="none" strike="noStrike"/>
                        <a:t>?Puedes repetirlo por favor?</a:t>
                      </a:r>
                      <a:endParaRPr i="1" sz="1500" u="none" cap="none" strike="noStrike"/>
                    </a:p>
                  </a:txBody>
                  <a:tcPr marT="91425" marB="91425" marR="91425" marL="91425"/>
                </a:tc>
                <a:tc>
                  <a:txBody>
                    <a:bodyPr/>
                    <a:lstStyle/>
                    <a:p>
                      <a:pPr indent="0" lvl="0" marL="0" marR="0" rtl="0" algn="l">
                        <a:lnSpc>
                          <a:spcPct val="115000"/>
                        </a:lnSpc>
                        <a:spcBef>
                          <a:spcPts val="0"/>
                        </a:spcBef>
                        <a:spcAft>
                          <a:spcPts val="0"/>
                        </a:spcAft>
                        <a:buClr>
                          <a:srgbClr val="000000"/>
                        </a:buClr>
                        <a:buSzPts val="1500"/>
                        <a:buFont typeface="Arial"/>
                        <a:buNone/>
                      </a:pPr>
                      <a:r>
                        <a:rPr i="1" lang="da" sz="1500" u="none" cap="none" strike="noStrike"/>
                        <a:t>Kan du venligst gentage det?</a:t>
                      </a:r>
                      <a:endParaRPr i="1" sz="1500" u="none" cap="none" strike="noStrike"/>
                    </a:p>
                  </a:txBody>
                  <a:tcPr marT="91425" marB="91425" marR="91425" marL="91425"/>
                </a:tc>
              </a:tr>
              <a:tr h="381000">
                <a:tc>
                  <a:txBody>
                    <a:bodyPr/>
                    <a:lstStyle/>
                    <a:p>
                      <a:pPr indent="0" lvl="0" marL="0" marR="0" rtl="0" algn="l">
                        <a:lnSpc>
                          <a:spcPct val="115000"/>
                        </a:lnSpc>
                        <a:spcBef>
                          <a:spcPts val="0"/>
                        </a:spcBef>
                        <a:spcAft>
                          <a:spcPts val="0"/>
                        </a:spcAft>
                        <a:buClr>
                          <a:srgbClr val="000000"/>
                        </a:buClr>
                        <a:buSzPts val="1500"/>
                        <a:buFont typeface="Arial"/>
                        <a:buNone/>
                      </a:pPr>
                      <a:r>
                        <a:rPr i="1" lang="da" sz="1500" u="none" cap="none" strike="noStrike"/>
                        <a:t>No entiendo…</a:t>
                      </a:r>
                      <a:endParaRPr i="1" sz="1500" u="none" cap="none" strike="noStrike"/>
                    </a:p>
                  </a:txBody>
                  <a:tcPr marT="91425" marB="91425" marR="91425" marL="91425"/>
                </a:tc>
                <a:tc>
                  <a:txBody>
                    <a:bodyPr/>
                    <a:lstStyle/>
                    <a:p>
                      <a:pPr indent="0" lvl="0" marL="0" marR="0" rtl="0" algn="l">
                        <a:lnSpc>
                          <a:spcPct val="115000"/>
                        </a:lnSpc>
                        <a:spcBef>
                          <a:spcPts val="0"/>
                        </a:spcBef>
                        <a:spcAft>
                          <a:spcPts val="0"/>
                        </a:spcAft>
                        <a:buClr>
                          <a:srgbClr val="000000"/>
                        </a:buClr>
                        <a:buSzPts val="1500"/>
                        <a:buFont typeface="Arial"/>
                        <a:buNone/>
                      </a:pPr>
                      <a:r>
                        <a:rPr i="1" lang="da" sz="1500" u="none" cap="none" strike="noStrike"/>
                        <a:t>Jeg forstår det ikke</a:t>
                      </a:r>
                      <a:endParaRPr i="1" sz="1500" u="none" cap="none" strike="noStrike"/>
                    </a:p>
                  </a:txBody>
                  <a:tcPr marT="91425" marB="91425" marR="91425" marL="91425"/>
                </a:tc>
              </a:tr>
              <a:tr h="381000">
                <a:tc>
                  <a:txBody>
                    <a:bodyPr/>
                    <a:lstStyle/>
                    <a:p>
                      <a:pPr indent="0" lvl="0" marL="0" marR="0" rtl="0" algn="l">
                        <a:lnSpc>
                          <a:spcPct val="115000"/>
                        </a:lnSpc>
                        <a:spcBef>
                          <a:spcPts val="0"/>
                        </a:spcBef>
                        <a:spcAft>
                          <a:spcPts val="0"/>
                        </a:spcAft>
                        <a:buClr>
                          <a:srgbClr val="000000"/>
                        </a:buClr>
                        <a:buSzPts val="1500"/>
                        <a:buFont typeface="Arial"/>
                        <a:buNone/>
                      </a:pPr>
                      <a:r>
                        <a:rPr i="1" lang="da" sz="1500" u="none" cap="none" strike="noStrike"/>
                        <a:t>No lo se..</a:t>
                      </a:r>
                      <a:endParaRPr i="1" sz="1500" u="none" cap="none" strike="noStrike"/>
                    </a:p>
                  </a:txBody>
                  <a:tcPr marT="91425" marB="91425" marR="91425" marL="91425"/>
                </a:tc>
                <a:tc>
                  <a:txBody>
                    <a:bodyPr/>
                    <a:lstStyle/>
                    <a:p>
                      <a:pPr indent="0" lvl="0" marL="0" marR="0" rtl="0" algn="l">
                        <a:lnSpc>
                          <a:spcPct val="115000"/>
                        </a:lnSpc>
                        <a:spcBef>
                          <a:spcPts val="0"/>
                        </a:spcBef>
                        <a:spcAft>
                          <a:spcPts val="0"/>
                        </a:spcAft>
                        <a:buClr>
                          <a:srgbClr val="000000"/>
                        </a:buClr>
                        <a:buSzPts val="1500"/>
                        <a:buFont typeface="Arial"/>
                        <a:buNone/>
                      </a:pPr>
                      <a:r>
                        <a:rPr i="1" lang="da" sz="1500" u="none" cap="none" strike="noStrike"/>
                        <a:t>Jeg ved det ikke </a:t>
                      </a:r>
                      <a:endParaRPr i="1" sz="1500" u="none" cap="none" strike="noStrike"/>
                    </a:p>
                  </a:txBody>
                  <a:tcPr marT="91425" marB="91425" marR="91425" marL="91425"/>
                </a:tc>
              </a:tr>
              <a:tr h="381000">
                <a:tc>
                  <a:txBody>
                    <a:bodyPr/>
                    <a:lstStyle/>
                    <a:p>
                      <a:pPr indent="0" lvl="0" marL="0" marR="0" rtl="0" algn="l">
                        <a:lnSpc>
                          <a:spcPct val="115000"/>
                        </a:lnSpc>
                        <a:spcBef>
                          <a:spcPts val="0"/>
                        </a:spcBef>
                        <a:spcAft>
                          <a:spcPts val="0"/>
                        </a:spcAft>
                        <a:buClr>
                          <a:srgbClr val="000000"/>
                        </a:buClr>
                        <a:buSzPts val="1500"/>
                        <a:buFont typeface="Arial"/>
                        <a:buNone/>
                      </a:pPr>
                      <a:r>
                        <a:rPr i="1" lang="da" sz="1500" u="none" cap="none" strike="noStrike"/>
                        <a:t>?Quieres agregar algo? </a:t>
                      </a:r>
                      <a:endParaRPr i="1" sz="1500" u="none" cap="none" strike="noStrike"/>
                    </a:p>
                  </a:txBody>
                  <a:tcPr marT="91425" marB="91425" marR="91425" marL="91425"/>
                </a:tc>
                <a:tc>
                  <a:txBody>
                    <a:bodyPr/>
                    <a:lstStyle/>
                    <a:p>
                      <a:pPr indent="0" lvl="0" marL="0" marR="0" rtl="0" algn="l">
                        <a:lnSpc>
                          <a:spcPct val="115000"/>
                        </a:lnSpc>
                        <a:spcBef>
                          <a:spcPts val="0"/>
                        </a:spcBef>
                        <a:spcAft>
                          <a:spcPts val="0"/>
                        </a:spcAft>
                        <a:buClr>
                          <a:srgbClr val="000000"/>
                        </a:buClr>
                        <a:buSzPts val="1500"/>
                        <a:buFont typeface="Arial"/>
                        <a:buNone/>
                      </a:pPr>
                      <a:r>
                        <a:rPr i="1" lang="da" sz="1500" u="none" cap="none" strike="noStrike"/>
                        <a:t>Vil du tilføje noget? (læreren spørger)</a:t>
                      </a:r>
                      <a:endParaRPr i="1" sz="1500" u="none" cap="none" strike="noStrike"/>
                    </a:p>
                  </a:txBody>
                  <a:tcPr marT="91425" marB="91425" marR="91425" marL="91425"/>
                </a:tc>
              </a:tr>
              <a:tr h="381000">
                <a:tc>
                  <a:txBody>
                    <a:bodyPr/>
                    <a:lstStyle/>
                    <a:p>
                      <a:pPr indent="0" lvl="0" marL="0" marR="0" rtl="0" algn="l">
                        <a:lnSpc>
                          <a:spcPct val="115000"/>
                        </a:lnSpc>
                        <a:spcBef>
                          <a:spcPts val="0"/>
                        </a:spcBef>
                        <a:spcAft>
                          <a:spcPts val="0"/>
                        </a:spcAft>
                        <a:buClr>
                          <a:srgbClr val="000000"/>
                        </a:buClr>
                        <a:buSzPts val="1500"/>
                        <a:buFont typeface="Arial"/>
                        <a:buNone/>
                      </a:pPr>
                      <a:r>
                        <a:rPr i="1" lang="da" sz="1500" u="none" cap="none" strike="noStrike"/>
                        <a:t>un momento</a:t>
                      </a:r>
                      <a:endParaRPr i="1" sz="1500" u="none" cap="none" strike="noStrike"/>
                    </a:p>
                  </a:txBody>
                  <a:tcPr marT="91425" marB="91425" marR="91425" marL="91425"/>
                </a:tc>
                <a:tc>
                  <a:txBody>
                    <a:bodyPr/>
                    <a:lstStyle/>
                    <a:p>
                      <a:pPr indent="0" lvl="0" marL="0" marR="0" rtl="0" algn="l">
                        <a:lnSpc>
                          <a:spcPct val="115000"/>
                        </a:lnSpc>
                        <a:spcBef>
                          <a:spcPts val="0"/>
                        </a:spcBef>
                        <a:spcAft>
                          <a:spcPts val="0"/>
                        </a:spcAft>
                        <a:buClr>
                          <a:srgbClr val="000000"/>
                        </a:buClr>
                        <a:buSzPts val="1500"/>
                        <a:buFont typeface="Arial"/>
                        <a:buNone/>
                      </a:pPr>
                      <a:r>
                        <a:rPr i="1" lang="da" sz="1500" u="none" cap="none" strike="noStrike"/>
                        <a:t>et øjeblik</a:t>
                      </a:r>
                      <a:endParaRPr i="1" sz="1500" u="none" cap="none" strike="noStrike"/>
                    </a:p>
                  </a:txBody>
                  <a:tcPr marT="91425" marB="91425" marR="91425" marL="91425"/>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g12c987126fd_0_6"/>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da"/>
              <a:t>Introducción </a:t>
            </a:r>
            <a:endParaRPr/>
          </a:p>
        </p:txBody>
      </p:sp>
      <p:sp>
        <p:nvSpPr>
          <p:cNvPr id="124" name="Google Shape;124;g12c987126fd_0_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da"/>
              <a:t>Primero voy a/quiero  presentar el texto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rPr lang="da"/>
              <a:t>Luego voy a/quiero responder las preguntas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rPr lang="da"/>
              <a:t>Al final voy a/quiero hacer una descripción de la imagen/fotografía</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3"/>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da"/>
              <a:t>Bedømmelseskriterier</a:t>
            </a:r>
            <a:endParaRPr/>
          </a:p>
        </p:txBody>
      </p:sp>
      <p:sp>
        <p:nvSpPr>
          <p:cNvPr id="130" name="Google Shape;130;p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Clr>
                <a:schemeClr val="dk1"/>
              </a:buClr>
              <a:buSzPts val="1100"/>
              <a:buFont typeface="Arial"/>
              <a:buNone/>
            </a:pPr>
            <a:r>
              <a:rPr i="1" lang="da"/>
              <a:t>“Ved den mundtlige prøve lægges der vægt på, at eksaminanden på spansk kan præsentere og perspektivere det ukendte tekstmateriale og inddrage relevante elementer af spansksproget kultur, litteratur, historie og samfund fra det studerede emne. Endvidere lægges der vægt på samtalefærdighed og tekstforståelse. </a:t>
            </a:r>
            <a:r>
              <a:rPr b="1" i="1" lang="da"/>
              <a:t>Sammenhængende sprogbrug er vigtigere end korrekthed i detaljen</a:t>
            </a:r>
            <a:r>
              <a:rPr i="1" lang="da"/>
              <a:t>. Der gives én karakter ud fra en helhedsvurdering”</a:t>
            </a:r>
            <a:endParaRPr i="1"/>
          </a:p>
          <a:p>
            <a:pPr indent="0" lvl="0" marL="0" rtl="0" algn="l">
              <a:lnSpc>
                <a:spcPct val="115000"/>
              </a:lnSpc>
              <a:spcBef>
                <a:spcPts val="1200"/>
              </a:spcBef>
              <a:spcAft>
                <a:spcPts val="1200"/>
              </a:spcAft>
              <a:buSzPts val="18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4"/>
          <p:cNvSpPr txBox="1"/>
          <p:nvPr>
            <p:ph type="title"/>
          </p:nvPr>
        </p:nvSpPr>
        <p:spPr>
          <a:xfrm>
            <a:off x="311550" y="445025"/>
            <a:ext cx="3505800" cy="3416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200"/>
              <a:buNone/>
            </a:pPr>
            <a:r>
              <a:rPr lang="da"/>
              <a:t>Mere hjælp: </a:t>
            </a:r>
            <a:endParaRPr/>
          </a:p>
          <a:p>
            <a:pPr indent="0" lvl="0" marL="0" rtl="0" algn="l">
              <a:lnSpc>
                <a:spcPct val="100000"/>
              </a:lnSpc>
              <a:spcBef>
                <a:spcPts val="0"/>
              </a:spcBef>
              <a:spcAft>
                <a:spcPts val="0"/>
              </a:spcAft>
              <a:buSzPts val="3200"/>
              <a:buNone/>
            </a:pPr>
            <a:r>
              <a:rPr lang="da" sz="1800"/>
              <a:t>Lån evt. denne bog på biblioteket  </a:t>
            </a:r>
            <a:endParaRPr sz="1800"/>
          </a:p>
        </p:txBody>
      </p:sp>
      <p:pic>
        <p:nvPicPr>
          <p:cNvPr id="136" name="Google Shape;136;p4"/>
          <p:cNvPicPr preferRelativeResize="0"/>
          <p:nvPr/>
        </p:nvPicPr>
        <p:blipFill rotWithShape="1">
          <a:blip r:embed="rId3">
            <a:alphaModFix/>
          </a:blip>
          <a:srcRect b="0" l="0" r="0" t="0"/>
          <a:stretch/>
        </p:blipFill>
        <p:spPr>
          <a:xfrm>
            <a:off x="3817350" y="376925"/>
            <a:ext cx="4307475" cy="4307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5"/>
          <p:cNvSpPr txBox="1"/>
          <p:nvPr>
            <p:ph type="ctrTitle"/>
          </p:nvPr>
        </p:nvSpPr>
        <p:spPr>
          <a:xfrm>
            <a:off x="3096250" y="1627200"/>
            <a:ext cx="2951400" cy="15843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3200"/>
              <a:buNone/>
            </a:pPr>
            <a:r>
              <a:rPr lang="da"/>
              <a:t>Presentar un texto </a:t>
            </a:r>
            <a:endParaRPr/>
          </a:p>
        </p:txBody>
      </p:sp>
      <p:sp>
        <p:nvSpPr>
          <p:cNvPr id="142" name="Google Shape;142;p5"/>
          <p:cNvSpPr txBox="1"/>
          <p:nvPr>
            <p:ph idx="1" type="subTitle"/>
          </p:nvPr>
        </p:nvSpPr>
        <p:spPr>
          <a:xfrm>
            <a:off x="3096363" y="3266930"/>
            <a:ext cx="2951400" cy="7014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18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6"/>
          <p:cNvSpPr txBox="1"/>
          <p:nvPr>
            <p:ph type="title"/>
          </p:nvPr>
        </p:nvSpPr>
        <p:spPr>
          <a:xfrm>
            <a:off x="0" y="0"/>
            <a:ext cx="8520600" cy="707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200"/>
              <a:buNone/>
            </a:pPr>
            <a:r>
              <a:rPr lang="da"/>
              <a:t>Estructura de la presentación</a:t>
            </a:r>
            <a:endParaRPr/>
          </a:p>
        </p:txBody>
      </p:sp>
      <p:graphicFrame>
        <p:nvGraphicFramePr>
          <p:cNvPr id="148" name="Google Shape;148;p6"/>
          <p:cNvGraphicFramePr/>
          <p:nvPr/>
        </p:nvGraphicFramePr>
        <p:xfrm>
          <a:off x="0" y="707400"/>
          <a:ext cx="3000000" cy="3000000"/>
        </p:xfrm>
        <a:graphic>
          <a:graphicData uri="http://schemas.openxmlformats.org/drawingml/2006/table">
            <a:tbl>
              <a:tblPr>
                <a:noFill/>
                <a:tableStyleId>{CBB83DC4-5CC6-4188-8D0B-554C8C401FB3}</a:tableStyleId>
              </a:tblPr>
              <a:tblGrid>
                <a:gridCol w="5169600"/>
                <a:gridCol w="3681025"/>
              </a:tblGrid>
              <a:tr h="447400">
                <a:tc>
                  <a:txBody>
                    <a:bodyPr/>
                    <a:lstStyle/>
                    <a:p>
                      <a:pPr indent="0" lvl="0" marL="0" marR="0" rtl="0" algn="l">
                        <a:lnSpc>
                          <a:spcPct val="115000"/>
                        </a:lnSpc>
                        <a:spcBef>
                          <a:spcPts val="0"/>
                        </a:spcBef>
                        <a:spcAft>
                          <a:spcPts val="0"/>
                        </a:spcAft>
                        <a:buClr>
                          <a:srgbClr val="000000"/>
                        </a:buClr>
                        <a:buSzPts val="1800"/>
                        <a:buFont typeface="Arial"/>
                        <a:buNone/>
                      </a:pPr>
                      <a:r>
                        <a:rPr lang="da" sz="1800" u="none" cap="none" strike="noStrike"/>
                        <a:t>¿Qué tipo de texto es?</a:t>
                      </a:r>
                      <a:endParaRPr sz="18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i="1" lang="da" sz="1400" u="none" cap="none" strike="noStrike"/>
                        <a:t>El texto es un documental/novela/artículo...</a:t>
                      </a:r>
                      <a:endParaRPr i="1" sz="1400" u="none" cap="none" strike="noStrike"/>
                    </a:p>
                  </a:txBody>
                  <a:tcPr marT="91425" marB="91425" marR="91425" marL="91425"/>
                </a:tc>
              </a:tr>
              <a:tr h="447400">
                <a:tc>
                  <a:txBody>
                    <a:bodyPr/>
                    <a:lstStyle/>
                    <a:p>
                      <a:pPr indent="0" lvl="0" marL="0" marR="0" rtl="0" algn="l">
                        <a:lnSpc>
                          <a:spcPct val="115000"/>
                        </a:lnSpc>
                        <a:spcBef>
                          <a:spcPts val="0"/>
                        </a:spcBef>
                        <a:spcAft>
                          <a:spcPts val="0"/>
                        </a:spcAft>
                        <a:buClr>
                          <a:srgbClr val="000000"/>
                        </a:buClr>
                        <a:buSzPts val="1800"/>
                        <a:buFont typeface="Arial"/>
                        <a:buNone/>
                      </a:pPr>
                      <a:r>
                        <a:rPr lang="da" sz="1800" u="none" cap="none" strike="noStrike"/>
                        <a:t>¿Cuál es el título?</a:t>
                      </a:r>
                      <a:endParaRPr sz="18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i="1" lang="da" sz="1400" u="none" cap="none" strike="noStrike"/>
                        <a:t>El texto se llama..</a:t>
                      </a:r>
                      <a:endParaRPr i="1" sz="1400" u="none" cap="none" strike="noStrike"/>
                    </a:p>
                  </a:txBody>
                  <a:tcPr marT="91425" marB="91425" marR="91425" marL="91425"/>
                </a:tc>
              </a:tr>
              <a:tr h="477200">
                <a:tc>
                  <a:txBody>
                    <a:bodyPr/>
                    <a:lstStyle/>
                    <a:p>
                      <a:pPr indent="0" lvl="0" marL="0" marR="0" rtl="0" algn="l">
                        <a:lnSpc>
                          <a:spcPct val="115000"/>
                        </a:lnSpc>
                        <a:spcBef>
                          <a:spcPts val="0"/>
                        </a:spcBef>
                        <a:spcAft>
                          <a:spcPts val="0"/>
                        </a:spcAft>
                        <a:buClr>
                          <a:srgbClr val="000000"/>
                        </a:buClr>
                        <a:buSzPts val="1800"/>
                        <a:buFont typeface="Arial"/>
                        <a:buNone/>
                      </a:pPr>
                      <a:r>
                        <a:rPr lang="da" sz="1800" u="none" cap="none" strike="noStrike"/>
                        <a:t>¿De qué se trata el texto? (resumen)</a:t>
                      </a:r>
                      <a:endParaRPr sz="18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i="1" lang="da" sz="1400" u="none" cap="none" strike="noStrike"/>
                        <a:t>El texto se trata de.. </a:t>
                      </a:r>
                      <a:endParaRPr i="1" sz="1400" u="none" cap="none" strike="noStrike"/>
                    </a:p>
                  </a:txBody>
                  <a:tcPr marT="91425" marB="91425" marR="91425" marL="91425"/>
                </a:tc>
              </a:tr>
              <a:tr h="477200">
                <a:tc>
                  <a:txBody>
                    <a:bodyPr/>
                    <a:lstStyle/>
                    <a:p>
                      <a:pPr indent="0" lvl="0" marL="0" marR="0" rtl="0" algn="l">
                        <a:lnSpc>
                          <a:spcPct val="115000"/>
                        </a:lnSpc>
                        <a:spcBef>
                          <a:spcPts val="0"/>
                        </a:spcBef>
                        <a:spcAft>
                          <a:spcPts val="0"/>
                        </a:spcAft>
                        <a:buClr>
                          <a:srgbClr val="000000"/>
                        </a:buClr>
                        <a:buSzPts val="1800"/>
                        <a:buFont typeface="Arial"/>
                        <a:buNone/>
                      </a:pPr>
                      <a:r>
                        <a:rPr lang="da" sz="1800" u="none" cap="none" strike="noStrike"/>
                        <a:t>¿Quién es el personaje principal?</a:t>
                      </a:r>
                      <a:endParaRPr sz="18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i="1" lang="da" sz="1400" u="none" cap="none" strike="noStrike"/>
                        <a:t>El personaje principal es…</a:t>
                      </a:r>
                      <a:endParaRPr i="1" sz="1400" u="none" cap="none" strike="noStrike"/>
                    </a:p>
                  </a:txBody>
                  <a:tcPr marT="91425" marB="91425" marR="91425" marL="91425"/>
                </a:tc>
              </a:tr>
              <a:tr h="756125">
                <a:tc>
                  <a:txBody>
                    <a:bodyPr/>
                    <a:lstStyle/>
                    <a:p>
                      <a:pPr indent="0" lvl="0" marL="0" marR="0" rtl="0" algn="l">
                        <a:lnSpc>
                          <a:spcPct val="115000"/>
                        </a:lnSpc>
                        <a:spcBef>
                          <a:spcPts val="0"/>
                        </a:spcBef>
                        <a:spcAft>
                          <a:spcPts val="0"/>
                        </a:spcAft>
                        <a:buClr>
                          <a:srgbClr val="000000"/>
                        </a:buClr>
                        <a:buSzPts val="1800"/>
                        <a:buFont typeface="Arial"/>
                        <a:buNone/>
                      </a:pPr>
                      <a:r>
                        <a:rPr lang="da" sz="1800" u="none" cap="none" strike="noStrike"/>
                        <a:t>¿Qué sabemos de él?  (caracterización de personajes) </a:t>
                      </a:r>
                      <a:endParaRPr sz="1800" u="none" cap="none" strike="noStrike"/>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i="1" sz="1400" u="none" cap="none" strike="noStrike"/>
                    </a:p>
                  </a:txBody>
                  <a:tcPr marT="91425" marB="91425" marR="91425" marL="91425">
                    <a:lnB cap="flat" cmpd="sng" w="9525">
                      <a:solidFill>
                        <a:srgbClr val="9E9E9E"/>
                      </a:solidFill>
                      <a:prstDash val="solid"/>
                      <a:round/>
                      <a:headEnd len="sm" w="sm" type="none"/>
                      <a:tailEnd len="sm" w="sm" type="none"/>
                    </a:lnB>
                  </a:tcPr>
                </a:tc>
              </a:tr>
              <a:tr h="756125">
                <a:tc>
                  <a:txBody>
                    <a:bodyPr/>
                    <a:lstStyle/>
                    <a:p>
                      <a:pPr indent="0" lvl="0" marL="0" marR="0" rtl="0" algn="l">
                        <a:lnSpc>
                          <a:spcPct val="115000"/>
                        </a:lnSpc>
                        <a:spcBef>
                          <a:spcPts val="0"/>
                        </a:spcBef>
                        <a:spcAft>
                          <a:spcPts val="0"/>
                        </a:spcAft>
                        <a:buClr>
                          <a:srgbClr val="000000"/>
                        </a:buClr>
                        <a:buSzPts val="1800"/>
                        <a:buFont typeface="Arial"/>
                        <a:buNone/>
                      </a:pPr>
                      <a:r>
                        <a:rPr lang="da" sz="1800" u="none" cap="none" strike="noStrike"/>
                        <a:t>¿Cuál es el tema y el mensaje?</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i="1" lang="da" sz="1400" u="none" cap="none" strike="noStrike"/>
                        <a:t>El tema del texto es...</a:t>
                      </a:r>
                      <a:endParaRPr i="1"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47400">
                <a:tc>
                  <a:txBody>
                    <a:bodyPr/>
                    <a:lstStyle/>
                    <a:p>
                      <a:pPr indent="0" lvl="0" marL="0" marR="0" rtl="0" algn="l">
                        <a:lnSpc>
                          <a:spcPct val="115000"/>
                        </a:lnSpc>
                        <a:spcBef>
                          <a:spcPts val="0"/>
                        </a:spcBef>
                        <a:spcAft>
                          <a:spcPts val="0"/>
                        </a:spcAft>
                        <a:buClr>
                          <a:srgbClr val="000000"/>
                        </a:buClr>
                        <a:buSzPts val="1800"/>
                        <a:buFont typeface="Arial"/>
                        <a:buNone/>
                      </a:pPr>
                      <a:r>
                        <a:rPr lang="da" sz="1800" u="none" cap="none" strike="noStrike"/>
                        <a:t>¿Qué piensas/qué opinas? </a:t>
                      </a:r>
                      <a:endParaRPr sz="1800" u="none" cap="none" strike="noStrike"/>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T cap="flat" cmpd="sng" w="9525">
                      <a:solidFill>
                        <a:srgbClr val="9E9E9E"/>
                      </a:solidFill>
                      <a:prstDash val="solid"/>
                      <a:round/>
                      <a:headEnd len="sm" w="sm" type="none"/>
                      <a:tailEnd len="sm" w="sm" type="none"/>
                    </a:lnT>
                  </a:tcPr>
                </a:tc>
              </a:tr>
              <a:tr h="755500">
                <a:tc>
                  <a:txBody>
                    <a:bodyPr/>
                    <a:lstStyle/>
                    <a:p>
                      <a:pPr indent="0" lvl="0" marL="0" marR="0" rtl="0" algn="l">
                        <a:lnSpc>
                          <a:spcPct val="115000"/>
                        </a:lnSpc>
                        <a:spcBef>
                          <a:spcPts val="0"/>
                        </a:spcBef>
                        <a:spcAft>
                          <a:spcPts val="0"/>
                        </a:spcAft>
                        <a:buClr>
                          <a:srgbClr val="000000"/>
                        </a:buClr>
                        <a:buSzPts val="1800"/>
                        <a:buFont typeface="Arial"/>
                        <a:buNone/>
                      </a:pPr>
                      <a:r>
                        <a:rPr lang="da" sz="1800" u="none" cap="none" strike="noStrike"/>
                        <a:t>Relación con el tema general</a:t>
                      </a:r>
                      <a:endParaRPr sz="18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7"/>
          <p:cNvSpPr txBox="1"/>
          <p:nvPr>
            <p:ph type="title"/>
          </p:nvPr>
        </p:nvSpPr>
        <p:spPr>
          <a:xfrm>
            <a:off x="311700" y="224450"/>
            <a:ext cx="8520600" cy="707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200"/>
              <a:buNone/>
            </a:pPr>
            <a:r>
              <a:rPr lang="da"/>
              <a:t>Resumen 	</a:t>
            </a:r>
            <a:endParaRPr/>
          </a:p>
        </p:txBody>
      </p:sp>
      <p:graphicFrame>
        <p:nvGraphicFramePr>
          <p:cNvPr id="154" name="Google Shape;154;p7"/>
          <p:cNvGraphicFramePr/>
          <p:nvPr/>
        </p:nvGraphicFramePr>
        <p:xfrm>
          <a:off x="311700" y="1238250"/>
          <a:ext cx="3000000" cy="3000000"/>
        </p:xfrm>
        <a:graphic>
          <a:graphicData uri="http://schemas.openxmlformats.org/drawingml/2006/table">
            <a:tbl>
              <a:tblPr>
                <a:noFill/>
                <a:tableStyleId>{CBB83DC4-5CC6-4188-8D0B-554C8C401FB3}</a:tableStyleId>
              </a:tblPr>
              <a:tblGrid>
                <a:gridCol w="4119750"/>
                <a:gridCol w="4512900"/>
              </a:tblGrid>
              <a:tr h="621175">
                <a:tc>
                  <a:txBody>
                    <a:bodyPr/>
                    <a:lstStyle/>
                    <a:p>
                      <a:pPr indent="0" lvl="0" marL="0" marR="0" rtl="0" algn="l">
                        <a:lnSpc>
                          <a:spcPct val="115000"/>
                        </a:lnSpc>
                        <a:spcBef>
                          <a:spcPts val="0"/>
                        </a:spcBef>
                        <a:spcAft>
                          <a:spcPts val="0"/>
                        </a:spcAft>
                        <a:buClr>
                          <a:srgbClr val="000000"/>
                        </a:buClr>
                        <a:buSzPts val="1800"/>
                        <a:buFont typeface="Arial"/>
                        <a:buNone/>
                      </a:pPr>
                      <a:r>
                        <a:rPr lang="da" sz="1800" u="none" cap="none" strike="noStrike"/>
                        <a:t>¿Dónde y cuándo pasa la acción?</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r h="621175">
                <a:tc>
                  <a:txBody>
                    <a:bodyPr/>
                    <a:lstStyle/>
                    <a:p>
                      <a:pPr indent="0" lvl="0" marL="0" marR="0" rtl="0" algn="l">
                        <a:lnSpc>
                          <a:spcPct val="115000"/>
                        </a:lnSpc>
                        <a:spcBef>
                          <a:spcPts val="0"/>
                        </a:spcBef>
                        <a:spcAft>
                          <a:spcPts val="0"/>
                        </a:spcAft>
                        <a:buClr>
                          <a:srgbClr val="000000"/>
                        </a:buClr>
                        <a:buSzPts val="1800"/>
                        <a:buFont typeface="Arial"/>
                        <a:buNone/>
                      </a:pPr>
                      <a:r>
                        <a:rPr lang="da" sz="1800" u="none" cap="none" strike="noStrike"/>
                        <a:t>¿Quién/quiénes están presente(s)?</a:t>
                      </a:r>
                      <a:endParaRPr sz="18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r h="1049800">
                <a:tc>
                  <a:txBody>
                    <a:bodyPr/>
                    <a:lstStyle/>
                    <a:p>
                      <a:pPr indent="0" lvl="0" marL="0" marR="0" rtl="0" algn="l">
                        <a:lnSpc>
                          <a:spcPct val="115000"/>
                        </a:lnSpc>
                        <a:spcBef>
                          <a:spcPts val="0"/>
                        </a:spcBef>
                        <a:spcAft>
                          <a:spcPts val="0"/>
                        </a:spcAft>
                        <a:buClr>
                          <a:srgbClr val="000000"/>
                        </a:buClr>
                        <a:buSzPts val="1800"/>
                        <a:buFont typeface="Arial"/>
                        <a:buNone/>
                      </a:pPr>
                      <a:r>
                        <a:rPr lang="da" sz="1800" u="none" cap="none" strike="noStrike"/>
                        <a:t>¿Quiénes son los personajes principiantes?</a:t>
                      </a:r>
                      <a:endParaRPr sz="18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r h="1049800">
                <a:tc>
                  <a:txBody>
                    <a:bodyPr/>
                    <a:lstStyle/>
                    <a:p>
                      <a:pPr indent="0" lvl="0" marL="0" marR="0" rtl="0" algn="l">
                        <a:lnSpc>
                          <a:spcPct val="115000"/>
                        </a:lnSpc>
                        <a:spcBef>
                          <a:spcPts val="0"/>
                        </a:spcBef>
                        <a:spcAft>
                          <a:spcPts val="0"/>
                        </a:spcAft>
                        <a:buClr>
                          <a:srgbClr val="000000"/>
                        </a:buClr>
                        <a:buSzPts val="1800"/>
                        <a:buFont typeface="Arial"/>
                        <a:buNone/>
                      </a:pPr>
                      <a:r>
                        <a:rPr lang="da" sz="1800" u="none" cap="none" strike="noStrike"/>
                        <a:t>¿Qué pasa (al principio, luego, después, al final)?</a:t>
                      </a:r>
                      <a:endParaRPr sz="18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