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7" r:id="rId4"/>
    <p:sldMasterId id="2147483699" r:id="rId5"/>
  </p:sldMasterIdLst>
  <p:sldIdLst>
    <p:sldId id="256" r:id="rId6"/>
    <p:sldId id="261" r:id="rId7"/>
    <p:sldId id="285" r:id="rId8"/>
    <p:sldId id="258" r:id="rId9"/>
    <p:sldId id="304" r:id="rId10"/>
    <p:sldId id="262" r:id="rId11"/>
    <p:sldId id="257" r:id="rId12"/>
    <p:sldId id="284" r:id="rId13"/>
    <p:sldId id="286" r:id="rId14"/>
    <p:sldId id="287" r:id="rId15"/>
    <p:sldId id="302" r:id="rId16"/>
    <p:sldId id="291" r:id="rId17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403AF12-1219-4796-A436-F4D8E98FD9D6}" v="8" dt="2021-10-24T14:39:17.70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2" d="100"/>
          <a:sy n="82" d="100"/>
        </p:scale>
        <p:origin x="72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microsoft.com/office/2015/10/relationships/revisionInfo" Target="revisionInfo.xml"/><Relationship Id="rId10" Type="http://schemas.openxmlformats.org/officeDocument/2006/relationships/slide" Target="slides/slide5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rederik Kühnel" userId="5450d2aa7f85f0c3" providerId="LiveId" clId="{7403AF12-1219-4796-A436-F4D8E98FD9D6}"/>
    <pc:docChg chg="undo custSel addSld delSld modSld">
      <pc:chgData name="Frederik Kühnel" userId="5450d2aa7f85f0c3" providerId="LiveId" clId="{7403AF12-1219-4796-A436-F4D8E98FD9D6}" dt="2021-10-24T14:40:25.939" v="161" actId="1076"/>
      <pc:docMkLst>
        <pc:docMk/>
      </pc:docMkLst>
      <pc:sldChg chg="addSp delSp modSp add mod setBg delDesignElem">
        <pc:chgData name="Frederik Kühnel" userId="5450d2aa7f85f0c3" providerId="LiveId" clId="{7403AF12-1219-4796-A436-F4D8E98FD9D6}" dt="2021-10-24T14:39:47.124" v="158" actId="26606"/>
        <pc:sldMkLst>
          <pc:docMk/>
          <pc:sldMk cId="2096127268" sldId="257"/>
        </pc:sldMkLst>
        <pc:spChg chg="mod">
          <ac:chgData name="Frederik Kühnel" userId="5450d2aa7f85f0c3" providerId="LiveId" clId="{7403AF12-1219-4796-A436-F4D8E98FD9D6}" dt="2021-10-24T14:39:47.124" v="158" actId="26606"/>
          <ac:spMkLst>
            <pc:docMk/>
            <pc:sldMk cId="2096127268" sldId="257"/>
            <ac:spMk id="2" creationId="{A702A799-963E-4E1F-9140-0E335D584ABE}"/>
          </ac:spMkLst>
        </pc:spChg>
        <pc:spChg chg="mod">
          <ac:chgData name="Frederik Kühnel" userId="5450d2aa7f85f0c3" providerId="LiveId" clId="{7403AF12-1219-4796-A436-F4D8E98FD9D6}" dt="2021-10-24T14:39:47.124" v="158" actId="26606"/>
          <ac:spMkLst>
            <pc:docMk/>
            <pc:sldMk cId="2096127268" sldId="257"/>
            <ac:spMk id="3" creationId="{65416068-7B1D-4DFE-A18B-B258748EFDE2}"/>
          </ac:spMkLst>
        </pc:spChg>
        <pc:spChg chg="add del">
          <ac:chgData name="Frederik Kühnel" userId="5450d2aa7f85f0c3" providerId="LiveId" clId="{7403AF12-1219-4796-A436-F4D8E98FD9D6}" dt="2021-10-24T14:39:47.124" v="158" actId="26606"/>
          <ac:spMkLst>
            <pc:docMk/>
            <pc:sldMk cId="2096127268" sldId="257"/>
            <ac:spMk id="5" creationId="{2B566528-1B12-4246-9431-5C2D7D081168}"/>
          </ac:spMkLst>
        </pc:spChg>
        <pc:spChg chg="add del">
          <ac:chgData name="Frederik Kühnel" userId="5450d2aa7f85f0c3" providerId="LiveId" clId="{7403AF12-1219-4796-A436-F4D8E98FD9D6}" dt="2021-10-24T14:39:47.124" v="158" actId="26606"/>
          <ac:spMkLst>
            <pc:docMk/>
            <pc:sldMk cId="2096127268" sldId="257"/>
            <ac:spMk id="6" creationId="{2E80C965-DB6D-4F81-9E9E-B027384D0BD6}"/>
          </ac:spMkLst>
        </pc:spChg>
        <pc:spChg chg="add del">
          <ac:chgData name="Frederik Kühnel" userId="5450d2aa7f85f0c3" providerId="LiveId" clId="{7403AF12-1219-4796-A436-F4D8E98FD9D6}" dt="2021-10-24T14:39:47.124" v="158" actId="26606"/>
          <ac:spMkLst>
            <pc:docMk/>
            <pc:sldMk cId="2096127268" sldId="257"/>
            <ac:spMk id="7" creationId="{A580F890-B085-4E95-96AA-55AEBEC5CE6E}"/>
          </ac:spMkLst>
        </pc:spChg>
        <pc:spChg chg="del">
          <ac:chgData name="Frederik Kühnel" userId="5450d2aa7f85f0c3" providerId="LiveId" clId="{7403AF12-1219-4796-A436-F4D8E98FD9D6}" dt="2021-10-24T14:32:47.759" v="36"/>
          <ac:spMkLst>
            <pc:docMk/>
            <pc:sldMk cId="2096127268" sldId="257"/>
            <ac:spMk id="8" creationId="{2B566528-1B12-4246-9431-5C2D7D081168}"/>
          </ac:spMkLst>
        </pc:spChg>
        <pc:spChg chg="add del">
          <ac:chgData name="Frederik Kühnel" userId="5450d2aa7f85f0c3" providerId="LiveId" clId="{7403AF12-1219-4796-A436-F4D8E98FD9D6}" dt="2021-10-24T14:39:47.124" v="158" actId="26606"/>
          <ac:spMkLst>
            <pc:docMk/>
            <pc:sldMk cId="2096127268" sldId="257"/>
            <ac:spMk id="9" creationId="{D3F51FEB-38FB-4F6C-9F7B-2F2AFAB65463}"/>
          </ac:spMkLst>
        </pc:spChg>
        <pc:spChg chg="del">
          <ac:chgData name="Frederik Kühnel" userId="5450d2aa7f85f0c3" providerId="LiveId" clId="{7403AF12-1219-4796-A436-F4D8E98FD9D6}" dt="2021-10-24T14:32:47.759" v="36"/>
          <ac:spMkLst>
            <pc:docMk/>
            <pc:sldMk cId="2096127268" sldId="257"/>
            <ac:spMk id="10" creationId="{2E80C965-DB6D-4F81-9E9E-B027384D0BD6}"/>
          </ac:spMkLst>
        </pc:spChg>
        <pc:spChg chg="add del">
          <ac:chgData name="Frederik Kühnel" userId="5450d2aa7f85f0c3" providerId="LiveId" clId="{7403AF12-1219-4796-A436-F4D8E98FD9D6}" dt="2021-10-24T14:39:47.124" v="158" actId="26606"/>
          <ac:spMkLst>
            <pc:docMk/>
            <pc:sldMk cId="2096127268" sldId="257"/>
            <ac:spMk id="11" creationId="{1E547BA6-BAE0-43BB-A7CA-60F69CE252F0}"/>
          </ac:spMkLst>
        </pc:spChg>
        <pc:spChg chg="del">
          <ac:chgData name="Frederik Kühnel" userId="5450d2aa7f85f0c3" providerId="LiveId" clId="{7403AF12-1219-4796-A436-F4D8E98FD9D6}" dt="2021-10-24T14:32:47.759" v="36"/>
          <ac:spMkLst>
            <pc:docMk/>
            <pc:sldMk cId="2096127268" sldId="257"/>
            <ac:spMk id="12" creationId="{A580F890-B085-4E95-96AA-55AEBEC5CE6E}"/>
          </ac:spMkLst>
        </pc:spChg>
        <pc:spChg chg="del">
          <ac:chgData name="Frederik Kühnel" userId="5450d2aa7f85f0c3" providerId="LiveId" clId="{7403AF12-1219-4796-A436-F4D8E98FD9D6}" dt="2021-10-24T14:32:47.759" v="36"/>
          <ac:spMkLst>
            <pc:docMk/>
            <pc:sldMk cId="2096127268" sldId="257"/>
            <ac:spMk id="14" creationId="{D3F51FEB-38FB-4F6C-9F7B-2F2AFAB65463}"/>
          </ac:spMkLst>
        </pc:spChg>
        <pc:spChg chg="del">
          <ac:chgData name="Frederik Kühnel" userId="5450d2aa7f85f0c3" providerId="LiveId" clId="{7403AF12-1219-4796-A436-F4D8E98FD9D6}" dt="2021-10-24T14:32:47.759" v="36"/>
          <ac:spMkLst>
            <pc:docMk/>
            <pc:sldMk cId="2096127268" sldId="257"/>
            <ac:spMk id="16" creationId="{1E547BA6-BAE0-43BB-A7CA-60F69CE252F0}"/>
          </ac:spMkLst>
        </pc:spChg>
      </pc:sldChg>
      <pc:sldChg chg="delSp add setBg delDesignElem">
        <pc:chgData name="Frederik Kühnel" userId="5450d2aa7f85f0c3" providerId="LiveId" clId="{7403AF12-1219-4796-A436-F4D8E98FD9D6}" dt="2021-10-24T14:33:59.345" v="45"/>
        <pc:sldMkLst>
          <pc:docMk/>
          <pc:sldMk cId="7739568" sldId="258"/>
        </pc:sldMkLst>
        <pc:spChg chg="del">
          <ac:chgData name="Frederik Kühnel" userId="5450d2aa7f85f0c3" providerId="LiveId" clId="{7403AF12-1219-4796-A436-F4D8E98FD9D6}" dt="2021-10-24T14:33:59.345" v="45"/>
          <ac:spMkLst>
            <pc:docMk/>
            <pc:sldMk cId="7739568" sldId="258"/>
            <ac:spMk id="24" creationId="{BA79A7CF-01AF-4178-9369-94E0C90EB046}"/>
          </ac:spMkLst>
        </pc:spChg>
        <pc:spChg chg="del">
          <ac:chgData name="Frederik Kühnel" userId="5450d2aa7f85f0c3" providerId="LiveId" clId="{7403AF12-1219-4796-A436-F4D8E98FD9D6}" dt="2021-10-24T14:33:59.345" v="45"/>
          <ac:spMkLst>
            <pc:docMk/>
            <pc:sldMk cId="7739568" sldId="258"/>
            <ac:spMk id="26" creationId="{99413ED5-9ED4-4772-BCE4-2BCAE6B12E35}"/>
          </ac:spMkLst>
        </pc:spChg>
        <pc:spChg chg="del">
          <ac:chgData name="Frederik Kühnel" userId="5450d2aa7f85f0c3" providerId="LiveId" clId="{7403AF12-1219-4796-A436-F4D8E98FD9D6}" dt="2021-10-24T14:33:59.345" v="45"/>
          <ac:spMkLst>
            <pc:docMk/>
            <pc:sldMk cId="7739568" sldId="258"/>
            <ac:spMk id="28" creationId="{04357C93-F0CB-4A1C-8F77-4E9063789819}"/>
          </ac:spMkLst>
        </pc:spChg>
        <pc:spChg chg="del">
          <ac:chgData name="Frederik Kühnel" userId="5450d2aa7f85f0c3" providerId="LiveId" clId="{7403AF12-1219-4796-A436-F4D8E98FD9D6}" dt="2021-10-24T14:33:59.345" v="45"/>
          <ac:spMkLst>
            <pc:docMk/>
            <pc:sldMk cId="7739568" sldId="258"/>
            <ac:spMk id="30" creationId="{90F533E9-6690-41A8-A372-4C6C622D028D}"/>
          </ac:spMkLst>
        </pc:spChg>
      </pc:sldChg>
      <pc:sldChg chg="addSp delSp modSp mod">
        <pc:chgData name="Frederik Kühnel" userId="5450d2aa7f85f0c3" providerId="LiveId" clId="{7403AF12-1219-4796-A436-F4D8E98FD9D6}" dt="2021-10-24T14:33:46.367" v="43" actId="22"/>
        <pc:sldMkLst>
          <pc:docMk/>
          <pc:sldMk cId="3373362961" sldId="261"/>
        </pc:sldMkLst>
        <pc:spChg chg="mod">
          <ac:chgData name="Frederik Kühnel" userId="5450d2aa7f85f0c3" providerId="LiveId" clId="{7403AF12-1219-4796-A436-F4D8E98FD9D6}" dt="2021-10-24T14:30:57.160" v="0" actId="20577"/>
          <ac:spMkLst>
            <pc:docMk/>
            <pc:sldMk cId="3373362961" sldId="261"/>
            <ac:spMk id="2" creationId="{294BFAE4-D4F3-4637-AB89-8C9F6FACD930}"/>
          </ac:spMkLst>
        </pc:spChg>
        <pc:spChg chg="mod">
          <ac:chgData name="Frederik Kühnel" userId="5450d2aa7f85f0c3" providerId="LiveId" clId="{7403AF12-1219-4796-A436-F4D8E98FD9D6}" dt="2021-10-24T14:32:19.661" v="34" actId="20577"/>
          <ac:spMkLst>
            <pc:docMk/>
            <pc:sldMk cId="3373362961" sldId="261"/>
            <ac:spMk id="4" creationId="{F0FEA1F4-029C-47DE-9558-53ECBC7A01E4}"/>
          </ac:spMkLst>
        </pc:spChg>
        <pc:spChg chg="add del">
          <ac:chgData name="Frederik Kühnel" userId="5450d2aa7f85f0c3" providerId="LiveId" clId="{7403AF12-1219-4796-A436-F4D8E98FD9D6}" dt="2021-10-24T14:33:46.367" v="43" actId="22"/>
          <ac:spMkLst>
            <pc:docMk/>
            <pc:sldMk cId="3373362961" sldId="261"/>
            <ac:spMk id="13" creationId="{AF5BF50F-BC51-4F88-870B-02E76FBEA4F9}"/>
          </ac:spMkLst>
        </pc:spChg>
      </pc:sldChg>
      <pc:sldChg chg="delSp modSp add mod setBg delDesignElem">
        <pc:chgData name="Frederik Kühnel" userId="5450d2aa7f85f0c3" providerId="LiveId" clId="{7403AF12-1219-4796-A436-F4D8E98FD9D6}" dt="2021-10-24T14:36:09.009" v="85" actId="20577"/>
        <pc:sldMkLst>
          <pc:docMk/>
          <pc:sldMk cId="1065485951" sldId="262"/>
        </pc:sldMkLst>
        <pc:spChg chg="mod">
          <ac:chgData name="Frederik Kühnel" userId="5450d2aa7f85f0c3" providerId="LiveId" clId="{7403AF12-1219-4796-A436-F4D8E98FD9D6}" dt="2021-10-24T14:35:31.803" v="72" actId="404"/>
          <ac:spMkLst>
            <pc:docMk/>
            <pc:sldMk cId="1065485951" sldId="262"/>
            <ac:spMk id="2" creationId="{32DBF7E5-4C7E-4392-996C-FA09FA67610D}"/>
          </ac:spMkLst>
        </pc:spChg>
        <pc:spChg chg="mod">
          <ac:chgData name="Frederik Kühnel" userId="5450d2aa7f85f0c3" providerId="LiveId" clId="{7403AF12-1219-4796-A436-F4D8E98FD9D6}" dt="2021-10-24T14:36:09.009" v="85" actId="20577"/>
          <ac:spMkLst>
            <pc:docMk/>
            <pc:sldMk cId="1065485951" sldId="262"/>
            <ac:spMk id="3" creationId="{1A4A058D-9E9A-4E8D-8A56-E190EA0B48B9}"/>
          </ac:spMkLst>
        </pc:spChg>
        <pc:spChg chg="mod">
          <ac:chgData name="Frederik Kühnel" userId="5450d2aa7f85f0c3" providerId="LiveId" clId="{7403AF12-1219-4796-A436-F4D8E98FD9D6}" dt="2021-10-24T14:35:49.725" v="74" actId="2711"/>
          <ac:spMkLst>
            <pc:docMk/>
            <pc:sldMk cId="1065485951" sldId="262"/>
            <ac:spMk id="6" creationId="{7CA8148E-A8F4-4C39-891B-1557D2074F34}"/>
          </ac:spMkLst>
        </pc:spChg>
        <pc:spChg chg="del">
          <ac:chgData name="Frederik Kühnel" userId="5450d2aa7f85f0c3" providerId="LiveId" clId="{7403AF12-1219-4796-A436-F4D8E98FD9D6}" dt="2021-10-24T14:34:56.034" v="49"/>
          <ac:spMkLst>
            <pc:docMk/>
            <pc:sldMk cId="1065485951" sldId="262"/>
            <ac:spMk id="8" creationId="{2B566528-1B12-4246-9431-5C2D7D081168}"/>
          </ac:spMkLst>
        </pc:spChg>
        <pc:spChg chg="del">
          <ac:chgData name="Frederik Kühnel" userId="5450d2aa7f85f0c3" providerId="LiveId" clId="{7403AF12-1219-4796-A436-F4D8E98FD9D6}" dt="2021-10-24T14:34:56.034" v="49"/>
          <ac:spMkLst>
            <pc:docMk/>
            <pc:sldMk cId="1065485951" sldId="262"/>
            <ac:spMk id="10" creationId="{2E80C965-DB6D-4F81-9E9E-B027384D0BD6}"/>
          </ac:spMkLst>
        </pc:spChg>
        <pc:spChg chg="del">
          <ac:chgData name="Frederik Kühnel" userId="5450d2aa7f85f0c3" providerId="LiveId" clId="{7403AF12-1219-4796-A436-F4D8E98FD9D6}" dt="2021-10-24T14:34:56.034" v="49"/>
          <ac:spMkLst>
            <pc:docMk/>
            <pc:sldMk cId="1065485951" sldId="262"/>
            <ac:spMk id="12" creationId="{A580F890-B085-4E95-96AA-55AEBEC5CE6E}"/>
          </ac:spMkLst>
        </pc:spChg>
        <pc:spChg chg="del">
          <ac:chgData name="Frederik Kühnel" userId="5450d2aa7f85f0c3" providerId="LiveId" clId="{7403AF12-1219-4796-A436-F4D8E98FD9D6}" dt="2021-10-24T14:34:56.034" v="49"/>
          <ac:spMkLst>
            <pc:docMk/>
            <pc:sldMk cId="1065485951" sldId="262"/>
            <ac:spMk id="14" creationId="{D3F51FEB-38FB-4F6C-9F7B-2F2AFAB65463}"/>
          </ac:spMkLst>
        </pc:spChg>
        <pc:spChg chg="del">
          <ac:chgData name="Frederik Kühnel" userId="5450d2aa7f85f0c3" providerId="LiveId" clId="{7403AF12-1219-4796-A436-F4D8E98FD9D6}" dt="2021-10-24T14:34:56.034" v="49"/>
          <ac:spMkLst>
            <pc:docMk/>
            <pc:sldMk cId="1065485951" sldId="262"/>
            <ac:spMk id="16" creationId="{1E547BA6-BAE0-43BB-A7CA-60F69CE252F0}"/>
          </ac:spMkLst>
        </pc:spChg>
      </pc:sldChg>
      <pc:sldChg chg="del">
        <pc:chgData name="Frederik Kühnel" userId="5450d2aa7f85f0c3" providerId="LiveId" clId="{7403AF12-1219-4796-A436-F4D8E98FD9D6}" dt="2021-10-24T14:32:08.256" v="16" actId="47"/>
        <pc:sldMkLst>
          <pc:docMk/>
          <pc:sldMk cId="3825102075" sldId="263"/>
        </pc:sldMkLst>
      </pc:sldChg>
      <pc:sldChg chg="del">
        <pc:chgData name="Frederik Kühnel" userId="5450d2aa7f85f0c3" providerId="LiveId" clId="{7403AF12-1219-4796-A436-F4D8E98FD9D6}" dt="2021-10-24T14:32:08.806" v="17" actId="47"/>
        <pc:sldMkLst>
          <pc:docMk/>
          <pc:sldMk cId="2805242064" sldId="265"/>
        </pc:sldMkLst>
      </pc:sldChg>
      <pc:sldChg chg="del">
        <pc:chgData name="Frederik Kühnel" userId="5450d2aa7f85f0c3" providerId="LiveId" clId="{7403AF12-1219-4796-A436-F4D8E98FD9D6}" dt="2021-10-24T14:32:09.590" v="18" actId="47"/>
        <pc:sldMkLst>
          <pc:docMk/>
          <pc:sldMk cId="2687224070" sldId="266"/>
        </pc:sldMkLst>
      </pc:sldChg>
      <pc:sldChg chg="del">
        <pc:chgData name="Frederik Kühnel" userId="5450d2aa7f85f0c3" providerId="LiveId" clId="{7403AF12-1219-4796-A436-F4D8E98FD9D6}" dt="2021-10-24T14:32:10.508" v="19" actId="47"/>
        <pc:sldMkLst>
          <pc:docMk/>
          <pc:sldMk cId="2721429490" sldId="267"/>
        </pc:sldMkLst>
      </pc:sldChg>
      <pc:sldChg chg="del">
        <pc:chgData name="Frederik Kühnel" userId="5450d2aa7f85f0c3" providerId="LiveId" clId="{7403AF12-1219-4796-A436-F4D8E98FD9D6}" dt="2021-10-24T14:32:11.639" v="20" actId="47"/>
        <pc:sldMkLst>
          <pc:docMk/>
          <pc:sldMk cId="1707115135" sldId="268"/>
        </pc:sldMkLst>
      </pc:sldChg>
      <pc:sldChg chg="del">
        <pc:chgData name="Frederik Kühnel" userId="5450d2aa7f85f0c3" providerId="LiveId" clId="{7403AF12-1219-4796-A436-F4D8E98FD9D6}" dt="2021-10-24T14:32:12.159" v="21" actId="47"/>
        <pc:sldMkLst>
          <pc:docMk/>
          <pc:sldMk cId="1371612663" sldId="269"/>
        </pc:sldMkLst>
      </pc:sldChg>
      <pc:sldChg chg="del">
        <pc:chgData name="Frederik Kühnel" userId="5450d2aa7f85f0c3" providerId="LiveId" clId="{7403AF12-1219-4796-A436-F4D8E98FD9D6}" dt="2021-10-24T14:32:12.659" v="22" actId="47"/>
        <pc:sldMkLst>
          <pc:docMk/>
          <pc:sldMk cId="704838006" sldId="270"/>
        </pc:sldMkLst>
      </pc:sldChg>
      <pc:sldChg chg="delSp modSp add mod setBg delDesignElem">
        <pc:chgData name="Frederik Kühnel" userId="5450d2aa7f85f0c3" providerId="LiveId" clId="{7403AF12-1219-4796-A436-F4D8E98FD9D6}" dt="2021-10-24T14:33:19.346" v="41" actId="27636"/>
        <pc:sldMkLst>
          <pc:docMk/>
          <pc:sldMk cId="3730928401" sldId="284"/>
        </pc:sldMkLst>
        <pc:spChg chg="mod">
          <ac:chgData name="Frederik Kühnel" userId="5450d2aa7f85f0c3" providerId="LiveId" clId="{7403AF12-1219-4796-A436-F4D8E98FD9D6}" dt="2021-10-24T14:33:19.346" v="41" actId="27636"/>
          <ac:spMkLst>
            <pc:docMk/>
            <pc:sldMk cId="3730928401" sldId="284"/>
            <ac:spMk id="3" creationId="{65416068-7B1D-4DFE-A18B-B258748EFDE2}"/>
          </ac:spMkLst>
        </pc:spChg>
        <pc:spChg chg="del">
          <ac:chgData name="Frederik Kühnel" userId="5450d2aa7f85f0c3" providerId="LiveId" clId="{7403AF12-1219-4796-A436-F4D8E98FD9D6}" dt="2021-10-24T14:33:05.093" v="38"/>
          <ac:spMkLst>
            <pc:docMk/>
            <pc:sldMk cId="3730928401" sldId="284"/>
            <ac:spMk id="8" creationId="{2B566528-1B12-4246-9431-5C2D7D081168}"/>
          </ac:spMkLst>
        </pc:spChg>
        <pc:spChg chg="del">
          <ac:chgData name="Frederik Kühnel" userId="5450d2aa7f85f0c3" providerId="LiveId" clId="{7403AF12-1219-4796-A436-F4D8E98FD9D6}" dt="2021-10-24T14:33:05.093" v="38"/>
          <ac:spMkLst>
            <pc:docMk/>
            <pc:sldMk cId="3730928401" sldId="284"/>
            <ac:spMk id="10" creationId="{2E80C965-DB6D-4F81-9E9E-B027384D0BD6}"/>
          </ac:spMkLst>
        </pc:spChg>
        <pc:spChg chg="del">
          <ac:chgData name="Frederik Kühnel" userId="5450d2aa7f85f0c3" providerId="LiveId" clId="{7403AF12-1219-4796-A436-F4D8E98FD9D6}" dt="2021-10-24T14:33:05.093" v="38"/>
          <ac:spMkLst>
            <pc:docMk/>
            <pc:sldMk cId="3730928401" sldId="284"/>
            <ac:spMk id="12" creationId="{A580F890-B085-4E95-96AA-55AEBEC5CE6E}"/>
          </ac:spMkLst>
        </pc:spChg>
        <pc:spChg chg="del">
          <ac:chgData name="Frederik Kühnel" userId="5450d2aa7f85f0c3" providerId="LiveId" clId="{7403AF12-1219-4796-A436-F4D8E98FD9D6}" dt="2021-10-24T14:33:05.093" v="38"/>
          <ac:spMkLst>
            <pc:docMk/>
            <pc:sldMk cId="3730928401" sldId="284"/>
            <ac:spMk id="14" creationId="{D3F51FEB-38FB-4F6C-9F7B-2F2AFAB65463}"/>
          </ac:spMkLst>
        </pc:spChg>
        <pc:spChg chg="del">
          <ac:chgData name="Frederik Kühnel" userId="5450d2aa7f85f0c3" providerId="LiveId" clId="{7403AF12-1219-4796-A436-F4D8E98FD9D6}" dt="2021-10-24T14:33:05.093" v="38"/>
          <ac:spMkLst>
            <pc:docMk/>
            <pc:sldMk cId="3730928401" sldId="284"/>
            <ac:spMk id="16" creationId="{1E547BA6-BAE0-43BB-A7CA-60F69CE252F0}"/>
          </ac:spMkLst>
        </pc:spChg>
      </pc:sldChg>
      <pc:sldChg chg="delSp modSp add mod setBg delDesignElem">
        <pc:chgData name="Frederik Kühnel" userId="5450d2aa7f85f0c3" providerId="LiveId" clId="{7403AF12-1219-4796-A436-F4D8E98FD9D6}" dt="2021-10-24T14:40:15.532" v="160" actId="1076"/>
        <pc:sldMkLst>
          <pc:docMk/>
          <pc:sldMk cId="3430636687" sldId="285"/>
        </pc:sldMkLst>
        <pc:spChg chg="del">
          <ac:chgData name="Frederik Kühnel" userId="5450d2aa7f85f0c3" providerId="LiveId" clId="{7403AF12-1219-4796-A436-F4D8E98FD9D6}" dt="2021-10-24T14:34:21.864" v="47"/>
          <ac:spMkLst>
            <pc:docMk/>
            <pc:sldMk cId="3430636687" sldId="285"/>
            <ac:spMk id="24" creationId="{BDF1A630-2A9B-41A0-92F9-FDA261070EA8}"/>
          </ac:spMkLst>
        </pc:spChg>
        <pc:spChg chg="del">
          <ac:chgData name="Frederik Kühnel" userId="5450d2aa7f85f0c3" providerId="LiveId" clId="{7403AF12-1219-4796-A436-F4D8E98FD9D6}" dt="2021-10-24T14:34:21.864" v="47"/>
          <ac:spMkLst>
            <pc:docMk/>
            <pc:sldMk cId="3430636687" sldId="285"/>
            <ac:spMk id="30" creationId="{0DA909B4-15FF-46A6-8A7F-7AEF977FE9ED}"/>
          </ac:spMkLst>
        </pc:spChg>
        <pc:spChg chg="del">
          <ac:chgData name="Frederik Kühnel" userId="5450d2aa7f85f0c3" providerId="LiveId" clId="{7403AF12-1219-4796-A436-F4D8E98FD9D6}" dt="2021-10-24T14:34:21.864" v="47"/>
          <ac:spMkLst>
            <pc:docMk/>
            <pc:sldMk cId="3430636687" sldId="285"/>
            <ac:spMk id="32" creationId="{1382A32C-5B0C-4B1C-A074-76C6DBCC9F87}"/>
          </ac:spMkLst>
        </pc:spChg>
        <pc:grpChg chg="del">
          <ac:chgData name="Frederik Kühnel" userId="5450d2aa7f85f0c3" providerId="LiveId" clId="{7403AF12-1219-4796-A436-F4D8E98FD9D6}" dt="2021-10-24T14:34:21.864" v="47"/>
          <ac:grpSpMkLst>
            <pc:docMk/>
            <pc:sldMk cId="3430636687" sldId="285"/>
            <ac:grpSpMk id="26" creationId="{19A6B5CE-CB1D-48EE-8B43-E952235C8371}"/>
          </ac:grpSpMkLst>
        </pc:grpChg>
        <pc:picChg chg="mod">
          <ac:chgData name="Frederik Kühnel" userId="5450d2aa7f85f0c3" providerId="LiveId" clId="{7403AF12-1219-4796-A436-F4D8E98FD9D6}" dt="2021-10-24T14:40:12.417" v="159" actId="1076"/>
          <ac:picMkLst>
            <pc:docMk/>
            <pc:sldMk cId="3430636687" sldId="285"/>
            <ac:picMk id="5" creationId="{DFE6EE9E-1320-4ED9-AF93-4C4C5F459150}"/>
          </ac:picMkLst>
        </pc:picChg>
        <pc:picChg chg="mod">
          <ac:chgData name="Frederik Kühnel" userId="5450d2aa7f85f0c3" providerId="LiveId" clId="{7403AF12-1219-4796-A436-F4D8E98FD9D6}" dt="2021-10-24T14:40:15.532" v="160" actId="1076"/>
          <ac:picMkLst>
            <pc:docMk/>
            <pc:sldMk cId="3430636687" sldId="285"/>
            <ac:picMk id="7" creationId="{063408A1-3469-4A45-9C2C-951C2FBD9F35}"/>
          </ac:picMkLst>
        </pc:picChg>
      </pc:sldChg>
      <pc:sldChg chg="delSp modSp add mod setBg delDesignElem">
        <pc:chgData name="Frederik Kühnel" userId="5450d2aa7f85f0c3" providerId="LiveId" clId="{7403AF12-1219-4796-A436-F4D8E98FD9D6}" dt="2021-10-24T14:40:25.939" v="161" actId="1076"/>
        <pc:sldMkLst>
          <pc:docMk/>
          <pc:sldMk cId="1952624295" sldId="286"/>
        </pc:sldMkLst>
        <pc:spChg chg="mod">
          <ac:chgData name="Frederik Kühnel" userId="5450d2aa7f85f0c3" providerId="LiveId" clId="{7403AF12-1219-4796-A436-F4D8E98FD9D6}" dt="2021-10-24T14:38:12.271" v="154" actId="207"/>
          <ac:spMkLst>
            <pc:docMk/>
            <pc:sldMk cId="1952624295" sldId="286"/>
            <ac:spMk id="3" creationId="{65416068-7B1D-4DFE-A18B-B258748EFDE2}"/>
          </ac:spMkLst>
        </pc:spChg>
        <pc:spChg chg="del">
          <ac:chgData name="Frederik Kühnel" userId="5450d2aa7f85f0c3" providerId="LiveId" clId="{7403AF12-1219-4796-A436-F4D8E98FD9D6}" dt="2021-10-24T14:36:56.787" v="87"/>
          <ac:spMkLst>
            <pc:docMk/>
            <pc:sldMk cId="1952624295" sldId="286"/>
            <ac:spMk id="8" creationId="{2B566528-1B12-4246-9431-5C2D7D081168}"/>
          </ac:spMkLst>
        </pc:spChg>
        <pc:spChg chg="del">
          <ac:chgData name="Frederik Kühnel" userId="5450d2aa7f85f0c3" providerId="LiveId" clId="{7403AF12-1219-4796-A436-F4D8E98FD9D6}" dt="2021-10-24T14:36:56.787" v="87"/>
          <ac:spMkLst>
            <pc:docMk/>
            <pc:sldMk cId="1952624295" sldId="286"/>
            <ac:spMk id="10" creationId="{2E80C965-DB6D-4F81-9E9E-B027384D0BD6}"/>
          </ac:spMkLst>
        </pc:spChg>
        <pc:spChg chg="del">
          <ac:chgData name="Frederik Kühnel" userId="5450d2aa7f85f0c3" providerId="LiveId" clId="{7403AF12-1219-4796-A436-F4D8E98FD9D6}" dt="2021-10-24T14:36:56.787" v="87"/>
          <ac:spMkLst>
            <pc:docMk/>
            <pc:sldMk cId="1952624295" sldId="286"/>
            <ac:spMk id="12" creationId="{A580F890-B085-4E95-96AA-55AEBEC5CE6E}"/>
          </ac:spMkLst>
        </pc:spChg>
        <pc:spChg chg="del">
          <ac:chgData name="Frederik Kühnel" userId="5450d2aa7f85f0c3" providerId="LiveId" clId="{7403AF12-1219-4796-A436-F4D8E98FD9D6}" dt="2021-10-24T14:36:56.787" v="87"/>
          <ac:spMkLst>
            <pc:docMk/>
            <pc:sldMk cId="1952624295" sldId="286"/>
            <ac:spMk id="14" creationId="{D3F51FEB-38FB-4F6C-9F7B-2F2AFAB65463}"/>
          </ac:spMkLst>
        </pc:spChg>
        <pc:spChg chg="del">
          <ac:chgData name="Frederik Kühnel" userId="5450d2aa7f85f0c3" providerId="LiveId" clId="{7403AF12-1219-4796-A436-F4D8E98FD9D6}" dt="2021-10-24T14:36:56.787" v="87"/>
          <ac:spMkLst>
            <pc:docMk/>
            <pc:sldMk cId="1952624295" sldId="286"/>
            <ac:spMk id="16" creationId="{1E547BA6-BAE0-43BB-A7CA-60F69CE252F0}"/>
          </ac:spMkLst>
        </pc:spChg>
        <pc:picChg chg="mod">
          <ac:chgData name="Frederik Kühnel" userId="5450d2aa7f85f0c3" providerId="LiveId" clId="{7403AF12-1219-4796-A436-F4D8E98FD9D6}" dt="2021-10-24T14:40:25.939" v="161" actId="1076"/>
          <ac:picMkLst>
            <pc:docMk/>
            <pc:sldMk cId="1952624295" sldId="286"/>
            <ac:picMk id="5" creationId="{F0078C13-52EB-4378-A462-0789D92679CE}"/>
          </ac:picMkLst>
        </pc:picChg>
        <pc:picChg chg="mod">
          <ac:chgData name="Frederik Kühnel" userId="5450d2aa7f85f0c3" providerId="LiveId" clId="{7403AF12-1219-4796-A436-F4D8E98FD9D6}" dt="2021-10-24T14:37:36.484" v="98" actId="1076"/>
          <ac:picMkLst>
            <pc:docMk/>
            <pc:sldMk cId="1952624295" sldId="286"/>
            <ac:picMk id="11" creationId="{426A0C21-8347-4BCE-BCC9-F90BECC0761E}"/>
          </ac:picMkLst>
        </pc:picChg>
        <pc:picChg chg="mod">
          <ac:chgData name="Frederik Kühnel" userId="5450d2aa7f85f0c3" providerId="LiveId" clId="{7403AF12-1219-4796-A436-F4D8E98FD9D6}" dt="2021-10-24T14:37:42.843" v="106" actId="1038"/>
          <ac:picMkLst>
            <pc:docMk/>
            <pc:sldMk cId="1952624295" sldId="286"/>
            <ac:picMk id="13" creationId="{B18B0F2D-3489-4E44-95C1-5345EA8A1661}"/>
          </ac:picMkLst>
        </pc:picChg>
      </pc:sldChg>
      <pc:sldChg chg="delSp add setBg delDesignElem">
        <pc:chgData name="Frederik Kühnel" userId="5450d2aa7f85f0c3" providerId="LiveId" clId="{7403AF12-1219-4796-A436-F4D8E98FD9D6}" dt="2021-10-24T14:39:00.343" v="156"/>
        <pc:sldMkLst>
          <pc:docMk/>
          <pc:sldMk cId="3485700435" sldId="287"/>
        </pc:sldMkLst>
        <pc:spChg chg="del">
          <ac:chgData name="Frederik Kühnel" userId="5450d2aa7f85f0c3" providerId="LiveId" clId="{7403AF12-1219-4796-A436-F4D8E98FD9D6}" dt="2021-10-24T14:39:00.343" v="156"/>
          <ac:spMkLst>
            <pc:docMk/>
            <pc:sldMk cId="3485700435" sldId="287"/>
            <ac:spMk id="8" creationId="{2B566528-1B12-4246-9431-5C2D7D081168}"/>
          </ac:spMkLst>
        </pc:spChg>
        <pc:spChg chg="del">
          <ac:chgData name="Frederik Kühnel" userId="5450d2aa7f85f0c3" providerId="LiveId" clId="{7403AF12-1219-4796-A436-F4D8E98FD9D6}" dt="2021-10-24T14:39:00.343" v="156"/>
          <ac:spMkLst>
            <pc:docMk/>
            <pc:sldMk cId="3485700435" sldId="287"/>
            <ac:spMk id="10" creationId="{2E80C965-DB6D-4F81-9E9E-B027384D0BD6}"/>
          </ac:spMkLst>
        </pc:spChg>
        <pc:spChg chg="del">
          <ac:chgData name="Frederik Kühnel" userId="5450d2aa7f85f0c3" providerId="LiveId" clId="{7403AF12-1219-4796-A436-F4D8E98FD9D6}" dt="2021-10-24T14:39:00.343" v="156"/>
          <ac:spMkLst>
            <pc:docMk/>
            <pc:sldMk cId="3485700435" sldId="287"/>
            <ac:spMk id="12" creationId="{A580F890-B085-4E95-96AA-55AEBEC5CE6E}"/>
          </ac:spMkLst>
        </pc:spChg>
        <pc:spChg chg="del">
          <ac:chgData name="Frederik Kühnel" userId="5450d2aa7f85f0c3" providerId="LiveId" clId="{7403AF12-1219-4796-A436-F4D8E98FD9D6}" dt="2021-10-24T14:39:00.343" v="156"/>
          <ac:spMkLst>
            <pc:docMk/>
            <pc:sldMk cId="3485700435" sldId="287"/>
            <ac:spMk id="14" creationId="{D3F51FEB-38FB-4F6C-9F7B-2F2AFAB65463}"/>
          </ac:spMkLst>
        </pc:spChg>
        <pc:spChg chg="del">
          <ac:chgData name="Frederik Kühnel" userId="5450d2aa7f85f0c3" providerId="LiveId" clId="{7403AF12-1219-4796-A436-F4D8E98FD9D6}" dt="2021-10-24T14:39:00.343" v="156"/>
          <ac:spMkLst>
            <pc:docMk/>
            <pc:sldMk cId="3485700435" sldId="287"/>
            <ac:spMk id="16" creationId="{1E547BA6-BAE0-43BB-A7CA-60F69CE252F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7300B8F-9B5A-446F-A523-E91D328566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013116F8-3266-46F5-A26F-8387D80381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0978EDA4-853E-40A3-B0C4-C4F3E5DD60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pPr/>
              <a:t>7/7/2025</a:t>
            </a:fld>
            <a:endParaRPr lang="en-US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C49421A6-A6A6-4382-9539-69046ABB05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B9D374DF-6D91-465B-AF14-C2F18D5524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21939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F160B9A-BF96-4881-BCD3-3158215E50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2A88DA69-53C0-40F0-9C5B-8F17CFB242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1C3D0EC4-50FA-4E6E-A167-D827DB2133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pPr/>
              <a:t>7/7/2025</a:t>
            </a:fld>
            <a:endParaRPr lang="en-US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46A702FE-429C-4541-81F5-C6FFCE68C6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E1250713-EAFA-426E-85F7-575DA4B929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52858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AB69EEF-F7A7-4FED-89C6-047DAD300B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D9D253AE-56FC-46D3-BFF4-978726079C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8ED7F404-5106-41ED-AB9B-A72AFC1F06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pPr/>
              <a:t>7/7/2025</a:t>
            </a:fld>
            <a:endParaRPr lang="en-US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FB118925-9FCC-4C73-8030-4D07E9131A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C2351F46-D682-4E53-B44E-DE22E8A39A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80756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D4FA841-2321-4959-B8AB-DD585FB148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238FCFA-C333-4EFC-98E1-CBC0EE90365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A8F17C44-2092-4F82-9327-3A571FD489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C9696398-6624-4ABB-B936-44116220BB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pPr/>
              <a:t>7/7/2025</a:t>
            </a:fld>
            <a:endParaRPr lang="en-US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8DBAF06C-5E4B-4552-8059-DC673C281E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20AF2C9E-D6FB-4E47-8A25-A70F4C7C45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04015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C4C978C-4C59-4AE9-8E5F-C65590D952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CC1EBE3D-9363-4113-8485-07EFF29F50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C3718F02-95BD-407A-A47A-D24D157416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A0C26837-D670-4B65-886A-B10B46A5A4E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38015716-B1AB-48DA-B5CC-9B095BB25E7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411BDACB-9EBB-4D16-ACF8-7650667EE1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pPr/>
              <a:t>7/7/2025</a:t>
            </a:fld>
            <a:endParaRPr lang="en-US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2FBF7F7E-7978-4FCA-8EF7-79B816AD2C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E60B26D4-49A6-418C-AF55-DCCCE70BFB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19563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4C1DA0E-9F12-473E-A775-F4EB1070EF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8B5EC439-E2FC-44AF-914E-E1C3439FA3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pPr/>
              <a:t>7/7/2025</a:t>
            </a:fld>
            <a:endParaRPr lang="en-US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52A07AFB-F2C4-467C-AEF1-EB48B67A19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3080454A-561A-42C3-9B7D-D65E6ED47F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83224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BD64795A-CCB1-46D8-A424-038A22E230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pPr/>
              <a:t>7/7/2025</a:t>
            </a:fld>
            <a:endParaRPr lang="en-US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27C2DE96-06E1-4FA4-B8C3-D4D34050C8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1A45623C-751F-4086-8DE5-58E5DB8063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57785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9743347-955C-4514-9EDD-016DFB05C4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BB21C27-97FA-49AF-98A8-86C97B37FC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4491110B-5F92-43CA-8D38-B80AA3ED94E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436E8D25-70A5-4159-8485-AE374EF2C4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pPr/>
              <a:t>7/7/2025</a:t>
            </a:fld>
            <a:endParaRPr lang="en-US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9EAC5B92-D757-4896-BC6A-304C4534EE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A075EE69-1159-4D5D-890D-53CA29AB81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66455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C00D9F1-B6DE-487B-856E-B135C818D4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1FBF973E-6E9F-40A7-9D7A-5C68F693368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0133C12E-75BC-4409-A16F-1D9799F4805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22283580-E651-441B-8C3E-CE49087690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pPr/>
              <a:t>7/7/2025</a:t>
            </a:fld>
            <a:endParaRPr lang="en-US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EEB955A1-5D16-421D-B822-55007DF6AE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072E1BCE-BAAB-40CF-92DA-F02BB5A2AB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5017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C2117B8-6708-4BE0-A98C-2CF4A2EDF5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DA70BAB2-698C-4DC6-A4FA-AA1B00319A7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B2AD5843-275F-4F66-AC20-73041D7CBB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pPr/>
              <a:t>7/7/2025</a:t>
            </a:fld>
            <a:endParaRPr lang="en-US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03F1C1B4-4815-470D-9551-B193E5A89B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AA5A64C3-D872-426C-8DAD-2925B2AF64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27972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4095ED62-CD38-44E0-93F2-BC486544B1A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3F449EBE-8F29-4B06-A4A8-C795BB3E8B1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84482BB2-3177-4EB1-BDC8-C3B5A697E6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pPr/>
              <a:t>7/7/2025</a:t>
            </a:fld>
            <a:endParaRPr lang="en-US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76BB64DA-E772-49DD-A00E-CE53BA6E9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0014250F-CD8C-4872-A50D-F3B788BAE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88247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pPr/>
              <a:t>7/7/2025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731907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pPr/>
              <a:t>7/7/2025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845791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pPr/>
              <a:t>7/7/2025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530274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pPr/>
              <a:t>7/7/2025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234163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pPr/>
              <a:t>7/7/2025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71472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pPr/>
              <a:t>7/7/2025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846959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pPr/>
              <a:t>7/7/2025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633790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pPr/>
              <a:t>7/7/2025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343830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pPr/>
              <a:t>7/7/2025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811977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pPr/>
              <a:t>7/7/2025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967663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pPr/>
              <a:t>7/7/2025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78295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A2F25076-CFB9-4E3B-A80B-C2F2815A3D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28922C5B-A58F-4674-B1C1-8F83610F6D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7B8CC43A-261D-4AF8-942D-C0549DFB895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969C88-B244-455D-A017-012B25B1ACDD}" type="datetimeFigureOut">
              <a:rPr lang="en-US" smtClean="0"/>
              <a:pPr/>
              <a:t>7/7/2025</a:t>
            </a:fld>
            <a:endParaRPr lang="en-US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A3A023BB-CE33-4B04-99B9-BEDD15BDB20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D6806479-9663-439D-92F3-4996B26A533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CE569E-9B7C-4CB9-AB80-C0841F922CFF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44646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969C88-B244-455D-A017-012B25B1ACDD}" type="datetimeFigureOut">
              <a:rPr lang="en-US" smtClean="0"/>
              <a:pPr/>
              <a:t>7/7/2025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CE569E-9B7C-4CB9-AB80-C0841F922CFF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48552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5" name="Rectangle 74">
            <a:extLst>
              <a:ext uri="{FF2B5EF4-FFF2-40B4-BE49-F238E27FC236}">
                <a16:creationId xmlns:a16="http://schemas.microsoft.com/office/drawing/2014/main" id="{F58FB4AA-7058-4218-AE65-3ACD24A412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9957581B-7984-4F2C-BCAF-E89CAC0CF4D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8187" y="1790202"/>
            <a:ext cx="5334930" cy="3004145"/>
          </a:xfrm>
        </p:spPr>
        <p:txBody>
          <a:bodyPr>
            <a:noAutofit/>
          </a:bodyPr>
          <a:lstStyle/>
          <a:p>
            <a:r>
              <a:rPr lang="da-DK" sz="28700" dirty="0">
                <a:latin typeface="Garamond" panose="02020404030301010803" pitchFamily="18" charset="0"/>
              </a:rPr>
              <a:t>AP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8D34EE46-AECF-41D6-90A7-6D7C1BEA231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58186" y="4402137"/>
            <a:ext cx="5334931" cy="2189214"/>
          </a:xfrm>
        </p:spPr>
        <p:txBody>
          <a:bodyPr>
            <a:normAutofit/>
          </a:bodyPr>
          <a:lstStyle/>
          <a:p>
            <a:r>
              <a:rPr lang="da-DK" sz="3200" dirty="0">
                <a:latin typeface="Garamond" panose="02020404030301010803" pitchFamily="18" charset="0"/>
              </a:rPr>
              <a:t>Almen Sprogforståelse</a:t>
            </a:r>
          </a:p>
        </p:txBody>
      </p:sp>
      <p:sp>
        <p:nvSpPr>
          <p:cNvPr id="77" name="Oval 76">
            <a:extLst>
              <a:ext uri="{FF2B5EF4-FFF2-40B4-BE49-F238E27FC236}">
                <a16:creationId xmlns:a16="http://schemas.microsoft.com/office/drawing/2014/main" id="{F35BC0E3-6FE4-4491-BA19-C0126066A5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429082" y="939707"/>
            <a:ext cx="603494" cy="603494"/>
          </a:xfrm>
          <a:prstGeom prst="ellipse">
            <a:avLst/>
          </a:prstGeom>
          <a:noFill/>
          <a:ln w="1270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9" name="Freeform: Shape 78">
            <a:extLst>
              <a:ext uri="{FF2B5EF4-FFF2-40B4-BE49-F238E27FC236}">
                <a16:creationId xmlns:a16="http://schemas.microsoft.com/office/drawing/2014/main" id="{DB11BD18-218F-49C7-BE16-82AEA08B23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1453" y="-4098"/>
            <a:ext cx="2315251" cy="1550992"/>
          </a:xfrm>
          <a:custGeom>
            <a:avLst/>
            <a:gdLst>
              <a:gd name="connsiteX0" fmla="*/ 0 w 2315251"/>
              <a:gd name="connsiteY0" fmla="*/ 0 h 1550992"/>
              <a:gd name="connsiteX1" fmla="*/ 138700 w 2315251"/>
              <a:gd name="connsiteY1" fmla="*/ 0 h 1550992"/>
              <a:gd name="connsiteX2" fmla="*/ 138700 w 2315251"/>
              <a:gd name="connsiteY2" fmla="*/ 1361400 h 1550992"/>
              <a:gd name="connsiteX3" fmla="*/ 2107387 w 2315251"/>
              <a:gd name="connsiteY3" fmla="*/ 222673 h 1550992"/>
              <a:gd name="connsiteX4" fmla="*/ 1722420 w 2315251"/>
              <a:gd name="connsiteY4" fmla="*/ 0 h 1550992"/>
              <a:gd name="connsiteX5" fmla="*/ 1999436 w 2315251"/>
              <a:gd name="connsiteY5" fmla="*/ 0 h 1550992"/>
              <a:gd name="connsiteX6" fmla="*/ 2280549 w 2315251"/>
              <a:gd name="connsiteY6" fmla="*/ 162605 h 1550992"/>
              <a:gd name="connsiteX7" fmla="*/ 2305953 w 2315251"/>
              <a:gd name="connsiteY7" fmla="*/ 257336 h 1550992"/>
              <a:gd name="connsiteX8" fmla="*/ 2280549 w 2315251"/>
              <a:gd name="connsiteY8" fmla="*/ 282740 h 1550992"/>
              <a:gd name="connsiteX9" fmla="*/ 104026 w 2315251"/>
              <a:gd name="connsiteY9" fmla="*/ 1541710 h 1550992"/>
              <a:gd name="connsiteX10" fmla="*/ 69351 w 2315251"/>
              <a:gd name="connsiteY10" fmla="*/ 1550992 h 1550992"/>
              <a:gd name="connsiteX11" fmla="*/ 0 w 2315251"/>
              <a:gd name="connsiteY11" fmla="*/ 1481643 h 1550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315251" h="1550992">
                <a:moveTo>
                  <a:pt x="0" y="0"/>
                </a:moveTo>
                <a:lnTo>
                  <a:pt x="138700" y="0"/>
                </a:lnTo>
                <a:lnTo>
                  <a:pt x="138700" y="1361400"/>
                </a:lnTo>
                <a:lnTo>
                  <a:pt x="2107387" y="222673"/>
                </a:lnTo>
                <a:lnTo>
                  <a:pt x="1722420" y="0"/>
                </a:lnTo>
                <a:lnTo>
                  <a:pt x="1999436" y="0"/>
                </a:lnTo>
                <a:lnTo>
                  <a:pt x="2280549" y="162605"/>
                </a:lnTo>
                <a:cubicBezTo>
                  <a:pt x="2313720" y="181745"/>
                  <a:pt x="2325104" y="224155"/>
                  <a:pt x="2305953" y="257336"/>
                </a:cubicBezTo>
                <a:cubicBezTo>
                  <a:pt x="2299872" y="267889"/>
                  <a:pt x="2291101" y="276648"/>
                  <a:pt x="2280549" y="282740"/>
                </a:cubicBezTo>
                <a:lnTo>
                  <a:pt x="104026" y="1541710"/>
                </a:lnTo>
                <a:cubicBezTo>
                  <a:pt x="93484" y="1547802"/>
                  <a:pt x="81523" y="1551003"/>
                  <a:pt x="69351" y="1550992"/>
                </a:cubicBezTo>
                <a:cubicBezTo>
                  <a:pt x="31049" y="1550992"/>
                  <a:pt x="0" y="1519944"/>
                  <a:pt x="0" y="1481643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pic>
        <p:nvPicPr>
          <p:cNvPr id="1030" name="Picture 6" descr="How to Describe Multiple Sclerosis in 10 Words | Everyday Health">
            <a:extLst>
              <a:ext uri="{FF2B5EF4-FFF2-40B4-BE49-F238E27FC236}">
                <a16:creationId xmlns:a16="http://schemas.microsoft.com/office/drawing/2014/main" id="{9AFFFC5A-1C57-4887-8D69-8627989FCE1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91" r="18850" b="2"/>
          <a:stretch/>
        </p:blipFill>
        <p:spPr bwMode="auto">
          <a:xfrm>
            <a:off x="9032576" y="4023092"/>
            <a:ext cx="3159424" cy="2929703"/>
          </a:xfrm>
          <a:custGeom>
            <a:avLst/>
            <a:gdLst/>
            <a:ahLst/>
            <a:cxnLst/>
            <a:rect l="l" t="t" r="r" b="b"/>
            <a:pathLst>
              <a:path w="2644983" h="2452667">
                <a:moveTo>
                  <a:pt x="1542711" y="0"/>
                </a:moveTo>
                <a:cubicBezTo>
                  <a:pt x="1942094" y="0"/>
                  <a:pt x="2306029" y="151765"/>
                  <a:pt x="2579995" y="400769"/>
                </a:cubicBezTo>
                <a:lnTo>
                  <a:pt x="2644983" y="468935"/>
                </a:lnTo>
                <a:lnTo>
                  <a:pt x="2644983" y="2452667"/>
                </a:lnTo>
                <a:lnTo>
                  <a:pt x="299206" y="2452667"/>
                </a:lnTo>
                <a:lnTo>
                  <a:pt x="233100" y="2358504"/>
                </a:lnTo>
                <a:cubicBezTo>
                  <a:pt x="85367" y="2121846"/>
                  <a:pt x="0" y="1842248"/>
                  <a:pt x="0" y="1542711"/>
                </a:cubicBezTo>
                <a:cubicBezTo>
                  <a:pt x="0" y="690695"/>
                  <a:pt x="690695" y="0"/>
                  <a:pt x="1542711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Et abstrakt genetiske begreb">
            <a:extLst>
              <a:ext uri="{FF2B5EF4-FFF2-40B4-BE49-F238E27FC236}">
                <a16:creationId xmlns:a16="http://schemas.microsoft.com/office/drawing/2014/main" id="{64FE3E9E-396F-417B-B28B-487A061FE0C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-6" b="-6"/>
          <a:stretch/>
        </p:blipFill>
        <p:spPr>
          <a:xfrm>
            <a:off x="6401202" y="1790202"/>
            <a:ext cx="3240592" cy="3240592"/>
          </a:xfrm>
          <a:custGeom>
            <a:avLst/>
            <a:gdLst/>
            <a:ahLst/>
            <a:cxnLst/>
            <a:rect l="l" t="t" r="r" b="b"/>
            <a:pathLst>
              <a:path w="3741748" h="3741748">
                <a:moveTo>
                  <a:pt x="1870874" y="0"/>
                </a:moveTo>
                <a:cubicBezTo>
                  <a:pt x="2904129" y="0"/>
                  <a:pt x="3741748" y="837619"/>
                  <a:pt x="3741748" y="1870874"/>
                </a:cubicBezTo>
                <a:cubicBezTo>
                  <a:pt x="3741748" y="2904129"/>
                  <a:pt x="2904129" y="3741748"/>
                  <a:pt x="1870874" y="3741748"/>
                </a:cubicBezTo>
                <a:cubicBezTo>
                  <a:pt x="837619" y="3741748"/>
                  <a:pt x="0" y="2904129"/>
                  <a:pt x="0" y="1870874"/>
                </a:cubicBezTo>
                <a:cubicBezTo>
                  <a:pt x="0" y="837619"/>
                  <a:pt x="837619" y="0"/>
                  <a:pt x="1870874" y="0"/>
                </a:cubicBezTo>
                <a:close/>
              </a:path>
            </a:pathLst>
          </a:custGeom>
        </p:spPr>
      </p:pic>
      <p:pic>
        <p:nvPicPr>
          <p:cNvPr id="1026" name="Picture 2" descr="Design Letters Tal og Bogstaver, Sort - Design Letters @ RoyalDesign.dk">
            <a:extLst>
              <a:ext uri="{FF2B5EF4-FFF2-40B4-BE49-F238E27FC236}">
                <a16:creationId xmlns:a16="http://schemas.microsoft.com/office/drawing/2014/main" id="{BD009A9A-C5FF-4452-81DE-9094BBC27AB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59" r="-5" b="-5"/>
          <a:stretch/>
        </p:blipFill>
        <p:spPr bwMode="auto">
          <a:xfrm>
            <a:off x="9490668" y="10"/>
            <a:ext cx="2701332" cy="2553877"/>
          </a:xfrm>
          <a:custGeom>
            <a:avLst/>
            <a:gdLst/>
            <a:ahLst/>
            <a:cxnLst/>
            <a:rect l="l" t="t" r="r" b="b"/>
            <a:pathLst>
              <a:path w="2701332" h="2553887">
                <a:moveTo>
                  <a:pt x="348631" y="0"/>
                </a:moveTo>
                <a:lnTo>
                  <a:pt x="2701332" y="0"/>
                </a:lnTo>
                <a:lnTo>
                  <a:pt x="2701332" y="2072295"/>
                </a:lnTo>
                <a:lnTo>
                  <a:pt x="2554656" y="2207207"/>
                </a:lnTo>
                <a:cubicBezTo>
                  <a:pt x="2285380" y="2424077"/>
                  <a:pt x="1943034" y="2553887"/>
                  <a:pt x="1570370" y="2553887"/>
                </a:cubicBezTo>
                <a:cubicBezTo>
                  <a:pt x="703078" y="2553887"/>
                  <a:pt x="0" y="1850809"/>
                  <a:pt x="0" y="983517"/>
                </a:cubicBezTo>
                <a:cubicBezTo>
                  <a:pt x="0" y="640496"/>
                  <a:pt x="109980" y="323163"/>
                  <a:pt x="296602" y="64855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1" name="Straight Connector 80">
            <a:extLst>
              <a:ext uri="{FF2B5EF4-FFF2-40B4-BE49-F238E27FC236}">
                <a16:creationId xmlns:a16="http://schemas.microsoft.com/office/drawing/2014/main" id="{A054EDF5-7644-4A95-AB88-057FAB414F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598158" y="2804429"/>
            <a:ext cx="0" cy="1597708"/>
          </a:xfrm>
          <a:prstGeom prst="line">
            <a:avLst/>
          </a:prstGeom>
          <a:ln w="127000" cap="rnd">
            <a:solidFill>
              <a:schemeClr val="accent4">
                <a:alpha val="9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Freeform: Shape 82">
            <a:extLst>
              <a:ext uri="{FF2B5EF4-FFF2-40B4-BE49-F238E27FC236}">
                <a16:creationId xmlns:a16="http://schemas.microsoft.com/office/drawing/2014/main" id="{EA996627-3E00-4A50-8640-F4F7D38C55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1385468" y="3311355"/>
            <a:ext cx="1135066" cy="477997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5" name="Freeform: Shape 84">
            <a:extLst>
              <a:ext uri="{FF2B5EF4-FFF2-40B4-BE49-F238E27FC236}">
                <a16:creationId xmlns:a16="http://schemas.microsoft.com/office/drawing/2014/main" id="{A619555D-3337-4F1A-9AFF-1DA3B921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463438">
            <a:off x="7067622" y="5349205"/>
            <a:ext cx="1835725" cy="1850365"/>
          </a:xfrm>
          <a:custGeom>
            <a:avLst/>
            <a:gdLst>
              <a:gd name="connsiteX0" fmla="*/ 1801138 w 1835725"/>
              <a:gd name="connsiteY0" fmla="*/ 1622662 h 1850365"/>
              <a:gd name="connsiteX1" fmla="*/ 1835717 w 1835725"/>
              <a:gd name="connsiteY1" fmla="*/ 1680254 h 1850365"/>
              <a:gd name="connsiteX2" fmla="*/ 1815722 w 1835725"/>
              <a:gd name="connsiteY2" fmla="*/ 1850365 h 1850365"/>
              <a:gd name="connsiteX3" fmla="*/ 1693039 w 1835725"/>
              <a:gd name="connsiteY3" fmla="*/ 1808259 h 1850365"/>
              <a:gd name="connsiteX4" fmla="*/ 1708939 w 1835725"/>
              <a:gd name="connsiteY4" fmla="*/ 1673301 h 1850365"/>
              <a:gd name="connsiteX5" fmla="*/ 1778129 w 1835725"/>
              <a:gd name="connsiteY5" fmla="*/ 1615979 h 1850365"/>
              <a:gd name="connsiteX6" fmla="*/ 1801138 w 1835725"/>
              <a:gd name="connsiteY6" fmla="*/ 1622662 h 1850365"/>
              <a:gd name="connsiteX7" fmla="*/ 1585229 w 1835725"/>
              <a:gd name="connsiteY7" fmla="*/ 764759 h 1850365"/>
              <a:gd name="connsiteX8" fmla="*/ 1623024 w 1835725"/>
              <a:gd name="connsiteY8" fmla="*/ 792810 h 1850365"/>
              <a:gd name="connsiteX9" fmla="*/ 1777614 w 1835725"/>
              <a:gd name="connsiteY9" fmla="*/ 1157141 h 1850365"/>
              <a:gd name="connsiteX10" fmla="*/ 1733799 w 1835725"/>
              <a:gd name="connsiteY10" fmla="*/ 1235532 h 1850365"/>
              <a:gd name="connsiteX11" fmla="*/ 1716464 w 1835725"/>
              <a:gd name="connsiteY11" fmla="*/ 1237722 h 1850365"/>
              <a:gd name="connsiteX12" fmla="*/ 1716464 w 1835725"/>
              <a:gd name="connsiteY12" fmla="*/ 1237913 h 1850365"/>
              <a:gd name="connsiteX13" fmla="*/ 1655409 w 1835725"/>
              <a:gd name="connsiteY13" fmla="*/ 1191717 h 1850365"/>
              <a:gd name="connsiteX14" fmla="*/ 1513200 w 1835725"/>
              <a:gd name="connsiteY14" fmla="*/ 856627 h 1850365"/>
              <a:gd name="connsiteX15" fmla="*/ 1538499 w 1835725"/>
              <a:gd name="connsiteY15" fmla="*/ 770415 h 1850365"/>
              <a:gd name="connsiteX16" fmla="*/ 1585229 w 1835725"/>
              <a:gd name="connsiteY16" fmla="*/ 764759 h 1850365"/>
              <a:gd name="connsiteX17" fmla="*/ 477919 w 1835725"/>
              <a:gd name="connsiteY17" fmla="*/ 21437 h 1850365"/>
              <a:gd name="connsiteX18" fmla="*/ 509236 w 1835725"/>
              <a:gd name="connsiteY18" fmla="*/ 84182 h 1850365"/>
              <a:gd name="connsiteX19" fmla="*/ 445829 w 1835725"/>
              <a:gd name="connsiteY19" fmla="*/ 139871 h 1850365"/>
              <a:gd name="connsiteX20" fmla="*/ 437447 w 1835725"/>
              <a:gd name="connsiteY20" fmla="*/ 139395 h 1850365"/>
              <a:gd name="connsiteX21" fmla="*/ 73211 w 1835725"/>
              <a:gd name="connsiteY21" fmla="*/ 137204 h 1850365"/>
              <a:gd name="connsiteX22" fmla="*/ 749 w 1835725"/>
              <a:gd name="connsiteY22" fmla="*/ 84082 h 1850365"/>
              <a:gd name="connsiteX23" fmla="*/ 53871 w 1835725"/>
              <a:gd name="connsiteY23" fmla="*/ 11621 h 1850365"/>
              <a:gd name="connsiteX24" fmla="*/ 58352 w 1835725"/>
              <a:gd name="connsiteY24" fmla="*/ 11093 h 1850365"/>
              <a:gd name="connsiteX25" fmla="*/ 454020 w 1835725"/>
              <a:gd name="connsiteY25" fmla="*/ 13474 h 1850365"/>
              <a:gd name="connsiteX26" fmla="*/ 477919 w 1835725"/>
              <a:gd name="connsiteY26" fmla="*/ 21437 h 1850365"/>
              <a:gd name="connsiteX27" fmla="*/ 957797 w 1835725"/>
              <a:gd name="connsiteY27" fmla="*/ 167970 h 1850365"/>
              <a:gd name="connsiteX28" fmla="*/ 1286982 w 1835725"/>
              <a:gd name="connsiteY28" fmla="*/ 387616 h 1850365"/>
              <a:gd name="connsiteX29" fmla="*/ 1293725 w 1835725"/>
              <a:gd name="connsiteY29" fmla="*/ 477075 h 1850365"/>
              <a:gd name="connsiteX30" fmla="*/ 1245453 w 1835725"/>
              <a:gd name="connsiteY30" fmla="*/ 499154 h 1850365"/>
              <a:gd name="connsiteX31" fmla="*/ 1245167 w 1835725"/>
              <a:gd name="connsiteY31" fmla="*/ 499154 h 1850365"/>
              <a:gd name="connsiteX32" fmla="*/ 1203638 w 1835725"/>
              <a:gd name="connsiteY32" fmla="*/ 484104 h 1850365"/>
              <a:gd name="connsiteX33" fmla="*/ 900647 w 1835725"/>
              <a:gd name="connsiteY33" fmla="*/ 281508 h 1850365"/>
              <a:gd name="connsiteX34" fmla="*/ 872454 w 1835725"/>
              <a:gd name="connsiteY34" fmla="*/ 196164 h 1850365"/>
              <a:gd name="connsiteX35" fmla="*/ 957797 w 1835725"/>
              <a:gd name="connsiteY35" fmla="*/ 167970 h 18503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835725" h="1850365">
                <a:moveTo>
                  <a:pt x="1801138" y="1622662"/>
                </a:moveTo>
                <a:cubicBezTo>
                  <a:pt x="1822106" y="1633400"/>
                  <a:pt x="1836117" y="1655372"/>
                  <a:pt x="1835717" y="1680254"/>
                </a:cubicBezTo>
                <a:lnTo>
                  <a:pt x="1815722" y="1850365"/>
                </a:lnTo>
                <a:lnTo>
                  <a:pt x="1693039" y="1808259"/>
                </a:lnTo>
                <a:lnTo>
                  <a:pt x="1708939" y="1673301"/>
                </a:lnTo>
                <a:cubicBezTo>
                  <a:pt x="1712216" y="1638363"/>
                  <a:pt x="1743190" y="1612703"/>
                  <a:pt x="1778129" y="1615979"/>
                </a:cubicBezTo>
                <a:cubicBezTo>
                  <a:pt x="1786387" y="1616753"/>
                  <a:pt x="1794149" y="1619084"/>
                  <a:pt x="1801138" y="1622662"/>
                </a:cubicBezTo>
                <a:close/>
                <a:moveTo>
                  <a:pt x="1585229" y="764759"/>
                </a:moveTo>
                <a:cubicBezTo>
                  <a:pt x="1600438" y="768789"/>
                  <a:pt x="1614156" y="778436"/>
                  <a:pt x="1623024" y="792810"/>
                </a:cubicBezTo>
                <a:cubicBezTo>
                  <a:pt x="1689575" y="907319"/>
                  <a:pt x="1741505" y="1029715"/>
                  <a:pt x="1777614" y="1157141"/>
                </a:cubicBezTo>
                <a:cubicBezTo>
                  <a:pt x="1787149" y="1190888"/>
                  <a:pt x="1767537" y="1225969"/>
                  <a:pt x="1733799" y="1235532"/>
                </a:cubicBezTo>
                <a:cubicBezTo>
                  <a:pt x="1728151" y="1237046"/>
                  <a:pt x="1722312" y="1237780"/>
                  <a:pt x="1716464" y="1237722"/>
                </a:cubicBezTo>
                <a:lnTo>
                  <a:pt x="1716464" y="1237913"/>
                </a:lnTo>
                <a:cubicBezTo>
                  <a:pt x="1688070" y="1237913"/>
                  <a:pt x="1663124" y="1219044"/>
                  <a:pt x="1655409" y="1191717"/>
                </a:cubicBezTo>
                <a:cubicBezTo>
                  <a:pt x="1622214" y="1074512"/>
                  <a:pt x="1574437" y="961936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53325" y="762319"/>
                  <a:pt x="1570022" y="760730"/>
                  <a:pt x="1585229" y="764759"/>
                </a:cubicBezTo>
                <a:close/>
                <a:moveTo>
                  <a:pt x="477919" y="21437"/>
                </a:moveTo>
                <a:cubicBezTo>
                  <a:pt x="499341" y="33775"/>
                  <a:pt x="512445" y="58102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89834" y="-4456"/>
                  <a:pt x="322735" y="-3656"/>
                  <a:pt x="454020" y="13474"/>
                </a:cubicBezTo>
                <a:cubicBezTo>
                  <a:pt x="462713" y="14543"/>
                  <a:pt x="470778" y="17324"/>
                  <a:pt x="477919" y="21437"/>
                </a:cubicBezTo>
                <a:close/>
                <a:moveTo>
                  <a:pt x="957797" y="167970"/>
                </a:move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8235" y="164811"/>
                  <a:pt x="926445" y="152188"/>
                  <a:pt x="957797" y="167970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87" name="Freeform: Shape 86">
            <a:extLst>
              <a:ext uri="{FF2B5EF4-FFF2-40B4-BE49-F238E27FC236}">
                <a16:creationId xmlns:a16="http://schemas.microsoft.com/office/drawing/2014/main" id="{CF5E7AE0-415D-4236-B5E6-F2FC68DB94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51302" y="6106160"/>
            <a:ext cx="1804272" cy="746882"/>
          </a:xfrm>
          <a:custGeom>
            <a:avLst/>
            <a:gdLst>
              <a:gd name="connsiteX0" fmla="*/ 995532 w 1991064"/>
              <a:gd name="connsiteY0" fmla="*/ 0 h 824205"/>
              <a:gd name="connsiteX1" fmla="*/ 1984823 w 1991064"/>
              <a:gd name="connsiteY1" fmla="*/ 784423 h 824205"/>
              <a:gd name="connsiteX2" fmla="*/ 1991064 w 1991064"/>
              <a:gd name="connsiteY2" fmla="*/ 824205 h 824205"/>
              <a:gd name="connsiteX3" fmla="*/ 0 w 1991064"/>
              <a:gd name="connsiteY3" fmla="*/ 824205 h 824205"/>
              <a:gd name="connsiteX4" fmla="*/ 6241 w 1991064"/>
              <a:gd name="connsiteY4" fmla="*/ 784423 h 824205"/>
              <a:gd name="connsiteX5" fmla="*/ 995532 w 1991064"/>
              <a:gd name="connsiteY5" fmla="*/ 0 h 8242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91064" h="824205">
                <a:moveTo>
                  <a:pt x="995532" y="0"/>
                </a:moveTo>
                <a:cubicBezTo>
                  <a:pt x="1483521" y="0"/>
                  <a:pt x="1890663" y="336754"/>
                  <a:pt x="1984823" y="784423"/>
                </a:cubicBezTo>
                <a:lnTo>
                  <a:pt x="1991064" y="824205"/>
                </a:lnTo>
                <a:lnTo>
                  <a:pt x="0" y="824205"/>
                </a:lnTo>
                <a:lnTo>
                  <a:pt x="6241" y="784423"/>
                </a:lnTo>
                <a:cubicBezTo>
                  <a:pt x="100402" y="336754"/>
                  <a:pt x="507544" y="0"/>
                  <a:pt x="995532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>
              <a:solidFill>
                <a:schemeClr val="accent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85381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30">
            <a:extLst>
              <a:ext uri="{FF2B5EF4-FFF2-40B4-BE49-F238E27FC236}">
                <a16:creationId xmlns:a16="http://schemas.microsoft.com/office/drawing/2014/main" id="{D5189306-04D9-4982-9EBE-938B344A11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102C4642-2AB4-49A1-89D9-3E5C01E99D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-1872577" y="1372793"/>
            <a:ext cx="6135300" cy="5537781"/>
          </a:xfrm>
          <a:custGeom>
            <a:avLst/>
            <a:gdLst>
              <a:gd name="connsiteX0" fmla="*/ 0 w 6135300"/>
              <a:gd name="connsiteY0" fmla="*/ 0 h 5537781"/>
              <a:gd name="connsiteX1" fmla="*/ 6135300 w 6135300"/>
              <a:gd name="connsiteY1" fmla="*/ 0 h 5537781"/>
              <a:gd name="connsiteX2" fmla="*/ 6135300 w 6135300"/>
              <a:gd name="connsiteY2" fmla="*/ 3548931 h 5537781"/>
              <a:gd name="connsiteX3" fmla="*/ 4146451 w 6135300"/>
              <a:gd name="connsiteY3" fmla="*/ 5537781 h 5537781"/>
              <a:gd name="connsiteX4" fmla="*/ 0 w 6135300"/>
              <a:gd name="connsiteY4" fmla="*/ 1391331 h 5537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135300" h="5537781">
                <a:moveTo>
                  <a:pt x="0" y="0"/>
                </a:moveTo>
                <a:lnTo>
                  <a:pt x="6135300" y="0"/>
                </a:lnTo>
                <a:lnTo>
                  <a:pt x="6135300" y="3548931"/>
                </a:lnTo>
                <a:lnTo>
                  <a:pt x="4146451" y="5537781"/>
                </a:lnTo>
                <a:lnTo>
                  <a:pt x="0" y="1391331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82EAAEF9-78E9-4B67-93B4-CD09F75703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2069931" y="-1536286"/>
            <a:ext cx="6135300" cy="6135298"/>
          </a:xfrm>
          <a:custGeom>
            <a:avLst/>
            <a:gdLst>
              <a:gd name="connsiteX0" fmla="*/ 0 w 6135300"/>
              <a:gd name="connsiteY0" fmla="*/ 3971712 h 6135298"/>
              <a:gd name="connsiteX1" fmla="*/ 3971712 w 6135300"/>
              <a:gd name="connsiteY1" fmla="*/ 0 h 6135298"/>
              <a:gd name="connsiteX2" fmla="*/ 6135300 w 6135300"/>
              <a:gd name="connsiteY2" fmla="*/ 0 h 6135298"/>
              <a:gd name="connsiteX3" fmla="*/ 6135300 w 6135300"/>
              <a:gd name="connsiteY3" fmla="*/ 6135298 h 6135298"/>
              <a:gd name="connsiteX4" fmla="*/ 0 w 6135300"/>
              <a:gd name="connsiteY4" fmla="*/ 6135298 h 61352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135300" h="6135298">
                <a:moveTo>
                  <a:pt x="0" y="3971712"/>
                </a:moveTo>
                <a:lnTo>
                  <a:pt x="3971712" y="0"/>
                </a:lnTo>
                <a:lnTo>
                  <a:pt x="6135300" y="0"/>
                </a:lnTo>
                <a:lnTo>
                  <a:pt x="6135300" y="6135298"/>
                </a:lnTo>
                <a:lnTo>
                  <a:pt x="0" y="6135298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2CE23D09-8BA3-4FEE-892D-ACE847DC08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8050242" y="292975"/>
            <a:ext cx="5056735" cy="9206602"/>
          </a:xfrm>
          <a:custGeom>
            <a:avLst/>
            <a:gdLst>
              <a:gd name="connsiteX0" fmla="*/ 0 w 5053652"/>
              <a:gd name="connsiteY0" fmla="*/ 209273 h 9200989"/>
              <a:gd name="connsiteX1" fmla="*/ 209274 w 5053652"/>
              <a:gd name="connsiteY1" fmla="*/ 0 h 9200989"/>
              <a:gd name="connsiteX2" fmla="*/ 5053652 w 5053652"/>
              <a:gd name="connsiteY2" fmla="*/ 4844379 h 9200989"/>
              <a:gd name="connsiteX3" fmla="*/ 697042 w 5053652"/>
              <a:gd name="connsiteY3" fmla="*/ 9200989 h 9200989"/>
              <a:gd name="connsiteX4" fmla="*/ 0 w 5053652"/>
              <a:gd name="connsiteY4" fmla="*/ 9200989 h 9200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53652" h="9200989">
                <a:moveTo>
                  <a:pt x="0" y="209273"/>
                </a:moveTo>
                <a:lnTo>
                  <a:pt x="209274" y="0"/>
                </a:lnTo>
                <a:lnTo>
                  <a:pt x="5053652" y="4844379"/>
                </a:lnTo>
                <a:lnTo>
                  <a:pt x="697042" y="9200989"/>
                </a:lnTo>
                <a:lnTo>
                  <a:pt x="0" y="9200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5707F116-8EC0-4822-9067-186AC8C96E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138684" y="1316432"/>
            <a:ext cx="4225136" cy="422513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6BFBE7AA-40DE-4FE5-B385-5CA874501B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563919" y="753376"/>
            <a:ext cx="5353835" cy="5353835"/>
          </a:xfrm>
          <a:custGeom>
            <a:avLst/>
            <a:gdLst>
              <a:gd name="connsiteX0" fmla="*/ 690506 w 5353835"/>
              <a:gd name="connsiteY0" fmla="*/ 5273742 h 5353835"/>
              <a:gd name="connsiteX1" fmla="*/ 4927602 w 5353835"/>
              <a:gd name="connsiteY1" fmla="*/ 5273742 h 5353835"/>
              <a:gd name="connsiteX2" fmla="*/ 4847509 w 5353835"/>
              <a:gd name="connsiteY2" fmla="*/ 5353835 h 5353835"/>
              <a:gd name="connsiteX3" fmla="*/ 770599 w 5353835"/>
              <a:gd name="connsiteY3" fmla="*/ 5353835 h 5353835"/>
              <a:gd name="connsiteX4" fmla="*/ 422575 w 5353835"/>
              <a:gd name="connsiteY4" fmla="*/ 80093 h 5353835"/>
              <a:gd name="connsiteX5" fmla="*/ 502668 w 5353835"/>
              <a:gd name="connsiteY5" fmla="*/ 0 h 5353835"/>
              <a:gd name="connsiteX6" fmla="*/ 5353835 w 5353835"/>
              <a:gd name="connsiteY6" fmla="*/ 0 h 5353835"/>
              <a:gd name="connsiteX7" fmla="*/ 5353835 w 5353835"/>
              <a:gd name="connsiteY7" fmla="*/ 4847509 h 5353835"/>
              <a:gd name="connsiteX8" fmla="*/ 5273742 w 5353835"/>
              <a:gd name="connsiteY8" fmla="*/ 4927602 h 5353835"/>
              <a:gd name="connsiteX9" fmla="*/ 5273742 w 5353835"/>
              <a:gd name="connsiteY9" fmla="*/ 80093 h 5353835"/>
              <a:gd name="connsiteX10" fmla="*/ 0 w 5353835"/>
              <a:gd name="connsiteY10" fmla="*/ 502667 h 5353835"/>
              <a:gd name="connsiteX11" fmla="*/ 80093 w 5353835"/>
              <a:gd name="connsiteY11" fmla="*/ 422574 h 5353835"/>
              <a:gd name="connsiteX12" fmla="*/ 80093 w 5353835"/>
              <a:gd name="connsiteY12" fmla="*/ 4663329 h 5353835"/>
              <a:gd name="connsiteX13" fmla="*/ 0 w 5353835"/>
              <a:gd name="connsiteY13" fmla="*/ 4583236 h 53538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353835" h="5353835">
                <a:moveTo>
                  <a:pt x="690506" y="5273742"/>
                </a:moveTo>
                <a:lnTo>
                  <a:pt x="4927602" y="5273742"/>
                </a:lnTo>
                <a:lnTo>
                  <a:pt x="4847509" y="5353835"/>
                </a:lnTo>
                <a:lnTo>
                  <a:pt x="770599" y="5353835"/>
                </a:lnTo>
                <a:close/>
                <a:moveTo>
                  <a:pt x="422575" y="80093"/>
                </a:moveTo>
                <a:lnTo>
                  <a:pt x="502668" y="0"/>
                </a:lnTo>
                <a:lnTo>
                  <a:pt x="5353835" y="0"/>
                </a:lnTo>
                <a:lnTo>
                  <a:pt x="5353835" y="4847509"/>
                </a:lnTo>
                <a:lnTo>
                  <a:pt x="5273742" y="4927602"/>
                </a:lnTo>
                <a:lnTo>
                  <a:pt x="5273742" y="80093"/>
                </a:lnTo>
                <a:close/>
                <a:moveTo>
                  <a:pt x="0" y="502667"/>
                </a:moveTo>
                <a:lnTo>
                  <a:pt x="80093" y="422574"/>
                </a:lnTo>
                <a:lnTo>
                  <a:pt x="80093" y="4663329"/>
                </a:lnTo>
                <a:lnTo>
                  <a:pt x="0" y="4583236"/>
                </a:ln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94BFAE4-D4F3-4637-AB89-8C9F6FACD9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6701" y="2452526"/>
            <a:ext cx="4248318" cy="1952947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6000" b="1" kern="1200" dirty="0" err="1">
                <a:solidFill>
                  <a:srgbClr val="080808"/>
                </a:solidFill>
                <a:latin typeface="Garamond" panose="02020404030301010803" pitchFamily="18" charset="0"/>
              </a:rPr>
              <a:t>Syntaks</a:t>
            </a:r>
            <a:r>
              <a:rPr lang="en-US" sz="6000" b="1" kern="1200" dirty="0">
                <a:solidFill>
                  <a:srgbClr val="080808"/>
                </a:solidFill>
                <a:latin typeface="Garamond" panose="02020404030301010803" pitchFamily="18" charset="0"/>
              </a:rPr>
              <a:t> samlet</a:t>
            </a:r>
          </a:p>
        </p:txBody>
      </p:sp>
      <p:sp>
        <p:nvSpPr>
          <p:cNvPr id="43" name="Isosceles Triangle 42">
            <a:extLst>
              <a:ext uri="{FF2B5EF4-FFF2-40B4-BE49-F238E27FC236}">
                <a16:creationId xmlns:a16="http://schemas.microsoft.com/office/drawing/2014/main" id="{41ACE746-85D5-45EE-8944-61B542B392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7026569" y="0"/>
            <a:ext cx="3216074" cy="1608038"/>
          </a:xfrm>
          <a:prstGeom prst="triangle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Isosceles Triangle 44">
            <a:extLst>
              <a:ext uri="{FF2B5EF4-FFF2-40B4-BE49-F238E27FC236}">
                <a16:creationId xmlns:a16="http://schemas.microsoft.com/office/drawing/2014/main" id="{00BB3E03-CC38-4FA6-9A99-701C62D05A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86059" y="4738109"/>
            <a:ext cx="4239780" cy="2119891"/>
          </a:xfrm>
          <a:prstGeom prst="triangle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kstfelt 3">
            <a:extLst>
              <a:ext uri="{FF2B5EF4-FFF2-40B4-BE49-F238E27FC236}">
                <a16:creationId xmlns:a16="http://schemas.microsoft.com/office/drawing/2014/main" id="{F0FEA1F4-029C-47DE-9558-53ECBC7A01E4}"/>
              </a:ext>
            </a:extLst>
          </p:cNvPr>
          <p:cNvSpPr txBox="1"/>
          <p:nvPr/>
        </p:nvSpPr>
        <p:spPr>
          <a:xfrm>
            <a:off x="1955398" y="4405473"/>
            <a:ext cx="28230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Repetition: Syntaks</a:t>
            </a:r>
            <a:br>
              <a:rPr lang="da-DK" dirty="0"/>
            </a:br>
            <a:r>
              <a:rPr lang="da-DK" dirty="0"/>
              <a:t>Sprogenes Verden s. 49-63</a:t>
            </a:r>
          </a:p>
        </p:txBody>
      </p:sp>
    </p:spTree>
    <p:extLst>
      <p:ext uri="{BB962C8B-B14F-4D97-AF65-F5344CB8AC3E}">
        <p14:creationId xmlns:p14="http://schemas.microsoft.com/office/powerpoint/2010/main" val="33733629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2E7F648-EBF3-4A28-8881-0993FC08B8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5292" y="244691"/>
            <a:ext cx="7220200" cy="1675429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en-US" sz="8800" dirty="0" err="1"/>
              <a:t>Hvad</a:t>
            </a:r>
            <a:r>
              <a:rPr lang="en-US" sz="8800" dirty="0"/>
              <a:t> er </a:t>
            </a:r>
            <a:r>
              <a:rPr lang="en-US" sz="8800" dirty="0" err="1"/>
              <a:t>syntaks</a:t>
            </a:r>
            <a:r>
              <a:rPr lang="en-US" sz="8800" dirty="0"/>
              <a:t>?</a:t>
            </a:r>
          </a:p>
        </p:txBody>
      </p:sp>
      <p:pic>
        <p:nvPicPr>
          <p:cNvPr id="7" name="Pladsholder til indhold 6" descr="Et billede, der indeholder tekst, luk&#10;&#10;Automatisk genereret beskrivelse">
            <a:extLst>
              <a:ext uri="{FF2B5EF4-FFF2-40B4-BE49-F238E27FC236}">
                <a16:creationId xmlns:a16="http://schemas.microsoft.com/office/drawing/2014/main" id="{063408A1-3469-4A45-9C2C-951C2FBD9F3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67486" y="3099340"/>
            <a:ext cx="8095564" cy="1092901"/>
          </a:xfrm>
          <a:prstGeom prst="rect">
            <a:avLst/>
          </a:prstGeom>
        </p:spPr>
      </p:pic>
      <p:sp>
        <p:nvSpPr>
          <p:cNvPr id="10" name="Tekstfelt 9">
            <a:extLst>
              <a:ext uri="{FF2B5EF4-FFF2-40B4-BE49-F238E27FC236}">
                <a16:creationId xmlns:a16="http://schemas.microsoft.com/office/drawing/2014/main" id="{C9A0F400-0FE5-4C9C-AE02-9C50AACB72E3}"/>
              </a:ext>
            </a:extLst>
          </p:cNvPr>
          <p:cNvSpPr txBox="1"/>
          <p:nvPr/>
        </p:nvSpPr>
        <p:spPr>
          <a:xfrm>
            <a:off x="953189" y="3498078"/>
            <a:ext cx="10171325" cy="36324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 err="1"/>
              <a:t>Syntaks</a:t>
            </a:r>
            <a:r>
              <a:rPr lang="en-US" sz="2000" dirty="0"/>
              <a:t> handler om, </a:t>
            </a:r>
            <a:r>
              <a:rPr lang="en-US" sz="2000" dirty="0" err="1"/>
              <a:t>hvordan</a:t>
            </a:r>
            <a:r>
              <a:rPr lang="en-US" sz="2000" dirty="0"/>
              <a:t> </a:t>
            </a:r>
            <a:r>
              <a:rPr lang="en-US" sz="2000" dirty="0" err="1"/>
              <a:t>ord</a:t>
            </a:r>
            <a:r>
              <a:rPr lang="en-US" sz="2000" dirty="0"/>
              <a:t> </a:t>
            </a:r>
            <a:r>
              <a:rPr lang="en-US" sz="2000" dirty="0" err="1"/>
              <a:t>kan</a:t>
            </a:r>
            <a:r>
              <a:rPr lang="en-US" sz="2000" dirty="0"/>
              <a:t> </a:t>
            </a:r>
            <a:r>
              <a:rPr lang="en-US" sz="2000" dirty="0" err="1"/>
              <a:t>sættes</a:t>
            </a:r>
            <a:r>
              <a:rPr lang="en-US" sz="2000" dirty="0"/>
              <a:t> </a:t>
            </a:r>
            <a:r>
              <a:rPr lang="en-US" sz="2000" dirty="0" err="1"/>
              <a:t>grammatisk</a:t>
            </a:r>
            <a:r>
              <a:rPr lang="en-US" sz="2000" dirty="0"/>
              <a:t> </a:t>
            </a:r>
            <a:r>
              <a:rPr lang="en-US" sz="2000" dirty="0" err="1"/>
              <a:t>korrekt</a:t>
            </a:r>
            <a:r>
              <a:rPr lang="en-US" sz="2000" dirty="0"/>
              <a:t> </a:t>
            </a:r>
            <a:r>
              <a:rPr lang="en-US" sz="2000" dirty="0" err="1"/>
              <a:t>sammen</a:t>
            </a:r>
            <a:r>
              <a:rPr lang="en-US" sz="2000" dirty="0"/>
              <a:t>.</a:t>
            </a:r>
            <a:br>
              <a:rPr lang="en-US" sz="2000" dirty="0"/>
            </a:br>
            <a:endParaRPr lang="en-US" sz="20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 err="1"/>
              <a:t>Subjekt</a:t>
            </a:r>
            <a:r>
              <a:rPr lang="en-US" sz="2000" dirty="0"/>
              <a:t>, verballed, </a:t>
            </a:r>
            <a:r>
              <a:rPr lang="en-US" sz="2000" dirty="0" err="1"/>
              <a:t>indirekte</a:t>
            </a:r>
            <a:r>
              <a:rPr lang="en-US" sz="2000" dirty="0"/>
              <a:t> </a:t>
            </a:r>
            <a:r>
              <a:rPr lang="en-US" sz="2000" dirty="0" err="1"/>
              <a:t>objekt</a:t>
            </a:r>
            <a:r>
              <a:rPr lang="en-US" sz="2000" dirty="0"/>
              <a:t>, </a:t>
            </a:r>
            <a:r>
              <a:rPr lang="en-US" sz="2000" dirty="0" err="1"/>
              <a:t>direkte</a:t>
            </a:r>
            <a:r>
              <a:rPr lang="en-US" sz="2000" dirty="0"/>
              <a:t> </a:t>
            </a:r>
            <a:r>
              <a:rPr lang="en-US" sz="2000" dirty="0" err="1"/>
              <a:t>objekt</a:t>
            </a:r>
            <a:r>
              <a:rPr lang="en-US" sz="2000" dirty="0"/>
              <a:t>, </a:t>
            </a:r>
            <a:r>
              <a:rPr lang="en-US" sz="2000" dirty="0" err="1"/>
              <a:t>præpositionsforbindelse</a:t>
            </a:r>
            <a:r>
              <a:rPr lang="en-US" sz="2000" dirty="0"/>
              <a:t>.</a:t>
            </a:r>
            <a:br>
              <a:rPr lang="en-US" sz="2000" dirty="0"/>
            </a:br>
            <a:endParaRPr lang="en-US" sz="20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 err="1"/>
              <a:t>Sætningsanalyse</a:t>
            </a:r>
            <a:r>
              <a:rPr lang="en-US" sz="2000" dirty="0"/>
              <a:t>!</a:t>
            </a:r>
          </a:p>
        </p:txBody>
      </p:sp>
      <p:pic>
        <p:nvPicPr>
          <p:cNvPr id="9" name="Billede 8" descr="Et billede, der indeholder tekst&#10;&#10;Automatisk genereret beskrivelse">
            <a:extLst>
              <a:ext uri="{FF2B5EF4-FFF2-40B4-BE49-F238E27FC236}">
                <a16:creationId xmlns:a16="http://schemas.microsoft.com/office/drawing/2014/main" id="{9AFC3D9D-CE3F-4046-9FFB-4B5D7E6F49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77416" y="2754701"/>
            <a:ext cx="1610531" cy="1202530"/>
          </a:xfrm>
          <a:prstGeom prst="rect">
            <a:avLst/>
          </a:prstGeom>
        </p:spPr>
      </p:pic>
      <p:pic>
        <p:nvPicPr>
          <p:cNvPr id="5" name="Billede 4">
            <a:extLst>
              <a:ext uri="{FF2B5EF4-FFF2-40B4-BE49-F238E27FC236}">
                <a16:creationId xmlns:a16="http://schemas.microsoft.com/office/drawing/2014/main" id="{DFE6EE9E-1320-4ED9-AF93-4C4C5F45915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2899" y="1772446"/>
            <a:ext cx="8424738" cy="1326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06366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8EED1F3-6507-4C6C-AC16-0DD82BD779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67909" y="2023110"/>
            <a:ext cx="2469624" cy="284607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4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Sætningsled - betegnelser</a:t>
            </a:r>
          </a:p>
        </p:txBody>
      </p:sp>
      <p:pic>
        <p:nvPicPr>
          <p:cNvPr id="7" name="Billede 6" descr="Et billede, der indeholder bord&#10;&#10;Automatisk genereret beskrivelse">
            <a:extLst>
              <a:ext uri="{FF2B5EF4-FFF2-40B4-BE49-F238E27FC236}">
                <a16:creationId xmlns:a16="http://schemas.microsoft.com/office/drawing/2014/main" id="{BDC15B94-E70C-4FB5-8200-E1D1FB3F42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5238" y="934717"/>
            <a:ext cx="7608304" cy="5059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395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DA9B875C-EC94-3E42-E567-3ACABCCE6F2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43467" y="1902290"/>
            <a:ext cx="10905066" cy="3053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25185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2DBF7E5-4C7E-4392-996C-FA09FA6761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321734"/>
            <a:ext cx="10905066" cy="1135737"/>
          </a:xfrm>
        </p:spPr>
        <p:txBody>
          <a:bodyPr>
            <a:normAutofit/>
          </a:bodyPr>
          <a:lstStyle/>
          <a:p>
            <a:pPr algn="ctr"/>
            <a:r>
              <a:rPr lang="da-DK" sz="4800" b="1" dirty="0">
                <a:latin typeface="Garamond" panose="02020404030301010803" pitchFamily="18" charset="0"/>
              </a:rPr>
              <a:t>Subjekt og verballed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A4A058D-9E9A-4E8D-8A56-E190EA0B48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3467" y="1782981"/>
            <a:ext cx="10905066" cy="4393982"/>
          </a:xfrm>
        </p:spPr>
        <p:txBody>
          <a:bodyPr>
            <a:normAutofit/>
          </a:bodyPr>
          <a:lstStyle/>
          <a:p>
            <a:r>
              <a:rPr lang="da-DK" sz="4400" dirty="0">
                <a:latin typeface="Garamond" panose="02020404030301010803" pitchFamily="18" charset="0"/>
              </a:rPr>
              <a:t>Han elsker sin hund</a:t>
            </a:r>
            <a:br>
              <a:rPr lang="da-DK" sz="4400" dirty="0">
                <a:latin typeface="Garamond" panose="02020404030301010803" pitchFamily="18" charset="0"/>
              </a:rPr>
            </a:br>
            <a:r>
              <a:rPr lang="da-DK" sz="4400" dirty="0">
                <a:latin typeface="Garamond" panose="02020404030301010803" pitchFamily="18" charset="0"/>
              </a:rPr>
              <a:t>  x       o</a:t>
            </a:r>
          </a:p>
          <a:p>
            <a:r>
              <a:rPr lang="da-DK" dirty="0" err="1">
                <a:latin typeface="Garamond" panose="02020404030301010803" pitchFamily="18" charset="0"/>
              </a:rPr>
              <a:t>Subj</a:t>
            </a:r>
            <a:r>
              <a:rPr lang="da-DK" dirty="0">
                <a:latin typeface="Garamond" panose="02020404030301010803" pitchFamily="18" charset="0"/>
              </a:rPr>
              <a:t>.         VL.               </a:t>
            </a:r>
          </a:p>
          <a:p>
            <a:endParaRPr lang="da-DK" dirty="0">
              <a:latin typeface="Garamond" panose="02020404030301010803" pitchFamily="18" charset="0"/>
            </a:endParaRPr>
          </a:p>
          <a:p>
            <a:r>
              <a:rPr lang="da-DK" sz="4400" dirty="0">
                <a:latin typeface="Garamond" panose="02020404030301010803" pitchFamily="18" charset="0"/>
              </a:rPr>
              <a:t>Peter løb hurtigt</a:t>
            </a:r>
            <a:br>
              <a:rPr lang="da-DK" sz="4400" dirty="0">
                <a:latin typeface="Garamond" panose="02020404030301010803" pitchFamily="18" charset="0"/>
              </a:rPr>
            </a:br>
            <a:r>
              <a:rPr lang="da-DK" sz="4400" dirty="0">
                <a:latin typeface="Garamond" panose="02020404030301010803" pitchFamily="18" charset="0"/>
              </a:rPr>
              <a:t>   x     o</a:t>
            </a:r>
            <a:br>
              <a:rPr lang="da-DK" sz="4400" dirty="0">
                <a:latin typeface="Garamond" panose="02020404030301010803" pitchFamily="18" charset="0"/>
              </a:rPr>
            </a:br>
            <a:r>
              <a:rPr lang="da-DK" sz="4400" dirty="0">
                <a:latin typeface="Garamond" panose="02020404030301010803" pitchFamily="18" charset="0"/>
              </a:rPr>
              <a:t>  </a:t>
            </a:r>
            <a:r>
              <a:rPr lang="da-DK" dirty="0" err="1">
                <a:latin typeface="Garamond" panose="02020404030301010803" pitchFamily="18" charset="0"/>
              </a:rPr>
              <a:t>Subj</a:t>
            </a:r>
            <a:r>
              <a:rPr lang="da-DK" dirty="0">
                <a:latin typeface="Garamond" panose="02020404030301010803" pitchFamily="18" charset="0"/>
              </a:rPr>
              <a:t>.    VL.   </a:t>
            </a:r>
            <a:endParaRPr lang="da-DK" sz="4400" dirty="0">
              <a:latin typeface="Garamond" panose="02020404030301010803" pitchFamily="18" charset="0"/>
            </a:endParaRPr>
          </a:p>
        </p:txBody>
      </p:sp>
      <p:sp>
        <p:nvSpPr>
          <p:cNvPr id="6" name="Tekstfelt 5">
            <a:extLst>
              <a:ext uri="{FF2B5EF4-FFF2-40B4-BE49-F238E27FC236}">
                <a16:creationId xmlns:a16="http://schemas.microsoft.com/office/drawing/2014/main" id="{7CA8148E-A8F4-4C39-891B-1557D2074F34}"/>
              </a:ext>
            </a:extLst>
          </p:cNvPr>
          <p:cNvSpPr txBox="1"/>
          <p:nvPr/>
        </p:nvSpPr>
        <p:spPr>
          <a:xfrm>
            <a:off x="6824937" y="2334932"/>
            <a:ext cx="3672417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400" b="1" dirty="0">
                <a:latin typeface="Garamond" panose="02020404030301010803" pitchFamily="18" charset="0"/>
              </a:rPr>
              <a:t>X = Subjekt (grundled)</a:t>
            </a:r>
            <a:br>
              <a:rPr lang="da-DK" sz="2000" dirty="0">
                <a:latin typeface="Garamond" panose="02020404030301010803" pitchFamily="18" charset="0"/>
              </a:rPr>
            </a:br>
            <a:r>
              <a:rPr lang="da-DK" sz="2000" dirty="0">
                <a:latin typeface="Garamond" panose="02020404030301010803" pitchFamily="18" charset="0"/>
              </a:rPr>
              <a:t>Betegner den/det, der udfører handlingen</a:t>
            </a:r>
            <a:br>
              <a:rPr lang="da-DK" sz="2000" dirty="0">
                <a:latin typeface="Garamond" panose="02020404030301010803" pitchFamily="18" charset="0"/>
              </a:rPr>
            </a:br>
            <a:r>
              <a:rPr lang="da-DK" sz="2000" dirty="0">
                <a:solidFill>
                  <a:srgbClr val="C00000"/>
                </a:solidFill>
                <a:latin typeface="Garamond" panose="02020404030301010803" pitchFamily="18" charset="0"/>
              </a:rPr>
              <a:t>eks. </a:t>
            </a:r>
            <a:r>
              <a:rPr lang="da-DK" sz="2000" u="sng" dirty="0">
                <a:solidFill>
                  <a:srgbClr val="C00000"/>
                </a:solidFill>
                <a:latin typeface="Garamond" panose="02020404030301010803" pitchFamily="18" charset="0"/>
              </a:rPr>
              <a:t>Toget</a:t>
            </a:r>
            <a:r>
              <a:rPr lang="da-DK" sz="2000" dirty="0">
                <a:solidFill>
                  <a:srgbClr val="C00000"/>
                </a:solidFill>
                <a:latin typeface="Garamond" panose="02020404030301010803" pitchFamily="18" charset="0"/>
              </a:rPr>
              <a:t> kører / </a:t>
            </a:r>
            <a:r>
              <a:rPr lang="da-DK" sz="2000" u="sng" dirty="0">
                <a:solidFill>
                  <a:srgbClr val="C00000"/>
                </a:solidFill>
                <a:latin typeface="Garamond" panose="02020404030301010803" pitchFamily="18" charset="0"/>
              </a:rPr>
              <a:t>Manden</a:t>
            </a:r>
            <a:r>
              <a:rPr lang="da-DK" sz="2000" dirty="0">
                <a:solidFill>
                  <a:srgbClr val="C00000"/>
                </a:solidFill>
                <a:latin typeface="Garamond" panose="02020404030301010803" pitchFamily="18" charset="0"/>
              </a:rPr>
              <a:t> står</a:t>
            </a:r>
          </a:p>
          <a:p>
            <a:endParaRPr lang="da-DK" sz="2000" dirty="0">
              <a:latin typeface="Garamond" panose="02020404030301010803" pitchFamily="18" charset="0"/>
            </a:endParaRPr>
          </a:p>
          <a:p>
            <a:endParaRPr lang="da-DK" sz="2000" dirty="0">
              <a:latin typeface="Garamond" panose="02020404030301010803" pitchFamily="18" charset="0"/>
            </a:endParaRPr>
          </a:p>
          <a:p>
            <a:r>
              <a:rPr lang="da-DK" sz="2400" b="1" dirty="0">
                <a:latin typeface="Garamond" panose="02020404030301010803" pitchFamily="18" charset="0"/>
              </a:rPr>
              <a:t>O = verballed (udsagnsled)</a:t>
            </a:r>
            <a:br>
              <a:rPr lang="da-DK" sz="2000" b="1" dirty="0">
                <a:latin typeface="Garamond" panose="02020404030301010803" pitchFamily="18" charset="0"/>
              </a:rPr>
            </a:br>
            <a:r>
              <a:rPr lang="da-DK" sz="2000" dirty="0">
                <a:latin typeface="Garamond" panose="02020404030301010803" pitchFamily="18" charset="0"/>
              </a:rPr>
              <a:t>Angiver ofte en handling eller tilstand</a:t>
            </a:r>
            <a:br>
              <a:rPr lang="da-DK" sz="2000" dirty="0">
                <a:latin typeface="Garamond" panose="02020404030301010803" pitchFamily="18" charset="0"/>
              </a:rPr>
            </a:br>
            <a:r>
              <a:rPr lang="da-DK" sz="2000" dirty="0">
                <a:solidFill>
                  <a:srgbClr val="C00000"/>
                </a:solidFill>
                <a:latin typeface="Garamond" panose="02020404030301010803" pitchFamily="18" charset="0"/>
              </a:rPr>
              <a:t>eks. Toget </a:t>
            </a:r>
            <a:r>
              <a:rPr lang="da-DK" sz="2000" u="sng" dirty="0">
                <a:solidFill>
                  <a:srgbClr val="C00000"/>
                </a:solidFill>
                <a:latin typeface="Garamond" panose="02020404030301010803" pitchFamily="18" charset="0"/>
              </a:rPr>
              <a:t>kører</a:t>
            </a:r>
            <a:r>
              <a:rPr lang="da-DK" sz="2000" dirty="0">
                <a:solidFill>
                  <a:srgbClr val="C00000"/>
                </a:solidFill>
                <a:latin typeface="Garamond" panose="02020404030301010803" pitchFamily="18" charset="0"/>
              </a:rPr>
              <a:t> / Manden </a:t>
            </a:r>
            <a:r>
              <a:rPr lang="da-DK" sz="2000" u="sng" dirty="0">
                <a:solidFill>
                  <a:srgbClr val="C00000"/>
                </a:solidFill>
                <a:latin typeface="Garamond" panose="02020404030301010803" pitchFamily="18" charset="0"/>
              </a:rPr>
              <a:t>står</a:t>
            </a:r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C664EA6A-155C-4CC5-8EFE-E73B644398DF}"/>
              </a:ext>
            </a:extLst>
          </p:cNvPr>
          <p:cNvSpPr/>
          <p:nvPr/>
        </p:nvSpPr>
        <p:spPr>
          <a:xfrm>
            <a:off x="6560664" y="2162976"/>
            <a:ext cx="3968713" cy="3835154"/>
          </a:xfrm>
          <a:prstGeom prst="rect">
            <a:avLst/>
          </a:prstGeom>
          <a:noFill/>
          <a:ln w="76200" cap="flat" cmpd="sng" algn="ctr">
            <a:solidFill>
              <a:schemeClr val="accent4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2700"/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da-DK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54859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702A799-963E-4E1F-9140-0E335D584A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321734"/>
            <a:ext cx="10905066" cy="1135737"/>
          </a:xfrm>
        </p:spPr>
        <p:txBody>
          <a:bodyPr>
            <a:normAutofit/>
          </a:bodyPr>
          <a:lstStyle/>
          <a:p>
            <a:pPr algn="ctr"/>
            <a:r>
              <a:rPr lang="da-DK" sz="4800" b="1" dirty="0">
                <a:latin typeface="Garamond" panose="02020404030301010803" pitchFamily="18" charset="0"/>
              </a:rPr>
              <a:t>Direkte objekt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5416068-7B1D-4DFE-A18B-B258748EFD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23370" y="1779205"/>
            <a:ext cx="10905066" cy="4393982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da-DK" sz="3200" dirty="0">
                <a:latin typeface="Garamond" panose="02020404030301010803" pitchFamily="18" charset="0"/>
              </a:rPr>
              <a:t>Også kaldet genstandsled</a:t>
            </a:r>
          </a:p>
          <a:p>
            <a:pPr>
              <a:lnSpc>
                <a:spcPct val="150000"/>
              </a:lnSpc>
            </a:pPr>
            <a:r>
              <a:rPr lang="da-DK" sz="3200" dirty="0">
                <a:latin typeface="Garamond" panose="02020404030301010803" pitchFamily="18" charset="0"/>
              </a:rPr>
              <a:t>Markeres med ∆ </a:t>
            </a:r>
            <a:endParaRPr lang="da-DK" sz="3200" u="sng" dirty="0">
              <a:solidFill>
                <a:srgbClr val="C00000"/>
              </a:solidFill>
              <a:latin typeface="Garamond" panose="02020404030301010803" pitchFamily="18" charset="0"/>
            </a:endParaRPr>
          </a:p>
          <a:p>
            <a:pPr>
              <a:lnSpc>
                <a:spcPct val="150000"/>
              </a:lnSpc>
            </a:pPr>
            <a:r>
              <a:rPr lang="da-DK" sz="3200" dirty="0">
                <a:latin typeface="Garamond" panose="02020404030301010803" pitchFamily="18" charset="0"/>
              </a:rPr>
              <a:t>Medfører akkusativ på sprog med kasus fx: ↓</a:t>
            </a:r>
          </a:p>
          <a:p>
            <a:pPr>
              <a:lnSpc>
                <a:spcPct val="150000"/>
              </a:lnSpc>
            </a:pPr>
            <a:r>
              <a:rPr lang="da-DK" sz="3200" dirty="0">
                <a:latin typeface="Garamond" panose="02020404030301010803" pitchFamily="18" charset="0"/>
              </a:rPr>
              <a:t>En mand køber en kage → (Ty): </a:t>
            </a:r>
            <a:r>
              <a:rPr lang="da-DK" sz="3200" dirty="0" err="1">
                <a:solidFill>
                  <a:srgbClr val="C00000"/>
                </a:solidFill>
                <a:latin typeface="Garamond" panose="02020404030301010803" pitchFamily="18" charset="0"/>
              </a:rPr>
              <a:t>Ein</a:t>
            </a:r>
            <a:r>
              <a:rPr lang="da-DK" sz="3200" dirty="0">
                <a:latin typeface="Garamond" panose="02020404030301010803" pitchFamily="18" charset="0"/>
              </a:rPr>
              <a:t> Mann </a:t>
            </a:r>
            <a:r>
              <a:rPr lang="da-DK" sz="3200" dirty="0" err="1">
                <a:latin typeface="Garamond" panose="02020404030301010803" pitchFamily="18" charset="0"/>
              </a:rPr>
              <a:t>kauft</a:t>
            </a:r>
            <a:r>
              <a:rPr lang="da-DK" sz="3200" dirty="0">
                <a:latin typeface="Garamond" panose="02020404030301010803" pitchFamily="18" charset="0"/>
              </a:rPr>
              <a:t> </a:t>
            </a:r>
            <a:r>
              <a:rPr lang="da-DK" sz="3200" dirty="0" err="1">
                <a:solidFill>
                  <a:srgbClr val="C00000"/>
                </a:solidFill>
                <a:latin typeface="Garamond" panose="02020404030301010803" pitchFamily="18" charset="0"/>
              </a:rPr>
              <a:t>ein</a:t>
            </a:r>
            <a:r>
              <a:rPr lang="da-DK" sz="3200" u="sng" dirty="0" err="1">
                <a:solidFill>
                  <a:srgbClr val="C00000"/>
                </a:solidFill>
                <a:latin typeface="Garamond" panose="02020404030301010803" pitchFamily="18" charset="0"/>
              </a:rPr>
              <a:t>en</a:t>
            </a:r>
            <a:r>
              <a:rPr lang="da-DK" sz="3200" dirty="0">
                <a:latin typeface="Garamond" panose="02020404030301010803" pitchFamily="18" charset="0"/>
              </a:rPr>
              <a:t> </a:t>
            </a:r>
            <a:r>
              <a:rPr lang="da-DK" sz="3200" dirty="0" err="1">
                <a:latin typeface="Garamond" panose="02020404030301010803" pitchFamily="18" charset="0"/>
              </a:rPr>
              <a:t>Kuchen</a:t>
            </a:r>
            <a:endParaRPr lang="da-DK" sz="3200" dirty="0">
              <a:latin typeface="Garamond" panose="02020404030301010803" pitchFamily="18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da-DK" sz="3200" dirty="0">
                <a:latin typeface="Garamond" panose="02020404030301010803" pitchFamily="18" charset="0"/>
              </a:rPr>
              <a:t>   ---x---       o       --∆--                   ---x---         o      ------∆------</a:t>
            </a:r>
          </a:p>
          <a:p>
            <a:pPr>
              <a:lnSpc>
                <a:spcPct val="150000"/>
              </a:lnSpc>
            </a:pPr>
            <a:endParaRPr lang="da-DK" sz="3200" dirty="0"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61272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702A799-963E-4E1F-9140-0E335D584A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321734"/>
            <a:ext cx="10905066" cy="1135737"/>
          </a:xfrm>
        </p:spPr>
        <p:txBody>
          <a:bodyPr>
            <a:normAutofit/>
          </a:bodyPr>
          <a:lstStyle/>
          <a:p>
            <a:pPr algn="ctr"/>
            <a:r>
              <a:rPr lang="da-DK" sz="4800" b="1" dirty="0">
                <a:latin typeface="Garamond" panose="02020404030301010803" pitchFamily="18" charset="0"/>
              </a:rPr>
              <a:t>Indirekte objekt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5416068-7B1D-4DFE-A18B-B258748EFD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23370" y="1779205"/>
            <a:ext cx="10905066" cy="4393982"/>
          </a:xfrm>
        </p:spPr>
        <p:txBody>
          <a:bodyPr>
            <a:normAutofit fontScale="92500"/>
          </a:bodyPr>
          <a:lstStyle/>
          <a:p>
            <a:pPr>
              <a:lnSpc>
                <a:spcPct val="150000"/>
              </a:lnSpc>
            </a:pPr>
            <a:r>
              <a:rPr lang="da-DK" sz="3200" dirty="0">
                <a:latin typeface="Garamond" panose="02020404030301010803" pitchFamily="18" charset="0"/>
              </a:rPr>
              <a:t>Også kaldet hensynsled – markeres med firkant: </a:t>
            </a:r>
            <a:r>
              <a:rPr lang="he-IL" sz="3200" dirty="0">
                <a:latin typeface="Calibri" panose="020F0502020204030204" pitchFamily="34" charset="0"/>
                <a:cs typeface="Calibri" panose="020F0502020204030204" pitchFamily="34" charset="0"/>
              </a:rPr>
              <a:t>ם</a:t>
            </a:r>
            <a:endParaRPr lang="da-DK" sz="3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50000"/>
              </a:lnSpc>
            </a:pPr>
            <a:r>
              <a:rPr lang="da-DK" sz="3200" dirty="0">
                <a:latin typeface="Garamond" panose="02020404030301010803" pitchFamily="18" charset="0"/>
                <a:cs typeface="Calibri" panose="020F0502020204030204" pitchFamily="34" charset="0"/>
              </a:rPr>
              <a:t>Medfører dativ på kasussprog</a:t>
            </a:r>
          </a:p>
          <a:p>
            <a:pPr>
              <a:lnSpc>
                <a:spcPct val="150000"/>
              </a:lnSpc>
            </a:pPr>
            <a:r>
              <a:rPr lang="da-DK" sz="3200" dirty="0">
                <a:latin typeface="Garamond" panose="02020404030301010803" pitchFamily="18" charset="0"/>
                <a:cs typeface="Calibri" panose="020F0502020204030204" pitchFamily="34" charset="0"/>
              </a:rPr>
              <a:t>Forekommer stort set kun i sætninger, hvor der også er direkte objekt</a:t>
            </a:r>
          </a:p>
          <a:p>
            <a:pPr>
              <a:lnSpc>
                <a:spcPct val="150000"/>
              </a:lnSpc>
            </a:pPr>
            <a:r>
              <a:rPr lang="da-DK" sz="3200" dirty="0">
                <a:latin typeface="Garamond" panose="02020404030301010803" pitchFamily="18" charset="0"/>
              </a:rPr>
              <a:t>Han giver manden en kage</a:t>
            </a:r>
            <a:br>
              <a:rPr lang="da-DK" sz="3200" dirty="0">
                <a:latin typeface="Garamond" panose="02020404030301010803" pitchFamily="18" charset="0"/>
              </a:rPr>
            </a:br>
            <a:r>
              <a:rPr lang="da-DK" sz="3200" dirty="0">
                <a:latin typeface="Garamond" panose="02020404030301010803" pitchFamily="18" charset="0"/>
              </a:rPr>
              <a:t>  x      o      </a:t>
            </a:r>
            <a:r>
              <a:rPr lang="da-DK" sz="3200" dirty="0">
                <a:latin typeface="Garamond" panose="02020404030301010803" pitchFamily="18" charset="0"/>
                <a:cs typeface="Calibri" panose="020F0502020204030204" pitchFamily="34" charset="0"/>
              </a:rPr>
              <a:t>   </a:t>
            </a:r>
            <a:r>
              <a:rPr lang="he-IL" sz="3200" dirty="0">
                <a:latin typeface="Calibri" panose="020F0502020204030204" pitchFamily="34" charset="0"/>
                <a:cs typeface="Calibri" panose="020F0502020204030204" pitchFamily="34" charset="0"/>
              </a:rPr>
              <a:t>ם</a:t>
            </a:r>
            <a:r>
              <a:rPr lang="da-DK" sz="3200" dirty="0">
                <a:latin typeface="Garamond" panose="02020404030301010803" pitchFamily="18" charset="0"/>
                <a:cs typeface="Calibri" panose="020F0502020204030204" pitchFamily="34" charset="0"/>
              </a:rPr>
              <a:t>         -∆-</a:t>
            </a:r>
          </a:p>
          <a:p>
            <a:pPr>
              <a:lnSpc>
                <a:spcPct val="150000"/>
              </a:lnSpc>
            </a:pPr>
            <a:endParaRPr lang="da-DK" sz="3200" dirty="0">
              <a:latin typeface="Garamond" panose="02020404030301010803" pitchFamily="18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09284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702A799-963E-4E1F-9140-0E335D584A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321734"/>
            <a:ext cx="10905066" cy="1135737"/>
          </a:xfrm>
        </p:spPr>
        <p:txBody>
          <a:bodyPr>
            <a:normAutofit/>
          </a:bodyPr>
          <a:lstStyle/>
          <a:p>
            <a:pPr algn="ctr"/>
            <a:r>
              <a:rPr lang="da-DK" sz="4800" b="1" dirty="0">
                <a:latin typeface="Garamond" panose="02020404030301010803" pitchFamily="18" charset="0"/>
              </a:rPr>
              <a:t>Hvad er subjektsprædikat?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5416068-7B1D-4DFE-A18B-B258748EFD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23370" y="1779205"/>
            <a:ext cx="10905066" cy="4393982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50000"/>
              </a:lnSpc>
            </a:pPr>
            <a:r>
              <a:rPr lang="da-DK" sz="3200" dirty="0">
                <a:latin typeface="Garamond" panose="02020404030301010803" pitchFamily="18" charset="0"/>
              </a:rPr>
              <a:t>Også kaldet omsagnsled til grundled</a:t>
            </a:r>
          </a:p>
          <a:p>
            <a:pPr>
              <a:lnSpc>
                <a:spcPct val="150000"/>
              </a:lnSpc>
            </a:pPr>
            <a:r>
              <a:rPr lang="da-DK" sz="3200" dirty="0">
                <a:latin typeface="Garamond" panose="02020404030301010803" pitchFamily="18" charset="0"/>
              </a:rPr>
              <a:t>Markeres med  </a:t>
            </a:r>
            <a:endParaRPr lang="da-DK" sz="3200" u="sng" dirty="0">
              <a:solidFill>
                <a:srgbClr val="C00000"/>
              </a:solidFill>
              <a:latin typeface="Garamond" panose="02020404030301010803" pitchFamily="18" charset="0"/>
            </a:endParaRPr>
          </a:p>
          <a:p>
            <a:pPr>
              <a:lnSpc>
                <a:spcPct val="150000"/>
              </a:lnSpc>
            </a:pPr>
            <a:r>
              <a:rPr lang="da-DK" sz="3200" dirty="0">
                <a:latin typeface="Garamond" panose="02020404030301010803" pitchFamily="18" charset="0"/>
              </a:rPr>
              <a:t>Medfører nominativ på sprog med kasus fx: ↓</a:t>
            </a:r>
          </a:p>
          <a:p>
            <a:pPr>
              <a:lnSpc>
                <a:spcPct val="150000"/>
              </a:lnSpc>
            </a:pPr>
            <a:r>
              <a:rPr lang="da-DK" sz="3200" dirty="0">
                <a:latin typeface="Garamond" panose="02020404030301010803" pitchFamily="18" charset="0"/>
              </a:rPr>
              <a:t>Han er en mand→ (Ty): Er </a:t>
            </a:r>
            <a:r>
              <a:rPr lang="da-DK" sz="3200" dirty="0" err="1">
                <a:latin typeface="Garamond" panose="02020404030301010803" pitchFamily="18" charset="0"/>
              </a:rPr>
              <a:t>ist</a:t>
            </a:r>
            <a:r>
              <a:rPr lang="da-DK" sz="3200" dirty="0">
                <a:latin typeface="Garamond" panose="02020404030301010803" pitchFamily="18" charset="0"/>
              </a:rPr>
              <a:t> </a:t>
            </a:r>
            <a:r>
              <a:rPr lang="da-DK" sz="3200" dirty="0" err="1">
                <a:solidFill>
                  <a:srgbClr val="C00000"/>
                </a:solidFill>
                <a:latin typeface="Garamond" panose="02020404030301010803" pitchFamily="18" charset="0"/>
              </a:rPr>
              <a:t>ein</a:t>
            </a:r>
            <a:r>
              <a:rPr lang="da-DK" sz="3200" dirty="0">
                <a:latin typeface="Garamond" panose="02020404030301010803" pitchFamily="18" charset="0"/>
              </a:rPr>
              <a:t> Mann</a:t>
            </a:r>
          </a:p>
          <a:p>
            <a:pPr>
              <a:lnSpc>
                <a:spcPct val="150000"/>
              </a:lnSpc>
            </a:pPr>
            <a:r>
              <a:rPr lang="da-DK" sz="3200" dirty="0">
                <a:latin typeface="Garamond" panose="02020404030301010803" pitchFamily="18" charset="0"/>
              </a:rPr>
              <a:t> x     o     --  --               x   o   ----   ----</a:t>
            </a:r>
          </a:p>
          <a:p>
            <a:pPr>
              <a:lnSpc>
                <a:spcPct val="150000"/>
              </a:lnSpc>
            </a:pPr>
            <a:r>
              <a:rPr lang="da-DK" sz="3200" dirty="0">
                <a:latin typeface="Garamond" panose="02020404030301010803" pitchFamily="18" charset="0"/>
              </a:rPr>
              <a:t>Dannes med </a:t>
            </a:r>
            <a:r>
              <a:rPr lang="da-DK" sz="3200" dirty="0">
                <a:solidFill>
                  <a:srgbClr val="C00000"/>
                </a:solidFill>
                <a:latin typeface="Garamond" panose="02020404030301010803" pitchFamily="18" charset="0"/>
              </a:rPr>
              <a:t>kopulaverber: </a:t>
            </a:r>
            <a:r>
              <a:rPr lang="da-DK" sz="3200" dirty="0">
                <a:latin typeface="Garamond" panose="02020404030301010803" pitchFamily="18" charset="0"/>
              </a:rPr>
              <a:t>”at være, at blive, at hedde, at kaldes”</a:t>
            </a:r>
          </a:p>
          <a:p>
            <a:pPr>
              <a:lnSpc>
                <a:spcPct val="150000"/>
              </a:lnSpc>
            </a:pPr>
            <a:endParaRPr lang="da-DK" sz="3200" dirty="0">
              <a:latin typeface="Garamond" panose="02020404030301010803" pitchFamily="18" charset="0"/>
            </a:endParaRPr>
          </a:p>
          <a:p>
            <a:pPr>
              <a:lnSpc>
                <a:spcPct val="150000"/>
              </a:lnSpc>
            </a:pPr>
            <a:endParaRPr lang="da-DK" sz="3200" dirty="0">
              <a:latin typeface="Garamond" panose="02020404030301010803" pitchFamily="18" charset="0"/>
            </a:endParaRPr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F0078C13-52EB-4378-A462-0789D92679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213" y="2764880"/>
            <a:ext cx="254967" cy="264563"/>
          </a:xfrm>
          <a:prstGeom prst="rect">
            <a:avLst/>
          </a:prstGeom>
        </p:spPr>
      </p:pic>
      <p:pic>
        <p:nvPicPr>
          <p:cNvPr id="11" name="Billede 10">
            <a:extLst>
              <a:ext uri="{FF2B5EF4-FFF2-40B4-BE49-F238E27FC236}">
                <a16:creationId xmlns:a16="http://schemas.microsoft.com/office/drawing/2014/main" id="{426A0C21-8347-4BCE-BCC9-F90BECC076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93920" y="4944462"/>
            <a:ext cx="254967" cy="264563"/>
          </a:xfrm>
          <a:prstGeom prst="rect">
            <a:avLst/>
          </a:prstGeom>
        </p:spPr>
      </p:pic>
      <p:pic>
        <p:nvPicPr>
          <p:cNvPr id="13" name="Billede 12">
            <a:extLst>
              <a:ext uri="{FF2B5EF4-FFF2-40B4-BE49-F238E27FC236}">
                <a16:creationId xmlns:a16="http://schemas.microsoft.com/office/drawing/2014/main" id="{B18B0F2D-3489-4E44-95C1-5345EA8A16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83082" y="4944462"/>
            <a:ext cx="254967" cy="264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26242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702A799-963E-4E1F-9140-0E335D584A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321734"/>
            <a:ext cx="10905066" cy="1135737"/>
          </a:xfrm>
        </p:spPr>
        <p:txBody>
          <a:bodyPr>
            <a:normAutofit/>
          </a:bodyPr>
          <a:lstStyle/>
          <a:p>
            <a:pPr algn="ctr"/>
            <a:r>
              <a:rPr lang="da-DK" sz="4800" b="1" dirty="0">
                <a:latin typeface="Garamond" panose="02020404030301010803" pitchFamily="18" charset="0"/>
              </a:rPr>
              <a:t>Syntaks: adverbial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5416068-7B1D-4DFE-A18B-B258748EFD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41409" y="1333182"/>
            <a:ext cx="9658024" cy="5078795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150000"/>
              </a:lnSpc>
            </a:pPr>
            <a:r>
              <a:rPr lang="da-DK" sz="3200" dirty="0">
                <a:latin typeface="Garamond" panose="02020404030301010803" pitchFamily="18" charset="0"/>
              </a:rPr>
              <a:t>Markeres med bølgestreg ~~~~~~~~~</a:t>
            </a:r>
          </a:p>
          <a:p>
            <a:pPr>
              <a:lnSpc>
                <a:spcPct val="150000"/>
              </a:lnSpc>
            </a:pPr>
            <a:r>
              <a:rPr lang="da-DK" sz="3200" dirty="0">
                <a:latin typeface="Garamond" panose="02020404030301010803" pitchFamily="18" charset="0"/>
              </a:rPr>
              <a:t>”Et adverbial (biled) er et sætningsled der giver ekstra oplysninger om handlingen, f.eks. om tid, sted eller måde”</a:t>
            </a:r>
          </a:p>
          <a:p>
            <a:pPr>
              <a:lnSpc>
                <a:spcPct val="150000"/>
              </a:lnSpc>
            </a:pPr>
            <a:r>
              <a:rPr lang="da-DK" sz="3200" dirty="0">
                <a:highlight>
                  <a:srgbClr val="FFFF00"/>
                </a:highlight>
                <a:latin typeface="Garamond" panose="02020404030301010803" pitchFamily="18" charset="0"/>
              </a:rPr>
              <a:t>Tid</a:t>
            </a:r>
            <a:r>
              <a:rPr lang="da-DK" sz="3200" dirty="0">
                <a:latin typeface="Garamond" panose="02020404030301010803" pitchFamily="18" charset="0"/>
              </a:rPr>
              <a:t>, </a:t>
            </a:r>
            <a:r>
              <a:rPr lang="da-DK" sz="3200" dirty="0">
                <a:highlight>
                  <a:srgbClr val="00FF00"/>
                </a:highlight>
                <a:latin typeface="Garamond" panose="02020404030301010803" pitchFamily="18" charset="0"/>
              </a:rPr>
              <a:t>måde</a:t>
            </a:r>
            <a:r>
              <a:rPr lang="da-DK" sz="3200" dirty="0">
                <a:latin typeface="Garamond" panose="02020404030301010803" pitchFamily="18" charset="0"/>
              </a:rPr>
              <a:t>, </a:t>
            </a:r>
            <a:r>
              <a:rPr lang="da-DK" sz="3200" dirty="0">
                <a:highlight>
                  <a:srgbClr val="00FFFF"/>
                </a:highlight>
                <a:latin typeface="Garamond" panose="02020404030301010803" pitchFamily="18" charset="0"/>
              </a:rPr>
              <a:t>sted</a:t>
            </a:r>
            <a:br>
              <a:rPr lang="da-DK" sz="3200" dirty="0">
                <a:latin typeface="Garamond" panose="02020404030301010803" pitchFamily="18" charset="0"/>
              </a:rPr>
            </a:br>
            <a:endParaRPr lang="da-DK" sz="3200" dirty="0">
              <a:latin typeface="Garamond" panose="02020404030301010803" pitchFamily="18" charset="0"/>
            </a:endParaRPr>
          </a:p>
          <a:p>
            <a:pPr>
              <a:lnSpc>
                <a:spcPct val="150000"/>
              </a:lnSpc>
            </a:pPr>
            <a:r>
              <a:rPr lang="da-DK" sz="3200" dirty="0">
                <a:highlight>
                  <a:srgbClr val="FFFF00"/>
                </a:highlight>
                <a:latin typeface="Garamond" panose="02020404030301010803" pitchFamily="18" charset="0"/>
              </a:rPr>
              <a:t>Om aftenen </a:t>
            </a:r>
            <a:r>
              <a:rPr lang="da-DK" sz="3200" dirty="0">
                <a:latin typeface="Garamond" panose="02020404030301010803" pitchFamily="18" charset="0"/>
              </a:rPr>
              <a:t>spiser han </a:t>
            </a:r>
            <a:r>
              <a:rPr lang="da-DK" sz="3200" dirty="0">
                <a:highlight>
                  <a:srgbClr val="00FF00"/>
                </a:highlight>
                <a:latin typeface="Garamond" panose="02020404030301010803" pitchFamily="18" charset="0"/>
              </a:rPr>
              <a:t>hurtigt</a:t>
            </a:r>
            <a:r>
              <a:rPr lang="da-DK" sz="3200" dirty="0">
                <a:latin typeface="Garamond" panose="02020404030301010803" pitchFamily="18" charset="0"/>
              </a:rPr>
              <a:t> </a:t>
            </a:r>
            <a:r>
              <a:rPr lang="da-DK" sz="3200" dirty="0">
                <a:highlight>
                  <a:srgbClr val="00FFFF"/>
                </a:highlight>
                <a:latin typeface="Garamond" panose="02020404030301010803" pitchFamily="18" charset="0"/>
              </a:rPr>
              <a:t>hos sin mor</a:t>
            </a:r>
            <a:br>
              <a:rPr lang="da-DK" sz="3200" dirty="0">
                <a:latin typeface="Garamond" panose="02020404030301010803" pitchFamily="18" charset="0"/>
              </a:rPr>
            </a:br>
            <a:r>
              <a:rPr lang="da-DK" sz="3200" dirty="0">
                <a:latin typeface="Garamond" panose="02020404030301010803" pitchFamily="18" charset="0"/>
              </a:rPr>
              <a:t>~~~~~~~                  ~~~     ~~~~~~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da-DK" sz="3200" dirty="0">
                <a:solidFill>
                  <a:srgbClr val="C00000"/>
                </a:solidFill>
                <a:latin typeface="Garamond" panose="02020404030301010803" pitchFamily="18" charset="0"/>
              </a:rPr>
              <a:t>Alle ovenstående led markeret med farve = adverbial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da-DK" sz="3200" dirty="0">
                <a:highlight>
                  <a:srgbClr val="00FFFF"/>
                </a:highlight>
                <a:latin typeface="Garamond" panose="02020404030301010803" pitchFamily="18" charset="0"/>
              </a:rPr>
              <a:t>Præpositionsforbindelser</a:t>
            </a:r>
            <a:r>
              <a:rPr lang="da-DK" sz="3200" dirty="0">
                <a:solidFill>
                  <a:srgbClr val="C00000"/>
                </a:solidFill>
                <a:latin typeface="Garamond" panose="02020404030301010803" pitchFamily="18" charset="0"/>
              </a:rPr>
              <a:t> </a:t>
            </a:r>
            <a:r>
              <a:rPr lang="da-DK" sz="3200" dirty="0">
                <a:latin typeface="Garamond" panose="02020404030301010803" pitchFamily="18" charset="0"/>
              </a:rPr>
              <a:t>er også = adverbial</a:t>
            </a:r>
          </a:p>
          <a:p>
            <a:pPr>
              <a:lnSpc>
                <a:spcPct val="150000"/>
              </a:lnSpc>
            </a:pPr>
            <a:endParaRPr lang="da-DK" sz="3200" dirty="0">
              <a:latin typeface="Garamond" panose="02020404030301010803" pitchFamily="18" charset="0"/>
            </a:endParaRPr>
          </a:p>
          <a:p>
            <a:pPr>
              <a:lnSpc>
                <a:spcPct val="150000"/>
              </a:lnSpc>
            </a:pPr>
            <a:endParaRPr lang="da-DK" sz="3200" dirty="0">
              <a:latin typeface="Garamond" panose="02020404030301010803" pitchFamily="18" charset="0"/>
            </a:endParaRPr>
          </a:p>
          <a:p>
            <a:pPr>
              <a:lnSpc>
                <a:spcPct val="150000"/>
              </a:lnSpc>
            </a:pPr>
            <a:endParaRPr lang="da-DK" sz="3200" dirty="0">
              <a:latin typeface="Garamond" panose="02020404030301010803" pitchFamily="18" charset="0"/>
            </a:endParaRPr>
          </a:p>
          <a:p>
            <a:pPr>
              <a:lnSpc>
                <a:spcPct val="150000"/>
              </a:lnSpc>
            </a:pPr>
            <a:endParaRPr lang="da-DK" sz="3200" dirty="0">
              <a:latin typeface="Garamond" panose="02020404030301010803" pitchFamily="18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da-DK" sz="3200" dirty="0">
              <a:latin typeface="Garamond" panose="02020404030301010803" pitchFamily="18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da-DK" sz="3200" dirty="0"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57004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C8EE0AF-5874-12D8-B490-536E6D34A1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b="1" dirty="0"/>
              <a:t>Syntaks: Konjunktional</a:t>
            </a:r>
            <a:endParaRPr lang="de-DE" b="1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63C16D4-36D9-C2ED-9D0B-FB013CDAA3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Der findes 2 typer konjunktioner. </a:t>
            </a:r>
          </a:p>
          <a:p>
            <a:r>
              <a:rPr lang="da-DK" dirty="0"/>
              <a:t>Parataktiske: </a:t>
            </a:r>
            <a:r>
              <a:rPr lang="da-DK" dirty="0">
                <a:solidFill>
                  <a:srgbClr val="C00000"/>
                </a:solidFill>
              </a:rPr>
              <a:t>men, og, eller.</a:t>
            </a:r>
          </a:p>
          <a:p>
            <a:r>
              <a:rPr lang="da-DK" dirty="0"/>
              <a:t>Hypotaktiske: </a:t>
            </a:r>
            <a:r>
              <a:rPr lang="da-DK" dirty="0">
                <a:solidFill>
                  <a:srgbClr val="C00000"/>
                </a:solidFill>
              </a:rPr>
              <a:t>når, hvis, fordi, at selvom, eftersom, da.</a:t>
            </a:r>
            <a:endParaRPr lang="de-DE" dirty="0">
              <a:solidFill>
                <a:srgbClr val="C00000"/>
              </a:solidFill>
            </a:endParaRPr>
          </a:p>
          <a:p>
            <a:r>
              <a:rPr lang="de-DE" dirty="0"/>
              <a:t>De </a:t>
            </a:r>
            <a:r>
              <a:rPr lang="de-DE" dirty="0" err="1"/>
              <a:t>parataktiske</a:t>
            </a:r>
            <a:r>
              <a:rPr lang="de-DE" dirty="0"/>
              <a:t> </a:t>
            </a:r>
            <a:r>
              <a:rPr lang="de-DE" dirty="0" err="1"/>
              <a:t>konjunktioner</a:t>
            </a:r>
            <a:r>
              <a:rPr lang="de-DE" dirty="0"/>
              <a:t> </a:t>
            </a:r>
            <a:r>
              <a:rPr lang="de-DE" dirty="0" err="1"/>
              <a:t>markeres</a:t>
            </a:r>
            <a:r>
              <a:rPr lang="de-DE" dirty="0"/>
              <a:t> i </a:t>
            </a:r>
            <a:r>
              <a:rPr lang="de-DE" dirty="0" err="1"/>
              <a:t>syntaktisk</a:t>
            </a:r>
            <a:r>
              <a:rPr lang="de-DE" dirty="0"/>
              <a:t> </a:t>
            </a:r>
            <a:r>
              <a:rPr lang="de-DE" dirty="0" err="1"/>
              <a:t>analyse</a:t>
            </a:r>
            <a:r>
              <a:rPr lang="de-DE" dirty="0"/>
              <a:t> </a:t>
            </a:r>
            <a:r>
              <a:rPr lang="de-DE" dirty="0" err="1"/>
              <a:t>med</a:t>
            </a:r>
            <a:r>
              <a:rPr lang="de-DE" dirty="0"/>
              <a:t> et „</a:t>
            </a:r>
            <a:r>
              <a:rPr lang="de-DE" dirty="0">
                <a:solidFill>
                  <a:srgbClr val="C00000"/>
                </a:solidFill>
              </a:rPr>
              <a:t>k</a:t>
            </a:r>
            <a:r>
              <a:rPr lang="de-DE" dirty="0"/>
              <a:t>“. </a:t>
            </a:r>
          </a:p>
          <a:p>
            <a:r>
              <a:rPr lang="de-DE" dirty="0" err="1"/>
              <a:t>Jeg</a:t>
            </a:r>
            <a:r>
              <a:rPr lang="de-DE" dirty="0"/>
              <a:t> </a:t>
            </a:r>
            <a:r>
              <a:rPr lang="de-DE" dirty="0" err="1"/>
              <a:t>køber</a:t>
            </a:r>
            <a:r>
              <a:rPr lang="de-DE" dirty="0"/>
              <a:t> en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og</a:t>
            </a:r>
            <a:r>
              <a:rPr lang="de-DE" dirty="0"/>
              <a:t> </a:t>
            </a:r>
            <a:r>
              <a:rPr lang="de-DE" dirty="0" err="1"/>
              <a:t>spiser</a:t>
            </a:r>
            <a:r>
              <a:rPr lang="de-DE" dirty="0"/>
              <a:t> den.</a:t>
            </a:r>
          </a:p>
          <a:p>
            <a:pPr marL="0" indent="0">
              <a:buNone/>
            </a:pPr>
            <a:r>
              <a:rPr lang="de-DE" dirty="0"/>
              <a:t>    </a:t>
            </a:r>
            <a:r>
              <a:rPr lang="de-DE" dirty="0">
                <a:solidFill>
                  <a:srgbClr val="C00000"/>
                </a:solidFill>
              </a:rPr>
              <a:t>x       o     --</a:t>
            </a:r>
            <a:r>
              <a:rPr lang="de-DE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∆--   k      o        ∆</a:t>
            </a:r>
            <a:endParaRPr lang="da-DK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da-DK" sz="1800" i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da-DK" sz="18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*Læg desuden mærke til, at den parataktiske konjunktion tillader 2 finitte verber, selvom der kun er 1 subjekt.</a:t>
            </a:r>
            <a:endParaRPr lang="de-DE" sz="1800" i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49949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702A799-963E-4E1F-9140-0E335D584A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321734"/>
            <a:ext cx="10905066" cy="1135737"/>
          </a:xfrm>
        </p:spPr>
        <p:txBody>
          <a:bodyPr>
            <a:normAutofit/>
          </a:bodyPr>
          <a:lstStyle/>
          <a:p>
            <a:pPr algn="ctr"/>
            <a:r>
              <a:rPr lang="da-DK" sz="4800" b="1" dirty="0">
                <a:latin typeface="Garamond" panose="02020404030301010803" pitchFamily="18" charset="0"/>
              </a:rPr>
              <a:t>Ledsætninger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5416068-7B1D-4DFE-A18B-B258748EFD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3467" y="1331334"/>
            <a:ext cx="11281055" cy="5204931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150000"/>
              </a:lnSpc>
            </a:pPr>
            <a:r>
              <a:rPr lang="da-DK" dirty="0">
                <a:latin typeface="Garamond" panose="02020404030301010803" pitchFamily="18" charset="0"/>
              </a:rPr>
              <a:t>Ledsætninger indledes ofte af hypotaktiske konjunktioner eller relativpronomener. </a:t>
            </a:r>
          </a:p>
          <a:p>
            <a:pPr>
              <a:lnSpc>
                <a:spcPct val="150000"/>
              </a:lnSpc>
            </a:pPr>
            <a:r>
              <a:rPr lang="da-DK" dirty="0">
                <a:latin typeface="Garamond" panose="02020404030301010803" pitchFamily="18" charset="0"/>
              </a:rPr>
              <a:t>Hypotaktiske konjunktioner: </a:t>
            </a:r>
            <a:r>
              <a:rPr lang="da-DK" dirty="0">
                <a:solidFill>
                  <a:srgbClr val="C00000"/>
                </a:solidFill>
                <a:latin typeface="Garamond" panose="02020404030301010803" pitchFamily="18" charset="0"/>
              </a:rPr>
              <a:t>når, fordi, at, hvis, selvom, da, eftersom</a:t>
            </a:r>
          </a:p>
          <a:p>
            <a:pPr>
              <a:lnSpc>
                <a:spcPct val="150000"/>
              </a:lnSpc>
            </a:pPr>
            <a:r>
              <a:rPr lang="da-DK" dirty="0">
                <a:latin typeface="Garamond" panose="02020404030301010803" pitchFamily="18" charset="0"/>
              </a:rPr>
              <a:t>Relativpronomener: </a:t>
            </a:r>
            <a:r>
              <a:rPr lang="da-DK" dirty="0">
                <a:solidFill>
                  <a:srgbClr val="C00000"/>
                </a:solidFill>
                <a:latin typeface="Garamond" panose="02020404030301010803" pitchFamily="18" charset="0"/>
              </a:rPr>
              <a:t>som/der</a:t>
            </a:r>
          </a:p>
          <a:p>
            <a:pPr>
              <a:lnSpc>
                <a:spcPct val="150000"/>
              </a:lnSpc>
            </a:pPr>
            <a:r>
              <a:rPr lang="da-DK" dirty="0">
                <a:latin typeface="Garamond" panose="02020404030301010803" pitchFamily="18" charset="0"/>
              </a:rPr>
              <a:t> Disse forbinder en hovedsætning med en ledsætning eller omvendt.</a:t>
            </a:r>
          </a:p>
          <a:p>
            <a:pPr>
              <a:lnSpc>
                <a:spcPct val="150000"/>
              </a:lnSpc>
            </a:pPr>
            <a:r>
              <a:rPr lang="da-DK" dirty="0">
                <a:latin typeface="Garamond" panose="02020404030301010803" pitchFamily="18" charset="0"/>
              </a:rPr>
              <a:t>Fx: jeg spiste en is, </a:t>
            </a:r>
            <a:r>
              <a:rPr lang="da-DK" u="sng" dirty="0">
                <a:solidFill>
                  <a:srgbClr val="C00000"/>
                </a:solidFill>
                <a:latin typeface="Garamond" panose="02020404030301010803" pitchFamily="18" charset="0"/>
              </a:rPr>
              <a:t>fordi</a:t>
            </a:r>
            <a:r>
              <a:rPr lang="da-DK" dirty="0">
                <a:latin typeface="Garamond" panose="02020404030301010803" pitchFamily="18" charset="0"/>
              </a:rPr>
              <a:t> jeg var sulten. / fordi jeg var sulten, spiste jeg en is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da-DK" dirty="0">
                <a:latin typeface="Garamond" panose="02020404030301010803" pitchFamily="18" charset="0"/>
              </a:rPr>
              <a:t>          </a:t>
            </a:r>
            <a:r>
              <a:rPr lang="da-DK" sz="2100" dirty="0">
                <a:solidFill>
                  <a:srgbClr val="C00000"/>
                </a:solidFill>
                <a:latin typeface="Garamond" panose="02020404030301010803" pitchFamily="18" charset="0"/>
              </a:rPr>
              <a:t>hovedsætning                  ledsætning		   ledsætning	      hovedsætning</a:t>
            </a:r>
          </a:p>
          <a:p>
            <a:pPr>
              <a:lnSpc>
                <a:spcPct val="150000"/>
              </a:lnSpc>
            </a:pPr>
            <a:r>
              <a:rPr lang="da-DK" dirty="0">
                <a:latin typeface="Garamond" panose="02020404030301010803" pitchFamily="18" charset="0"/>
              </a:rPr>
              <a:t>Ledsætningen skal altid analyseres som et led fx subjekt, direkte objekt, adverbial. Fx: </a:t>
            </a:r>
          </a:p>
          <a:p>
            <a:pPr marL="457200" lvl="1" indent="0">
              <a:lnSpc>
                <a:spcPct val="150000"/>
              </a:lnSpc>
              <a:buNone/>
            </a:pPr>
            <a:r>
              <a:rPr lang="da-DK" dirty="0">
                <a:latin typeface="Garamond" panose="02020404030301010803" pitchFamily="18" charset="0"/>
              </a:rPr>
              <a:t>Peter spiser en is </a:t>
            </a:r>
            <a:r>
              <a:rPr lang="da-DK" dirty="0">
                <a:solidFill>
                  <a:srgbClr val="C00000"/>
                </a:solidFill>
                <a:latin typeface="Garamond" panose="02020404030301010803" pitchFamily="18" charset="0"/>
              </a:rPr>
              <a:t>når han er sulten</a:t>
            </a:r>
            <a:r>
              <a:rPr lang="da-DK" dirty="0">
                <a:latin typeface="Garamond" panose="02020404030301010803" pitchFamily="18" charset="0"/>
              </a:rPr>
              <a:t>.          /                   </a:t>
            </a:r>
            <a:r>
              <a:rPr lang="da-DK" sz="2400" dirty="0">
                <a:latin typeface="Garamond" panose="02020404030301010803" pitchFamily="18" charset="0"/>
              </a:rPr>
              <a:t>Peter synes </a:t>
            </a:r>
            <a:r>
              <a:rPr lang="da-DK" sz="2400" dirty="0">
                <a:solidFill>
                  <a:srgbClr val="C00000"/>
                </a:solidFill>
                <a:latin typeface="Garamond" panose="02020404030301010803" pitchFamily="18" charset="0"/>
              </a:rPr>
              <a:t>at du lugter</a:t>
            </a:r>
            <a:endParaRPr lang="da-DK" dirty="0">
              <a:latin typeface="Garamond" panose="02020404030301010803" pitchFamily="18" charset="0"/>
            </a:endParaRPr>
          </a:p>
          <a:p>
            <a:pPr marL="457200" lvl="1" indent="0">
              <a:lnSpc>
                <a:spcPct val="150000"/>
              </a:lnSpc>
              <a:buNone/>
            </a:pPr>
            <a:r>
              <a:rPr lang="da-DK" dirty="0">
                <a:latin typeface="Garamond" panose="02020404030301010803" pitchFamily="18" charset="0"/>
              </a:rPr>
              <a:t>   x       o    --∆--  ~~~~~~~~~~ 	                        x      o     -----∆------</a:t>
            </a:r>
          </a:p>
          <a:p>
            <a:pPr>
              <a:lnSpc>
                <a:spcPct val="150000"/>
              </a:lnSpc>
            </a:pPr>
            <a:endParaRPr lang="da-DK" dirty="0">
              <a:latin typeface="Garamond" panose="02020404030301010803" pitchFamily="18" charset="0"/>
            </a:endParaRPr>
          </a:p>
          <a:p>
            <a:pPr>
              <a:lnSpc>
                <a:spcPct val="150000"/>
              </a:lnSpc>
            </a:pPr>
            <a:endParaRPr lang="da-DK" sz="3200" dirty="0">
              <a:latin typeface="Garamond" panose="02020404030301010803" pitchFamily="18" charset="0"/>
            </a:endParaRPr>
          </a:p>
          <a:p>
            <a:pPr>
              <a:lnSpc>
                <a:spcPct val="150000"/>
              </a:lnSpc>
            </a:pPr>
            <a:endParaRPr lang="da-DK" sz="3200" dirty="0"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61135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-t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-t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t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2F29F2BDE929384CBA548D5246248192" ma:contentTypeVersion="2" ma:contentTypeDescription="Opret et nyt dokument." ma:contentTypeScope="" ma:versionID="6fb90da449b0a63672a87666f12e541b">
  <xsd:schema xmlns:xsd="http://www.w3.org/2001/XMLSchema" xmlns:xs="http://www.w3.org/2001/XMLSchema" xmlns:p="http://schemas.microsoft.com/office/2006/metadata/properties" xmlns:ns2="3460f9b8-cb99-4deb-ae5d-9e54bceefeb8" targetNamespace="http://schemas.microsoft.com/office/2006/metadata/properties" ma:root="true" ma:fieldsID="313ff04772d57f8bda248aa277fb5761" ns2:_="">
    <xsd:import namespace="3460f9b8-cb99-4deb-ae5d-9e54bceefeb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460f9b8-cb99-4deb-ae5d-9e54bceefeb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dhol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0B25CB9D-AF2A-4DD7-AE9F-183E1319366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D7449C3-BBF1-4972-8F3A-1BD6A2B5C57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460f9b8-cb99-4deb-ae5d-9e54bceefeb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92204A0B-A3EA-40D9-B70F-1AFF6111BF5F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534</Words>
  <Application>Microsoft Office PowerPoint</Application>
  <PresentationFormat>Widescreen</PresentationFormat>
  <Paragraphs>67</Paragraphs>
  <Slides>12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2</vt:i4>
      </vt:variant>
      <vt:variant>
        <vt:lpstr>Slidetitler</vt:lpstr>
      </vt:variant>
      <vt:variant>
        <vt:i4>12</vt:i4>
      </vt:variant>
    </vt:vector>
  </HeadingPairs>
  <TitlesOfParts>
    <vt:vector size="18" baseType="lpstr">
      <vt:lpstr>Arial</vt:lpstr>
      <vt:lpstr>Calibri</vt:lpstr>
      <vt:lpstr>Calibri Light</vt:lpstr>
      <vt:lpstr>Garamond</vt:lpstr>
      <vt:lpstr>Office-tema</vt:lpstr>
      <vt:lpstr>Office Theme</vt:lpstr>
      <vt:lpstr>AP</vt:lpstr>
      <vt:lpstr>Syntaks samlet</vt:lpstr>
      <vt:lpstr>Hvad er syntaks?</vt:lpstr>
      <vt:lpstr>Sætningsled - betegnelser</vt:lpstr>
      <vt:lpstr>PowerPoint-præsentation</vt:lpstr>
      <vt:lpstr>Subjekt og verballed</vt:lpstr>
      <vt:lpstr>Direkte objekt</vt:lpstr>
      <vt:lpstr>Indirekte objekt</vt:lpstr>
      <vt:lpstr>Hvad er subjektsprædikat?</vt:lpstr>
      <vt:lpstr>Syntaks: adverbial</vt:lpstr>
      <vt:lpstr>Syntaks: Konjunktional</vt:lpstr>
      <vt:lpstr>Ledsætninger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</dc:title>
  <dc:creator>Frederik Kühnel</dc:creator>
  <cp:lastModifiedBy>Frederik Kühnel</cp:lastModifiedBy>
  <cp:revision>6</cp:revision>
  <dcterms:created xsi:type="dcterms:W3CDTF">2021-08-15T15:42:11Z</dcterms:created>
  <dcterms:modified xsi:type="dcterms:W3CDTF">2025-07-07T21:11:33Z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0x0101002F29F2BDE929384CBA548D5246248192</vt:lpwstr>
  </property>
</Properties>
</file>