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k Kühnel" userId="5450d2aa7f85f0c3" providerId="LiveId" clId="{BB1CA80C-E402-41BD-B7E3-4E7C5EACD744}"/>
    <pc:docChg chg="undo custSel modSld">
      <pc:chgData name="Frederik Kühnel" userId="5450d2aa7f85f0c3" providerId="LiveId" clId="{BB1CA80C-E402-41BD-B7E3-4E7C5EACD744}" dt="2022-04-20T20:20:05.954" v="81" actId="20577"/>
      <pc:docMkLst>
        <pc:docMk/>
      </pc:docMkLst>
      <pc:sldChg chg="modSp mod">
        <pc:chgData name="Frederik Kühnel" userId="5450d2aa7f85f0c3" providerId="LiveId" clId="{BB1CA80C-E402-41BD-B7E3-4E7C5EACD744}" dt="2022-04-20T20:20:05.954" v="81" actId="20577"/>
        <pc:sldMkLst>
          <pc:docMk/>
          <pc:sldMk cId="2042502923" sldId="257"/>
        </pc:sldMkLst>
        <pc:spChg chg="mod">
          <ac:chgData name="Frederik Kühnel" userId="5450d2aa7f85f0c3" providerId="LiveId" clId="{BB1CA80C-E402-41BD-B7E3-4E7C5EACD744}" dt="2022-04-20T20:20:05.954" v="81" actId="20577"/>
          <ac:spMkLst>
            <pc:docMk/>
            <pc:sldMk cId="2042502923" sldId="257"/>
            <ac:spMk id="3" creationId="{DB63C6E0-61F5-429B-8CA6-26E0E476C0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3DE2D-6E56-4ECD-B180-F67BDED13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11AE0AE-D635-4DB2-9D71-14CBECD25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C744B7-63BD-477F-9D0D-1E5C61C6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93AA-9479-450A-AA7E-E736FAD2B6CB}" type="datetimeFigureOut">
              <a:rPr lang="da-DK" smtClean="0"/>
              <a:t>20-04-2022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D6CF94-DFB1-4EB5-A6F6-AD2F8BAD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F80060D-4534-4B92-B61C-8708675F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477-4892-49A6-8D46-022F561488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036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3E92-64CE-4A21-AFC0-AE685484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B4404DE-112A-4E4F-8982-BEF1C2CAA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328DB9-1DD2-4C5F-8CCF-9F1148E1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93AA-9479-450A-AA7E-E736FAD2B6CB}" type="datetimeFigureOut">
              <a:rPr lang="da-DK" smtClean="0"/>
              <a:t>20-04-2022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BE9B97C-3281-4AC2-B8E8-D63A73FC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0F277D-2317-41BE-8CA3-EC8B6220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477-4892-49A6-8D46-022F561488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50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2DAE0A7-C034-4B7D-A65B-889D9EC8D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1926E89-88B9-4850-A5A2-098744078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2D8EA0-0C2B-4C84-B3E3-1B18BB9B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93AA-9479-450A-AA7E-E736FAD2B6CB}" type="datetimeFigureOut">
              <a:rPr lang="da-DK" smtClean="0"/>
              <a:t>20-04-2022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594DB3-B4D1-4659-B4B3-2571A2B5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AADFB5D-8C56-4BD4-966C-A0B8D53E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477-4892-49A6-8D46-022F561488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014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3CFC9-C632-43EC-8AC1-59584516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08D2EA-15E9-445C-BF58-0B4264EE6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7A46EF-FEFD-443A-9AB1-641DE4C3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93AA-9479-450A-AA7E-E736FAD2B6CB}" type="datetimeFigureOut">
              <a:rPr lang="da-DK" smtClean="0"/>
              <a:t>20-04-2022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905575-E21C-41F3-85A3-1CB0C161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D8CBFB-368A-4F97-B38E-7559745F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477-4892-49A6-8D46-022F561488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93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D2B52-2A1A-4916-AEEF-D51F8749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20A1C9-B1FC-48EB-8F87-18892C054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2FB697-1076-4956-BCD6-991F7BB9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93AA-9479-450A-AA7E-E736FAD2B6CB}" type="datetimeFigureOut">
              <a:rPr lang="da-DK" smtClean="0"/>
              <a:t>20-04-2022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36EC35-FFD4-4DD0-8E58-1F4FEC38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440E54-15EA-490C-97A1-347C40D0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477-4892-49A6-8D46-022F561488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976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1FE88-C3A4-422E-B201-739E6F20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7A75AE1-CF93-4412-9BB7-5308236EB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D2B7D90-BDF5-449D-BEA8-AFCCAFACF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7490BF-96A7-46AD-88ED-DD624DB6E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93AA-9479-450A-AA7E-E736FAD2B6CB}" type="datetimeFigureOut">
              <a:rPr lang="da-DK" smtClean="0"/>
              <a:t>20-04-2022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9F35A2-B7B5-47D7-831D-B7CA4281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B4DD8B5-FC4D-4C3E-91ED-7343A97D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477-4892-49A6-8D46-022F561488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2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CA630-383B-43CC-B95C-E7F3EABC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BD1099-7732-4D70-8437-4962024DB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A217F89-7A6C-4817-ABAE-B1BDB3672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7ABD90-5EB4-4635-80E0-54AE1EB36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AB7FB7B-A1B0-404C-9648-2A7032A83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D9F1818-7FC2-4036-82CB-4F95DF6A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93AA-9479-450A-AA7E-E736FAD2B6CB}" type="datetimeFigureOut">
              <a:rPr lang="da-DK" smtClean="0"/>
              <a:t>20-04-2022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4D82F72-7970-495D-AC96-EEAA451E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576E278-7A8A-4530-BCEC-953DC274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477-4892-49A6-8D46-022F561488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913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FD425-D1DE-43B2-BE63-86298B48E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0481890-1FBB-48E6-9DB4-B7E023FF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93AA-9479-450A-AA7E-E736FAD2B6CB}" type="datetimeFigureOut">
              <a:rPr lang="da-DK" smtClean="0"/>
              <a:t>20-04-2022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3EF6411-B0C3-4680-A74F-42A1B1D8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51A5990-244F-40D7-8CAB-CCB3EC22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477-4892-49A6-8D46-022F561488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052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1A1E51D-5F11-4FE8-8053-B9167757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93AA-9479-450A-AA7E-E736FAD2B6CB}" type="datetimeFigureOut">
              <a:rPr lang="da-DK" smtClean="0"/>
              <a:t>20-04-2022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A543C00-1864-4E3E-8335-090313A8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2912C32-912C-418E-ABDC-5C4A4DB8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477-4892-49A6-8D46-022F561488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91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CE4A0-8EB6-405E-A5C2-AC71FF20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E48F06-B3D8-4C37-ABE0-C5963ED1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E6A50B2-B629-4E23-9699-547841004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A88DC8-A907-41A7-8ABE-68C765C3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93AA-9479-450A-AA7E-E736FAD2B6CB}" type="datetimeFigureOut">
              <a:rPr lang="da-DK" smtClean="0"/>
              <a:t>20-04-2022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95B388E-D09B-4A20-823C-F3A850AB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018329-C3C7-4342-91A5-A9D551AE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477-4892-49A6-8D46-022F561488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87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0AEC1-F3A2-43A6-8FED-E855C37F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D534330-4810-4ED2-8318-C14132C01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4E8DA77-917A-4ED6-B26C-63BE5DB46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9C9A156-62B4-4FD2-B644-8C71A116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93AA-9479-450A-AA7E-E736FAD2B6CB}" type="datetimeFigureOut">
              <a:rPr lang="da-DK" smtClean="0"/>
              <a:t>20-04-2022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44DA0-F7AA-4E05-A945-6A98C7B8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45FAB81-FEB2-4C0B-B4EF-DCF8EF72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477-4892-49A6-8D46-022F561488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577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CEDC0CC-3DBE-454E-8879-49C2C5D4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151276B-31E8-4DA2-B03F-FD1821CDE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FDC5CD-2DB6-4C33-B047-8D576C072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B93AA-9479-450A-AA7E-E736FAD2B6CB}" type="datetimeFigureOut">
              <a:rPr lang="da-DK" smtClean="0"/>
              <a:t>20-04-2022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EC3ED8-29E9-434A-A9DB-7863706D9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C97D37-E82E-463C-B3FC-ED53DFB16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16477-4892-49A6-8D46-022F561488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332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Legend of How a Flag Gave Denmark Strength in Battle">
            <a:extLst>
              <a:ext uri="{FF2B5EF4-FFF2-40B4-BE49-F238E27FC236}">
                <a16:creationId xmlns:a16="http://schemas.microsoft.com/office/drawing/2014/main" id="{0B0631A7-B0ED-4410-8736-EAAEBD216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2" b="672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71AB0E-9AE8-4F80-AB52-5104851AC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8337"/>
            <a:ext cx="9144000" cy="2900518"/>
          </a:xfrm>
        </p:spPr>
        <p:txBody>
          <a:bodyPr>
            <a:normAutofit/>
          </a:bodyPr>
          <a:lstStyle/>
          <a:p>
            <a:r>
              <a:rPr lang="da-DK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Danmark i 1800-1849</a:t>
            </a:r>
          </a:p>
        </p:txBody>
      </p:sp>
    </p:spTree>
    <p:extLst>
      <p:ext uri="{BB962C8B-B14F-4D97-AF65-F5344CB8AC3E}">
        <p14:creationId xmlns:p14="http://schemas.microsoft.com/office/powerpoint/2010/main" val="2906275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aget på Reden var Nelsons sværeste sejr | Historienet.dk">
            <a:extLst>
              <a:ext uri="{FF2B5EF4-FFF2-40B4-BE49-F238E27FC236}">
                <a16:creationId xmlns:a16="http://schemas.microsoft.com/office/drawing/2014/main" id="{580B82BA-D8B7-4FDE-BB59-594759D5B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24ABEA-C405-4B6D-A997-AAE23A0D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da-DK" sz="4000"/>
              <a:t>Slaget på reden 1801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63C6E0-61F5-429B-8CA6-26E0E476C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da-DK" sz="1800" dirty="0"/>
              <a:t>Danmark prøvede at holde sig neutrale efter Europa var i krig med Frankrig pga. Den Franske Revolution. </a:t>
            </a:r>
          </a:p>
          <a:p>
            <a:r>
              <a:rPr lang="da-DK" sz="1800" dirty="0"/>
              <a:t>Danmark gik i et væbnet neutralitetsforbund for at sikre, at de stadigvæk kunne handle med England og Frankrig. </a:t>
            </a:r>
          </a:p>
          <a:p>
            <a:r>
              <a:rPr lang="da-DK" sz="1800" dirty="0"/>
              <a:t>Dette ville England ikke finde sig I!</a:t>
            </a:r>
          </a:p>
          <a:p>
            <a:r>
              <a:rPr lang="da-DK" sz="1800" dirty="0"/>
              <a:t>ATTACK!!!</a:t>
            </a:r>
          </a:p>
          <a:p>
            <a:r>
              <a:rPr lang="da-DK" sz="1800" dirty="0"/>
              <a:t>DK tabte søslag </a:t>
            </a:r>
            <a:r>
              <a:rPr lang="da-DK" sz="1800" dirty="0">
                <a:sym typeface="Wingdings" panose="05000000000000000000" pitchFamily="2" charset="2"/>
              </a:rPr>
              <a:t>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04250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øbenhavns bombardement - Wikipedia, den frie encyklopædi">
            <a:extLst>
              <a:ext uri="{FF2B5EF4-FFF2-40B4-BE49-F238E27FC236}">
                <a16:creationId xmlns:a16="http://schemas.microsoft.com/office/drawing/2014/main" id="{9F845302-C5A2-4CF3-92F9-EE754A3DD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0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EA8501-2D7A-4C22-8161-E8C6C65E5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da-DK" sz="3400"/>
              <a:t>Københavns Bombadement 1807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58A09A-5C3D-45F9-8FD4-290545A75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da-DK" sz="1800" dirty="0"/>
              <a:t>England ville have DK til at vælge side.</a:t>
            </a:r>
          </a:p>
          <a:p>
            <a:r>
              <a:rPr lang="da-DK" sz="1800" dirty="0"/>
              <a:t>Frederik 6. afslog dette.</a:t>
            </a:r>
          </a:p>
          <a:p>
            <a:r>
              <a:rPr lang="da-DK" sz="1800" dirty="0"/>
              <a:t>1807: England </a:t>
            </a:r>
            <a:r>
              <a:rPr lang="da-DK" sz="1800" dirty="0" err="1"/>
              <a:t>bombaderede</a:t>
            </a:r>
            <a:r>
              <a:rPr lang="da-DK" sz="1800" dirty="0"/>
              <a:t> København</a:t>
            </a:r>
          </a:p>
          <a:p>
            <a:r>
              <a:rPr lang="da-DK" sz="1800" dirty="0"/>
              <a:t>DK gik derefter i alliance med Frankrig</a:t>
            </a:r>
          </a:p>
          <a:p>
            <a:r>
              <a:rPr lang="da-DK" sz="1800" dirty="0"/>
              <a:t>1814: Napoleon og Frankrig tabte krigen</a:t>
            </a:r>
          </a:p>
          <a:p>
            <a:r>
              <a:rPr lang="da-DK" sz="1800" dirty="0"/>
              <a:t>1814: Fredsforhandlinger: DK mistede Norge</a:t>
            </a:r>
          </a:p>
        </p:txBody>
      </p:sp>
      <p:pic>
        <p:nvPicPr>
          <p:cNvPr id="1030" name="Picture 6" descr="norway flag transition Stock Footage Video (100% Royalty-free) 23290870 |  Shutterstock">
            <a:extLst>
              <a:ext uri="{FF2B5EF4-FFF2-40B4-BE49-F238E27FC236}">
                <a16:creationId xmlns:a16="http://schemas.microsoft.com/office/drawing/2014/main" id="{5C44C454-C73D-4408-9E40-6C7C6F857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65" y="4731801"/>
            <a:ext cx="2641985" cy="148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nmark - Wikipedia">
            <a:extLst>
              <a:ext uri="{FF2B5EF4-FFF2-40B4-BE49-F238E27FC236}">
                <a16:creationId xmlns:a16="http://schemas.microsoft.com/office/drawing/2014/main" id="{64BC77CE-6E08-4853-9359-A32686366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20" y="4731802"/>
            <a:ext cx="1963945" cy="148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conomic Growth - ESID">
            <a:extLst>
              <a:ext uri="{FF2B5EF4-FFF2-40B4-BE49-F238E27FC236}">
                <a16:creationId xmlns:a16="http://schemas.microsoft.com/office/drawing/2014/main" id="{73736F55-8721-4334-804F-E0E92F4B9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64FCEF-77D5-440E-BCA1-66FADB20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da-DK" sz="4000"/>
              <a:t>Økonomi i 1820´erne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9539C0-F0FF-41DD-9083-943EEAB52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da-DK" sz="1800"/>
              <a:t>DK gik i 1813 Bankerot </a:t>
            </a:r>
            <a:r>
              <a:rPr lang="da-DK" sz="1800">
                <a:sym typeface="Wingdings" panose="05000000000000000000" pitchFamily="2" charset="2"/>
              </a:rPr>
              <a:t></a:t>
            </a:r>
          </a:p>
          <a:p>
            <a:r>
              <a:rPr lang="da-DK" sz="1800">
                <a:sym typeface="Wingdings" panose="05000000000000000000" pitchFamily="2" charset="2"/>
              </a:rPr>
              <a:t>1818: Oprettede en Nationalbank – bedre styr på tingene </a:t>
            </a:r>
          </a:p>
          <a:p>
            <a:r>
              <a:rPr lang="da-DK" sz="1800">
                <a:sym typeface="Wingdings" panose="05000000000000000000" pitchFamily="2" charset="2"/>
              </a:rPr>
              <a:t>Danmark mistede Norge som eksportmarked.</a:t>
            </a:r>
          </a:p>
          <a:p>
            <a:r>
              <a:rPr lang="da-DK" sz="1800">
                <a:sym typeface="Wingdings" panose="05000000000000000000" pitchFamily="2" charset="2"/>
              </a:rPr>
              <a:t>Flere protektionistiske tiltag fra udlandet – Told! </a:t>
            </a:r>
          </a:p>
          <a:p>
            <a:r>
              <a:rPr lang="da-DK" sz="1800">
                <a:sym typeface="Wingdings" panose="05000000000000000000" pitchFamily="2" charset="2"/>
              </a:rPr>
              <a:t>DK var derfor i krise.</a:t>
            </a:r>
          </a:p>
          <a:p>
            <a:r>
              <a:rPr lang="da-DK" sz="1800">
                <a:sym typeface="Wingdings" panose="05000000000000000000" pitchFamily="2" charset="2"/>
              </a:rPr>
              <a:t>1830 og frem = det begyndte at gå bedre (korneksport)</a:t>
            </a:r>
            <a:endParaRPr lang="da-DK" sz="180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EF7BBD5-EA70-432F-A475-48DBC9DF2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108" y="2834346"/>
            <a:ext cx="6043184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D2518-1A63-490A-B5B3-2A8A62A9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18" y="727487"/>
            <a:ext cx="3505495" cy="1622321"/>
          </a:xfrm>
        </p:spPr>
        <p:txBody>
          <a:bodyPr>
            <a:normAutofit/>
          </a:bodyPr>
          <a:lstStyle/>
          <a:p>
            <a:r>
              <a:rPr lang="da-DK" sz="3000" dirty="0"/>
              <a:t>Oprettelse af stænderforsamlinger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36B0D9-9F6B-4C11-8F39-8AB361B8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 fontScale="92500" lnSpcReduction="10000"/>
          </a:bodyPr>
          <a:lstStyle/>
          <a:p>
            <a:r>
              <a:rPr lang="da-DK" sz="2000" dirty="0"/>
              <a:t>Kongeriget Danmark, hertugdømmerne Slesvig, Holsten &amp; Lauenborg</a:t>
            </a:r>
          </a:p>
          <a:p>
            <a:r>
              <a:rPr lang="da-DK" sz="2000" dirty="0"/>
              <a:t>1815: Holsten + Lauenborg blev medlem af Det Tyske Forbund.</a:t>
            </a:r>
          </a:p>
          <a:p>
            <a:r>
              <a:rPr lang="da-DK" sz="2000" dirty="0"/>
              <a:t>Holsten ville have selvstyre</a:t>
            </a:r>
          </a:p>
          <a:p>
            <a:r>
              <a:rPr lang="da-DK" sz="2000" dirty="0"/>
              <a:t>Førte i stedet til oprettelse af  4 stænderforsamlinger i 1834</a:t>
            </a:r>
          </a:p>
          <a:p>
            <a:r>
              <a:rPr lang="da-DK" sz="2000" dirty="0"/>
              <a:t>Holsten, Slesvig, Viborg, Roskilde</a:t>
            </a:r>
          </a:p>
          <a:p>
            <a:r>
              <a:rPr lang="da-DK" sz="2000" dirty="0"/>
              <a:t>Rådgivende, men ikke lovudøvende.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6BB09B8-C6F8-4F3A-92A9-14630486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206" y="807593"/>
            <a:ext cx="4322643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8250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t danske demokrati, efter 1849">
            <a:extLst>
              <a:ext uri="{FF2B5EF4-FFF2-40B4-BE49-F238E27FC236}">
                <a16:creationId xmlns:a16="http://schemas.microsoft.com/office/drawing/2014/main" id="{31413682-260C-4039-9B2C-DD2114AC4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1" r="9091"/>
          <a:stretch/>
        </p:blipFill>
        <p:spPr bwMode="auto">
          <a:xfrm>
            <a:off x="20" y="-9515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E1BFF5-102F-44A5-A56D-79B2DEF2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da-DK" sz="4000"/>
              <a:t>Krav om demokrati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A8986F-589E-4230-A664-510BBA33F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da-DK" sz="2400" dirty="0"/>
              <a:t>Christian 8. under pres fra de nationalliberale bla. Orla Lehmann</a:t>
            </a:r>
          </a:p>
          <a:p>
            <a:r>
              <a:rPr lang="da-DK" sz="2400" dirty="0"/>
              <a:t>Nationalliberale gik i alliance med bønderne = yderligere pres for demokrati.</a:t>
            </a:r>
          </a:p>
          <a:p>
            <a:r>
              <a:rPr lang="da-DK" sz="2400" dirty="0"/>
              <a:t>1848: Christian 8. dør, Frederik 7. overtager magten.</a:t>
            </a:r>
          </a:p>
          <a:p>
            <a:r>
              <a:rPr lang="da-DK" sz="2400" dirty="0"/>
              <a:t>Frederik 7. indvilliger 1848 i at afskaffe Enevælden.</a:t>
            </a:r>
          </a:p>
          <a:p>
            <a:r>
              <a:rPr lang="da-DK" sz="2400" dirty="0"/>
              <a:t>Grundloven 1849 oprettes.</a:t>
            </a:r>
          </a:p>
        </p:txBody>
      </p:sp>
    </p:spTree>
    <p:extLst>
      <p:ext uri="{BB962C8B-B14F-4D97-AF65-F5344CB8AC3E}">
        <p14:creationId xmlns:p14="http://schemas.microsoft.com/office/powerpoint/2010/main" val="2185747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264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Danmark i 1800-1849</vt:lpstr>
      <vt:lpstr>Slaget på reden 1801</vt:lpstr>
      <vt:lpstr>Københavns Bombadement 1807</vt:lpstr>
      <vt:lpstr>Økonomi i 1820´erne</vt:lpstr>
      <vt:lpstr>Oprettelse af stænderforsamlinger</vt:lpstr>
      <vt:lpstr>Krav om demokrati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Danmark i 1800-1849</dc:title>
  <dc:creator>Frederik Kühnel</dc:creator>
  <cp:lastModifiedBy>Frederik Kühnel</cp:lastModifiedBy>
  <cp:revision>1</cp:revision>
  <dcterms:created xsi:type="dcterms:W3CDTF">2022-04-20T15:48:57Z</dcterms:created>
  <dcterms:modified xsi:type="dcterms:W3CDTF">2022-04-20T20:20:08Z</dcterms:modified>
</cp:coreProperties>
</file>