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4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B58D0-1CCD-46DD-A993-C16B28DA423A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CC1F-5424-4410-B123-BAA37876271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8984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DK vandt 1. slesvigske krig pga. pres mod Preussen til at stoppe med at hjælpe </a:t>
            </a:r>
            <a:r>
              <a:rPr lang="da-DK" dirty="0" err="1"/>
              <a:t>Slesvig+Holsten</a:t>
            </a:r>
            <a:r>
              <a:rPr lang="da-DK" dirty="0"/>
              <a:t>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4CC1F-5424-4410-B123-BAA378762715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1321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Landstinget: 66 pladser. Folketingsvælgere kunne vælge 27 ved indirekte valg. De næste 27 pladser var der begrænset valgret til. Ca. 1100 store jordejere på landet kunne stemme. </a:t>
            </a:r>
          </a:p>
          <a:p>
            <a:r>
              <a:rPr lang="da-DK" dirty="0"/>
              <a:t>1870: Regeringsforhandlinger endte ud i konservativ regering. Normalvis kunne kongen vælge et ministerium med folk, som han syntes om (konservative)… Det kæmper Venstre imod 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4CC1F-5424-4410-B123-BAA378762715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3289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Godsejere og nationalliberale slog sig sammen til partiet Højre.  Estrup kunne kun sige nej til forslag – ikke selv implementere nogle uden godkendelse. Dog indførte han i 1885 provisoriske love gennem en nødparagraf – dvs. uden om Folketinget (og Venstre).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4CC1F-5424-4410-B123-BAA378762715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7542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4CC1F-5424-4410-B123-BAA378762715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657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4288F5-E1CF-4CAC-BC1C-FEE9348AF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07D7B77-D658-4DA7-83C4-23308FBA1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B145C78-CAB3-4052-A1A9-E91D4C117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1272-1A56-4979-9DCD-D551A1970C94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6146769-7297-42C2-8976-9D0310058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F4235E5-52C2-4CFE-AEBF-C25386F84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C71FE-61D7-41F1-B58F-78DE538E86A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083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AC40D6-FAA3-45C5-B2F4-DDF00CD13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5DD0083-4FCF-4E0C-84DE-81BD0E2E4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27B4F3C-260F-40BB-A201-EEBE96653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1272-1A56-4979-9DCD-D551A1970C94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1B8C3D8-CCE7-4EFC-9566-9EE2C0FCA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8A31754-DFE4-4FF5-B14C-3E607CB8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C71FE-61D7-41F1-B58F-78DE538E86A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0906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A4CB7AF-3FBD-409A-9B64-31096CBA9C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0F1F89A-60E8-4056-8FB9-675D7B8AB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A90916A-D0DC-4647-8AE6-010694229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1272-1A56-4979-9DCD-D551A1970C94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D3AE264-1CBD-4349-8753-8D214704F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C23902E-D4F2-48FA-9845-D18B06482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C71FE-61D7-41F1-B58F-78DE538E86A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0287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4E25C1-E2F8-4EDC-BCDB-8C4955713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FD9F92A-9080-4C9E-8FE1-B79958193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D04B4D4-EE53-43BF-B1D6-57F141B6F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1272-1A56-4979-9DCD-D551A1970C94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3F8A14E-506F-4794-9D1D-C0ED868BD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5F43717-6A65-4C55-A9AA-F8A39204A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C71FE-61D7-41F1-B58F-78DE538E86A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9955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EBC6F8-72AC-4459-A4A8-FDB9ACAC8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04F978F-88B8-463B-8306-4364959E3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0414A99-E90A-4524-A30D-A8211F78B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1272-1A56-4979-9DCD-D551A1970C94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9F51C07-A688-427E-9E5A-182534FE4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BBCCCAF-B7C1-472E-961F-BADE88AA8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C71FE-61D7-41F1-B58F-78DE538E86A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3859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2633FC-89E9-481A-9748-322DE6484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4B973E1-0E4B-4E09-9D9D-863B67A68F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FA3E912-96F4-4468-A652-91C05D82A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61D0BC1-8BEF-4DE4-9ED2-0D3CDE911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1272-1A56-4979-9DCD-D551A1970C94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D9DDD2E-6FD0-4DFC-B4D5-A69519E76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0D44D30-7F26-4AA8-9C0F-B30BCF3BF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C71FE-61D7-41F1-B58F-78DE538E86A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348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D7389B-97B3-453F-9A9F-76E3203A4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FC8B6E8-A2C8-4435-8410-DF227B356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43EDD9D-63CA-4AB6-9A51-B034B7477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07AD7F7-5FB6-46F6-8BC2-3AC852A093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376765F-74F4-4F51-9AD5-181A730F85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6DA3B14-E79D-4201-B925-31BF3AE3D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1272-1A56-4979-9DCD-D551A1970C94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7C6D02D-D36E-44AD-818A-8C3C8030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A0D85423-256C-49E3-8D2C-B66C1E02C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C71FE-61D7-41F1-B58F-78DE538E86A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2363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7B6D74-0006-4F20-829B-87BA549C1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47A4F0C-522D-4C76-8468-C218FE04C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1272-1A56-4979-9DCD-D551A1970C94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EF41308-058E-4AB6-B01B-385E4E539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EF1B721-2159-4E1B-A8EE-D30168460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C71FE-61D7-41F1-B58F-78DE538E86A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0981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AA27AC4-570B-4909-87FA-1A75BC2E7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1272-1A56-4979-9DCD-D551A1970C94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8AB9A37-34A2-4440-AC25-8F97F75AB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E7DE9BF-C991-4493-83F2-51A22CC97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C71FE-61D7-41F1-B58F-78DE538E86A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3373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206622-5351-4787-A3D3-1DA797176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4282505-A4AF-412D-961D-8E21813AD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394B947-95A2-497E-93E3-A9D9F66DE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17412D2-A27F-47BA-81DE-7BA4BB99E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1272-1A56-4979-9DCD-D551A1970C94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C96F241-8D7C-4AB3-882E-02D30150A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DD78291-2261-4002-BBD7-09C231585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C71FE-61D7-41F1-B58F-78DE538E86A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4333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EB9CE-BE21-4E08-9F64-508137C28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4D6C676-81C3-4366-BE68-F4B738F9C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C574175-BB5C-4308-9253-4BF3EC972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8957A4F-E1E1-49AE-8231-0E3AAA304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1272-1A56-4979-9DCD-D551A1970C94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CDDC8CD-D2BA-45F4-B2D0-931EE3876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084658B-E0F9-48F8-8830-DB811CC3F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C71FE-61D7-41F1-B58F-78DE538E86A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0421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07267520-BE3E-415C-9804-2D771E643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B39CCA2-6352-4C54-9667-B7442E72E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0B569F8-2023-461B-8E02-4C48CE263D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C1272-1A56-4979-9DCD-D551A1970C94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E597F60-50D2-445D-8D8E-CCC68F57F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658B8C-AEE6-4207-AC9D-BA276F4BEC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C71FE-61D7-41F1-B58F-78DE538E86A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31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1864-the Battle of Als">
            <a:extLst>
              <a:ext uri="{FF2B5EF4-FFF2-40B4-BE49-F238E27FC236}">
                <a16:creationId xmlns:a16="http://schemas.microsoft.com/office/drawing/2014/main" id="{0B6B6DCB-F6C0-42CD-B947-923BE2DBD2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" r="16833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078B0E1-8FD7-4981-972E-035A76DF6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Danmark 1864-1901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690A25D-7A77-4F0D-9F9C-B054E746C2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da-D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073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t danske demokrati, efter 1849">
            <a:extLst>
              <a:ext uri="{FF2B5EF4-FFF2-40B4-BE49-F238E27FC236}">
                <a16:creationId xmlns:a16="http://schemas.microsoft.com/office/drawing/2014/main" id="{1E6F9C88-F443-4334-9544-5A64EE8F2A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21" r="909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2A434E-CCBE-4603-A5EF-6B17C6887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>
            <a:normAutofit/>
          </a:bodyPr>
          <a:lstStyle/>
          <a:p>
            <a:r>
              <a:rPr lang="da-DK" sz="4000" dirty="0"/>
              <a:t>Demokratiets begyndelse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0928782-7148-4D19-B277-21CBD7CCE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10" y="2121763"/>
            <a:ext cx="3764826" cy="3773010"/>
          </a:xfrm>
        </p:spPr>
        <p:txBody>
          <a:bodyPr>
            <a:normAutofit/>
          </a:bodyPr>
          <a:lstStyle/>
          <a:p>
            <a:r>
              <a:rPr lang="da-DK" sz="2400" dirty="0"/>
              <a:t>1848: Demokrati</a:t>
            </a:r>
          </a:p>
          <a:p>
            <a:r>
              <a:rPr lang="da-DK" sz="2400" dirty="0"/>
              <a:t>1849:  Grundlov</a:t>
            </a:r>
          </a:p>
          <a:p>
            <a:r>
              <a:rPr lang="da-DK" sz="2400" dirty="0"/>
              <a:t>Kun 14% kunne stemme</a:t>
            </a:r>
          </a:p>
          <a:p>
            <a:r>
              <a:rPr lang="da-DK" sz="2400" dirty="0"/>
              <a:t>Landstinget og Folketinget = Rigsdagen</a:t>
            </a:r>
          </a:p>
          <a:p>
            <a:r>
              <a:rPr lang="da-DK" sz="2400" dirty="0"/>
              <a:t>Landstinget = konservativt</a:t>
            </a:r>
          </a:p>
          <a:p>
            <a:r>
              <a:rPr lang="da-DK" sz="2400" dirty="0"/>
              <a:t>Folketinget = almuen</a:t>
            </a:r>
          </a:p>
          <a:p>
            <a:r>
              <a:rPr lang="da-DK" sz="2400" dirty="0"/>
              <a:t>Begge kamre havde veto</a:t>
            </a:r>
          </a:p>
        </p:txBody>
      </p:sp>
    </p:spTree>
    <p:extLst>
      <p:ext uri="{BB962C8B-B14F-4D97-AF65-F5344CB8AC3E}">
        <p14:creationId xmlns:p14="http://schemas.microsoft.com/office/powerpoint/2010/main" val="841512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Krigen i 1864 (2. Slesvigske Krig)">
            <a:extLst>
              <a:ext uri="{FF2B5EF4-FFF2-40B4-BE49-F238E27FC236}">
                <a16:creationId xmlns:a16="http://schemas.microsoft.com/office/drawing/2014/main" id="{CEFA38D4-C62A-4D2E-B2F5-2014838888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9" b="151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D43A427-C8DC-4607-95A6-CB33A97A7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da-DK" sz="4000">
                <a:solidFill>
                  <a:srgbClr val="FFFFFF"/>
                </a:solidFill>
              </a:rPr>
              <a:t>Den 2. slesvigske krig, 1864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FF76E6B-9F04-46AE-BC39-D2DD456DA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r>
              <a:rPr lang="da-DK" sz="2000">
                <a:solidFill>
                  <a:srgbClr val="FFFFFF"/>
                </a:solidFill>
              </a:rPr>
              <a:t>DK ville have Slesvig med i det danske rige. Slesvig+Holsten sagde nej</a:t>
            </a:r>
          </a:p>
          <a:p>
            <a:r>
              <a:rPr lang="da-DK" sz="2000">
                <a:solidFill>
                  <a:srgbClr val="FFFFFF"/>
                </a:solidFill>
              </a:rPr>
              <a:t>Danmark vandt 1. slesvigske krig i 1848-1850 (Treårskrigen)</a:t>
            </a:r>
          </a:p>
          <a:p>
            <a:r>
              <a:rPr lang="da-DK" sz="2000">
                <a:solidFill>
                  <a:srgbClr val="FFFFFF"/>
                </a:solidFill>
              </a:rPr>
              <a:t>1863: DK erklærer, at de vil løsne bånd til Holsten</a:t>
            </a:r>
          </a:p>
          <a:p>
            <a:r>
              <a:rPr lang="da-DK" sz="2000">
                <a:solidFill>
                  <a:srgbClr val="FFFFFF"/>
                </a:solidFill>
              </a:rPr>
              <a:t>Mål = knytte Slesvig til DK</a:t>
            </a:r>
          </a:p>
          <a:p>
            <a:r>
              <a:rPr lang="da-DK" sz="2000">
                <a:solidFill>
                  <a:srgbClr val="FFFFFF"/>
                </a:solidFill>
              </a:rPr>
              <a:t>1864: Østrigske og preussiske tropper gik ind i Slesvig.</a:t>
            </a:r>
          </a:p>
          <a:p>
            <a:r>
              <a:rPr lang="da-DK" sz="2000">
                <a:solidFill>
                  <a:srgbClr val="FFFFFF"/>
                </a:solidFill>
              </a:rPr>
              <a:t>DK tabte Slesvig + Holsten. </a:t>
            </a:r>
          </a:p>
        </p:txBody>
      </p:sp>
    </p:spTree>
    <p:extLst>
      <p:ext uri="{BB962C8B-B14F-4D97-AF65-F5344CB8AC3E}">
        <p14:creationId xmlns:p14="http://schemas.microsoft.com/office/powerpoint/2010/main" val="1885949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16A01-6E84-4AEB-9479-6946A170D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64D2A70-A021-4EBB-98C8-ACE4761BF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CDEBDCE-68BE-4998-B4ED-AE357673C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910" y="0"/>
            <a:ext cx="6628180" cy="797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563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440F3BE-2A8D-4AAC-A0E6-EA863A387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984" y="365125"/>
            <a:ext cx="5422572" cy="1807305"/>
          </a:xfrm>
        </p:spPr>
        <p:txBody>
          <a:bodyPr>
            <a:normAutofit/>
          </a:bodyPr>
          <a:lstStyle/>
          <a:p>
            <a:r>
              <a:rPr lang="da-DK" sz="5400" dirty="0"/>
              <a:t>Politik efter 1864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2D262ED-0032-4C5F-B3E1-79D8C9F250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"/>
          <a:stretch/>
        </p:blipFill>
        <p:spPr bwMode="auto">
          <a:xfrm>
            <a:off x="-265450" y="0"/>
            <a:ext cx="6095980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48E903E-4333-4732-A474-DBF261484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8181" y="2172430"/>
            <a:ext cx="5968179" cy="4523337"/>
          </a:xfrm>
        </p:spPr>
        <p:txBody>
          <a:bodyPr>
            <a:normAutofit lnSpcReduction="10000"/>
          </a:bodyPr>
          <a:lstStyle/>
          <a:p>
            <a:r>
              <a:rPr lang="da-DK" sz="2400" dirty="0" err="1"/>
              <a:t>Højreortienterede</a:t>
            </a:r>
            <a:r>
              <a:rPr lang="da-DK" sz="2400" dirty="0"/>
              <a:t> partier stillede krav om forfatningsændring:</a:t>
            </a:r>
            <a:br>
              <a:rPr lang="da-DK" sz="2400" dirty="0"/>
            </a:br>
            <a:r>
              <a:rPr lang="da-DK" sz="2200" i="1" dirty="0"/>
              <a:t>- Mere magt til regeringen i stedet for Rigsdagen</a:t>
            </a:r>
          </a:p>
          <a:p>
            <a:r>
              <a:rPr lang="da-DK" sz="2400" dirty="0"/>
              <a:t>Landstinget = godsejerne </a:t>
            </a:r>
          </a:p>
          <a:p>
            <a:r>
              <a:rPr lang="da-DK" sz="2400" dirty="0"/>
              <a:t>Folketinget = bønderne</a:t>
            </a:r>
          </a:p>
          <a:p>
            <a:r>
              <a:rPr lang="da-DK" sz="2400" u="sng" dirty="0"/>
              <a:t>Ingen fælles politik var mulig!</a:t>
            </a:r>
          </a:p>
          <a:p>
            <a:r>
              <a:rPr lang="da-DK" sz="2400" dirty="0"/>
              <a:t>Det Forenede Venstre 1870: Kongen skal udpege ministerium, som ikke har flertal i Folketinget imod sig. (folketingsparlamentarisme)</a:t>
            </a:r>
          </a:p>
          <a:p>
            <a:r>
              <a:rPr lang="da-DK" sz="2400" dirty="0"/>
              <a:t>Men: </a:t>
            </a:r>
            <a:r>
              <a:rPr lang="da-DK" sz="2400" i="1" dirty="0"/>
              <a:t>”§ 13. Kongen udnævner og afskediger sine Ministre.” (Grundlov 1866)</a:t>
            </a:r>
            <a:br>
              <a:rPr lang="da-DK" sz="1700" dirty="0"/>
            </a:br>
            <a:endParaRPr lang="da-DK" sz="1700" dirty="0"/>
          </a:p>
        </p:txBody>
      </p:sp>
    </p:spTree>
    <p:extLst>
      <p:ext uri="{BB962C8B-B14F-4D97-AF65-F5344CB8AC3E}">
        <p14:creationId xmlns:p14="http://schemas.microsoft.com/office/powerpoint/2010/main" val="2494824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2D17E3E8-42C5-41C8-A7B2-41D2BFFCFC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6" r="-2" b="33635"/>
          <a:stretch/>
        </p:blipFill>
        <p:spPr bwMode="auto">
          <a:xfrm>
            <a:off x="4270549" y="9"/>
            <a:ext cx="8668703" cy="736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1003E6-3FDF-479C-8931-3DD9401BD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da-DK" dirty="0"/>
              <a:t>Forfatningskampen 1873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B17ACA2-3B88-47C9-A02E-40F3BD129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r>
              <a:rPr lang="da-DK" sz="2000" dirty="0"/>
              <a:t>Højre afviser Venstres krav om parlamentarisme</a:t>
            </a:r>
          </a:p>
          <a:p>
            <a:r>
              <a:rPr lang="da-DK" sz="2000" dirty="0"/>
              <a:t>1873: Venstre nægter at stemme for finanslov</a:t>
            </a:r>
          </a:p>
          <a:p>
            <a:r>
              <a:rPr lang="da-DK" sz="2000" dirty="0"/>
              <a:t>1874: Højre-regeringen må gå af. </a:t>
            </a:r>
          </a:p>
          <a:p>
            <a:r>
              <a:rPr lang="da-DK" sz="2000" dirty="0"/>
              <a:t>1875.1894: Statsminister Estrup – Veto på Venstres forslag.</a:t>
            </a:r>
          </a:p>
          <a:p>
            <a:r>
              <a:rPr lang="da-DK" sz="2000" dirty="0"/>
              <a:t>1885: Estrup indfører provisoriske love – nødparagraf</a:t>
            </a:r>
          </a:p>
          <a:p>
            <a:r>
              <a:rPr lang="da-DK" sz="2000" u="sng" dirty="0"/>
              <a:t>Manipulation af nødparagraf!</a:t>
            </a:r>
          </a:p>
          <a:p>
            <a:r>
              <a:rPr lang="da-DK" sz="2000" dirty="0"/>
              <a:t>1885:Rigsdagen atter sendt hjem = endnu en provisorisk lov. </a:t>
            </a:r>
          </a:p>
        </p:txBody>
      </p:sp>
    </p:spTree>
    <p:extLst>
      <p:ext uri="{BB962C8B-B14F-4D97-AF65-F5344CB8AC3E}">
        <p14:creationId xmlns:p14="http://schemas.microsoft.com/office/powerpoint/2010/main" val="3648847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Sent torsdag aften vedtog Folketinget hasteloven, som giver myndighederne øgede beføjelser.">
            <a:extLst>
              <a:ext uri="{FF2B5EF4-FFF2-40B4-BE49-F238E27FC236}">
                <a16:creationId xmlns:a16="http://schemas.microsoft.com/office/drawing/2014/main" id="{4D42CDAE-8D79-4BA6-8EE2-4F5A3E07A8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2" r="12247"/>
          <a:stretch/>
        </p:blipFill>
        <p:spPr bwMode="auto">
          <a:xfrm>
            <a:off x="3695130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5EF4379-7CFD-4C9F-B02C-F0A950DD6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da-DK" sz="4000" dirty="0"/>
              <a:t>Tilbage til demokrati 1894 og </a:t>
            </a:r>
            <a:r>
              <a:rPr lang="da-DK" sz="4000" dirty="0" err="1"/>
              <a:t>systemskift</a:t>
            </a:r>
            <a:endParaRPr lang="da-DK" sz="40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501F43A-040C-4AD1-A92E-903EE157E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08" y="2424152"/>
            <a:ext cx="3822189" cy="3742762"/>
          </a:xfrm>
        </p:spPr>
        <p:txBody>
          <a:bodyPr>
            <a:normAutofit/>
          </a:bodyPr>
          <a:lstStyle/>
          <a:p>
            <a:r>
              <a:rPr lang="da-DK" sz="2000" dirty="0"/>
              <a:t>1894: Estrup træder modvilligt tilbage</a:t>
            </a:r>
          </a:p>
          <a:p>
            <a:r>
              <a:rPr lang="da-DK" sz="2000" dirty="0"/>
              <a:t>Højre og Venstre indgår forlig.</a:t>
            </a:r>
          </a:p>
          <a:p>
            <a:r>
              <a:rPr lang="da-DK" sz="2000" dirty="0"/>
              <a:t>Stop provisoriske love!</a:t>
            </a:r>
          </a:p>
          <a:p>
            <a:r>
              <a:rPr lang="da-DK" sz="2000" dirty="0"/>
              <a:t>Valget i 1901: Socialdemokratiet får jordskredssejr. </a:t>
            </a:r>
          </a:p>
          <a:p>
            <a:r>
              <a:rPr lang="da-DK" sz="2000" dirty="0"/>
              <a:t>Første Venstreregering</a:t>
            </a:r>
          </a:p>
          <a:p>
            <a:r>
              <a:rPr lang="da-DK" sz="2000" dirty="0"/>
              <a:t>= systemskiftet 1901</a:t>
            </a:r>
          </a:p>
          <a:p>
            <a:r>
              <a:rPr lang="da-DK" sz="2000" u="sng" dirty="0"/>
              <a:t>Regeringen har flertal i folketinget!</a:t>
            </a:r>
          </a:p>
        </p:txBody>
      </p:sp>
    </p:spTree>
    <p:extLst>
      <p:ext uri="{BB962C8B-B14F-4D97-AF65-F5344CB8AC3E}">
        <p14:creationId xmlns:p14="http://schemas.microsoft.com/office/powerpoint/2010/main" val="1927191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400</Words>
  <Application>Microsoft Office PowerPoint</Application>
  <PresentationFormat>Widescreen</PresentationFormat>
  <Paragraphs>47</Paragraphs>
  <Slides>7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Office-tema</vt:lpstr>
      <vt:lpstr>Danmark 1864-1901</vt:lpstr>
      <vt:lpstr>Demokratiets begyndelse </vt:lpstr>
      <vt:lpstr>Den 2. slesvigske krig, 1864</vt:lpstr>
      <vt:lpstr>PowerPoint-præsentation</vt:lpstr>
      <vt:lpstr>Politik efter 1864</vt:lpstr>
      <vt:lpstr>Forfatningskampen 1873</vt:lpstr>
      <vt:lpstr>Tilbage til demokrati 1894 og systemskift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Danmark 1864-1901</dc:title>
  <dc:creator>Frederik Kühnel</dc:creator>
  <cp:lastModifiedBy>Frederik Kühnel</cp:lastModifiedBy>
  <cp:revision>1</cp:revision>
  <dcterms:created xsi:type="dcterms:W3CDTF">2022-04-26T05:05:46Z</dcterms:created>
  <dcterms:modified xsi:type="dcterms:W3CDTF">2022-04-26T05:48:35Z</dcterms:modified>
</cp:coreProperties>
</file>