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97" autoAdjust="0"/>
  </p:normalViewPr>
  <p:slideViewPr>
    <p:cSldViewPr snapToGrid="0">
      <p:cViewPr varScale="1">
        <p:scale>
          <a:sx n="73" d="100"/>
          <a:sy n="73" d="100"/>
        </p:scale>
        <p:origin x="187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1041</Words>
  <Application>Microsoft Office PowerPoint</Application>
  <PresentationFormat>Widescreen</PresentationFormat>
  <Paragraphs>203</Paragraphs>
  <Slides>13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Teori: Løst sammensatte verber</vt:lpstr>
      <vt:lpstr>PowerPoint-præsentation</vt:lpstr>
      <vt:lpstr>Småord</vt:lpstr>
      <vt:lpstr>Teori: Omvendt ordstilling</vt:lpstr>
      <vt:lpstr>PowerPoint-præsentation</vt:lpstr>
      <vt:lpstr>Pause</vt:lpstr>
      <vt:lpstr>Substantivernes køn</vt:lpstr>
      <vt:lpstr>8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27</cp:revision>
  <dcterms:created xsi:type="dcterms:W3CDTF">2026-01-24T16:42:44Z</dcterms:created>
  <dcterms:modified xsi:type="dcterms:W3CDTF">2026-01-24T20:48:39Z</dcterms:modified>
</cp:coreProperties>
</file>