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92" r:id="rId4"/>
    <p:sldId id="290" r:id="rId5"/>
    <p:sldId id="277" r:id="rId6"/>
    <p:sldId id="291" r:id="rId7"/>
    <p:sldId id="293" r:id="rId8"/>
    <p:sldId id="279" r:id="rId9"/>
    <p:sldId id="289" r:id="rId10"/>
    <p:sldId id="294" r:id="rId11"/>
    <p:sldId id="299" r:id="rId12"/>
    <p:sldId id="295" r:id="rId13"/>
    <p:sldId id="297" r:id="rId14"/>
    <p:sldId id="29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7320" autoAdjust="0"/>
  </p:normalViewPr>
  <p:slideViewPr>
    <p:cSldViewPr snapToGrid="0">
      <p:cViewPr>
        <p:scale>
          <a:sx n="66" d="100"/>
          <a:sy n="66" d="100"/>
        </p:scale>
        <p:origin x="116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5T12:44:50.88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0 123 24575,'1450'0'0,"-1214"-20"0,-5 0 0,-42 23 0,138-6 0,-173-16 0,41-1 0,521 19 0,-337 3 0,-328 1 0,80 14 0,-77-7 0,55 1 0,675-10 0,-377-4 0,1199 3 0,-1563 2 0,79 16 0,-76-9 0,65 1 0,872-7 0,-472-6 0,785 3 0,-1076 20 0,-17-1 0,188-20 0,126 4 0,-318 15 0,65 4 0,-182-22 0,-31-1 0,1 1 0,97 16 0,237 37 0,-121-19 0,-145-22 0,228-8 0,-175-7 0,-31 6 0,160-7 0,-276 0 0,-1-1 0,-1-2 0,0-1 0,1-2 0,-2 1 0,1-3 0,-1 0 0,29-22 0,-20 14 0,1 1 0,68-26 0,-1 12 0,92-31 0,-167 55 0,1 2 0,0 0 0,0 2 0,50-2 0,110 8 0,-72 3 0,1941-4 0,-1964 6 0,-3 3 0,144 35 0,-29-3 0,58 11 0,-86-14 0,-39 2 0,-104-29 0,1 0 0,-2-3 0,64 8 0,324-14 0,-196-6 0,-148 6 0,130 21 0,-94-11 0,-1-6 0,133-7 0,-80-2 0,-125 2 0,-2-2 0,1-1 0,1-2 0,-2-1 0,58-23 0,-63 22 0,2 0 0,42-4 0,-46 9 0,-1-2 0,0 0 0,49-19 0,-21 5 0,0 1 0,73-10 0,-120 25 0,214-34 0,-172 30 0,0 3 0,84 3 0,35-2 0,-80-16 0,-67 14 0,1-1 0,26-2 0,398 6 0,-231 4 0,4-2-1365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5T12:44:58.53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23 24544,'23732'0'0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5T12:45:06.41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1 305 24575,'0'121'0,"3"194"0,2-229 0,24 140 0,11 32 0,25 106 0,-10-51 0,-5-15 0,-35-233 0,-1-1 0,-3 1 0,2 103 0,-10-117 0,11 68 0,-5-66 0,0 60 0,-7 759 0,-4-420 0,3-422 0,2-1 0,10 53 0,-5-49 0,-3-1 0,1 36 0,-4-60 0,-2 2 0,1-2 0,0 0 0,1 1 0,0-1 0,1 1 0,-1-1 0,6 12 0,-7-19 0,0 0 0,1 2 0,-2-2 0,1 1 0,0-1 0,0 0 0,1 2 0,-1-2 0,0 1 0,2-2 0,-2 1 0,0 1 0,1-1 0,0 0 0,-1-1 0,1 2 0,0-2 0,-1 1 0,2-1 0,-2 1 0,2-1 0,-2 0 0,2 0 0,-2 0 0,1 0 0,0 0 0,-1 0 0,1 0 0,0 0 0,0 0 0,0-1 0,0 1 0,-1-1 0,2 1 0,-2-2 0,0 1 0,2 1 0,-2-1 0,0-1 0,1 1 0,-1-1 0,3 0 0,1-2 0,-1 0 0,1-2 0,-1 2 0,-1-1 0,1 0 0,0-1 0,0 1 0,-2-1 0,2 1 0,-1 0 0,-1-2 0,-1 2 0,5-13 0,0-10 0,5-54 0,-3 20 0,30-114 0,14-102 0,-27 116 0,6-1 0,56-170 0,-46 186 0,37-268 0,-68 337 0,3-27 0,2-120 0,-17-1272 0,6 1438 0,16-102 0,-7 72 0,-2 12 0,4 1 0,37-116 0,-51 188 0,1 0 0,-1 0 0,0 0 0,2 0 0,-2 0 0,2 0 0,-1 0 0,5-5 0,-7 9 0,0 0 0,0 0 0,0 0 0,0 0 0,1 0 0,-1 0 0,0 0 0,0 0 0,0 0 0,0 0 0,1 0 0,-1 0 0,0 0 0,0 0 0,0-1 0,0 1 0,1 1 0,-1-1 0,0 0 0,0 0 0,0 0 0,0 0 0,2 0 0,-2 0 0,0 0 0,0 0 0,0 0 0,0 0 0,0 0 0,1 0 0,-1 0 0,0 0 0,0 2 0,0-2 0,0 0 0,0 0 0,0 0 0,1 0 0,-1 0 0,0 1 0,0-1 0,0 0 0,0 0 0,0 0 0,0 2 0,5 24 0,-2 105 0,8 81 0,4-103 0,51 189 0,102 352 0,-92-424 0,10 36 0,-66-193 0,33 76 0,-31-94 0,-4-2 0,0 4 0,13 80 0,-14-43 0,44 144 0,-13-18 0,-11-41 0,8-45 0,-4-16 0,-34-80 0,-2-1 0,0 2 0,-1-1 0,-2 40 0,6 61 0,13-24 0,64 200 0,-70-260 0,3-1 0,-12-33 0,0 2 0,-1-1 0,-1 1 0,4 19 0,-8-29 0,1-1 0,0 0 0,2 0 0,-2-2 0,2 3 0,-1-1 0,1-2 0,1 2 0,3 8 0,-4-14 0,-2 1 0,2-1 0,-2 0 0,1 0 0,0 0 0,0 0 0,1 0 0,-2-1 0,1 0 0,1 1 0,0-1 0,-1 0 0,1 1 0,-1-1 0,1 0 0,-1-1 0,2 2 0,-1-2 0,-1 0 0,1 0 0,-1 0 0,2 0 0,-2 0 0,1 0 0,0 0 0,-1-2 0,1 2 0,-1-1 0,5 0 0,-2-2 0,0 0 0,0 1 0,1-1 0,-2-1 0,1 0 0,0 1 0,0-1 0,-1-1 0,0 1 0,-1 0 0,1-2 0,0 1 0,0 1 0,-2-1 0,2-1 0,3-10 0,4-12 0,-1 0 0,9-37 0,-11 36 0,18-61 0,-5 25 0,-4 1 0,19-131 0,-22 27 0,40-335 0,59-76 0,-24 144 0,-65 313 0,-7 48 0,-5-1 0,9-140 0,-21 161 0,0-23 0,11-100 0,2 51 0,-6-169 0,-3 48 0,30-107 0,-15 168 0,-10 116 0,3-80 0,-14 96 0,2 42 0,0 38 0,-1 12 0,5 323 0,1-269 0,32 174 0,176 616 0,-118-547 0,-24-73 0,113 272 0,-140-435 0,24 62 0,-14-30 0,-33-84 0,29 94 0,4 34 0,5 18 0,-43-138 0,3 0 0,3-2 0,35 68 0,-5-14 0,-49-94 0,3 1 0,-4-1 0,2 1 0,-2 1 0,1 13 0,-2-18 0,-1 0 0,2-1 0,-1 1 0,1 0 0,1 0 0,-1-1 0,2 1 0,-1-2 0,2 1 0,-1-1 0,6 11 0,-9-18 0,0 1 0,1-1 0,-1 2 0,0-2 0,0 0 0,2-1 0,-2 2 0,0-1 0,1 0 0,0 1 0,-1-2 0,2 1 0,-2-1 0,1 1 0,0-1 0,-1 0 0,2 2 0,-2-2 0,2 0 0,-2 0 0,2 0 0,0 0 0,1-2 0,-1 2 0,0-1 0,1 0 0,-1-1 0,1 1 0,-2-2 0,1 2 0,0-2 0,0 2 0,0-2 0,3-3 0,1-1 0,0-1 0,-1-2 0,1 2 0,-1-1 0,-1 0 0,0 0 0,8-20 0,-7 2 0,-1 0 0,-1 0 0,0 0 0,-3 1 0,-1-38 0,4-46 0,39-252 0,15-243 0,-55 19 0,-5 326 0,-3 153 0,-33-207 0,29 275 0,-1 1 0,-21-56 0,19 65 0,1-1 0,2 1 0,1-1 0,1-1 0,-3-44 0,8-242 0,6 141 0,-3 128 0,16-85 0,-8 82 0,1-64 0,-10-144-1365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E549D-7841-425B-9D5A-2F14C7E9D2FB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03C00-62BB-4300-B5F5-6740E21F06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4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03C00-62BB-4300-B5F5-6740E21F065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629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5 min.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E257B-F1F4-4F26-AE76-18639BA256D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53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03C00-62BB-4300-B5F5-6740E21F065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608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03C00-62BB-4300-B5F5-6740E21F065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832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03C00-62BB-4300-B5F5-6740E21F065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9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03C00-62BB-4300-B5F5-6740E21F065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03C00-62BB-4300-B5F5-6740E21F065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88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C4B3C-81C0-B25C-D80C-AD497EEA9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30C7AB0-BC26-CED5-CA96-236FB6238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CA097-6166-505C-D20B-6CF20977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14D8BC-D7A9-360A-5636-F25B2CC3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FFC4C0-C2C1-E2A5-CF04-DA11CB23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16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CFEBE-E13B-417F-1A2E-1D300476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F11212D-600B-DBE1-C125-F93E5F6B8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01F059-7391-B9C8-D792-ABEA4A91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791933-B6D6-70DB-4DF4-77C58C83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C0A292-DF1F-9720-6F7D-A8BB1985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16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01B5A8C-5364-8B80-66F6-EA99C432C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535A6ED-8072-915F-A001-B8ACF4CEF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6ED97F-1A6C-5C74-E33C-0EF63CFE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0B3B30-4EDC-556C-3C67-B75BD53C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71D736-33A8-24D7-A661-27A41937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063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67DA1-30F8-8603-51F1-B1EB005D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27E9B6-3A89-FE52-36D4-A562F79C8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BAA152-C6EF-D484-BE1B-FEC00628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502BE6-4122-9636-D26E-228D8058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036917-7F9E-B0F8-B4CD-12B69D66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7B236-3875-6FE0-1D2E-63C1E6BB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69C0D5-25A6-F2CB-33E1-0BA347171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991383-0AD7-5B4A-2BDD-2909079E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4D4439-86ED-CF76-58B9-A5AE832B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35C3A5-0788-F2D3-C79D-B8313DA4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09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3AC51-553D-D410-EC1D-A1395871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8CD3FB-6D2E-6C4A-8C3C-BB0876CBF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D1A6DA-9DEE-4AF9-1E78-507191BE0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8C91366-9E8C-474F-FCAB-F378EE13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DA134DF-E14B-A62A-819C-01761430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EB5804-C366-9126-71B8-E2AC8602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926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E41B9-9925-064C-97A0-E2DF3EB2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0F43AF-3453-D16A-7340-901168704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25ACA5F-3F9E-8FC2-9A21-63623DEEB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149B99F-AE23-3CF2-917A-E01E25BCD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1E5FBF1-9940-8F0F-2DFD-6EC70C434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012AA59-91B5-6F1A-5B2B-F8B8BD59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B686BB1-474D-B175-735E-BABBF6BB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9B04EE-1F7B-6C8B-5EB0-5E4ADED7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59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B06AD-C361-FA6F-2BC3-4246E73B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B9EA62-6507-9B31-4837-4045E282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6FA8CD1-A846-B3F5-10C6-085C0AF9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A79D08-1EE7-BD84-0856-D6DF7185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364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3FD0B41-BABA-AE8D-4C1C-2CAC7055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615A2CF-4BA3-A231-C521-82887AA2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BFB358-C69A-ED36-33C3-0618FDF2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646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7AEAB-869D-0499-F457-28900BC1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E2DA15-B29F-21EA-6505-172B8EF6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4DE872-E0D9-F3FC-2CE0-508435C64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5B321E-5869-ABBF-9FC5-752B215F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1EA496-153F-6FFF-E7F6-ECA7C353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D88926-BB1E-F523-299F-CA34BC59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83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BE69E-56AB-4D9A-AC10-B1A879D4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EDE14FB-AA0B-E7A6-E2C8-439BD3DF0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0FFBCF-1E18-A13E-796D-4E00667E6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FE5DAC8-A0F0-5F56-99DF-482BFA19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5525D6-DC38-8F13-AF3F-521621F9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F52C5C1-4945-95BE-312F-56EF50A7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96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18EE812-EBE5-AE50-56B8-E882A72B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4B7EC5-02AD-6F48-FA2B-674628D48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52CEDA-7E09-C12A-722B-4D370C31B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9AA1B-6799-4B63-93B3-DA7A4236E90F}" type="datetimeFigureOut">
              <a:rPr lang="da-DK" smtClean="0"/>
              <a:t>13-02-2026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958965-F81A-E24B-64A4-5EF09569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55CBB3-A000-9FC5-ED28-82AA1A9A7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DEDF8B-36F2-4912-8B12-B7864C246F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22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35E82A4D-4DAD-ED28-A849-2DB0F365E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515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526698-88C6-7980-5352-014388F10C66}"/>
              </a:ext>
            </a:extLst>
          </p:cNvPr>
          <p:cNvSpPr txBox="1"/>
          <p:nvPr/>
        </p:nvSpPr>
        <p:spPr>
          <a:xfrm>
            <a:off x="10292317" y="5935220"/>
            <a:ext cx="2169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 dirty="0">
              <a:highlight>
                <a:srgbClr val="FFFF00"/>
              </a:highlight>
            </a:endParaRPr>
          </a:p>
          <a:p>
            <a:r>
              <a:rPr lang="da-DK" b="1" dirty="0">
                <a:highlight>
                  <a:srgbClr val="FFFF00"/>
                </a:highlight>
              </a:rPr>
              <a:t>Forberedelse til skriftlig opgave</a:t>
            </a:r>
          </a:p>
        </p:txBody>
      </p:sp>
    </p:spTree>
    <p:extLst>
      <p:ext uri="{BB962C8B-B14F-4D97-AF65-F5344CB8AC3E}">
        <p14:creationId xmlns:p14="http://schemas.microsoft.com/office/powerpoint/2010/main" val="166897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C195F5-9A79-2A4F-4D7D-CF6A84E8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numCol="2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a-DK" dirty="0"/>
              <a:t>Mange jøder flytter væk.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Esther kommer </a:t>
            </a:r>
            <a:r>
              <a:rPr lang="da-DK" u="sng" dirty="0" err="1"/>
              <a:t>zu</a:t>
            </a:r>
            <a:r>
              <a:rPr lang="da-DK" dirty="0"/>
              <a:t> skole (f) som altid.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Helga vil ikke mere med Esther </a:t>
            </a:r>
            <a:r>
              <a:rPr lang="da-DK" b="1" dirty="0" err="1"/>
              <a:t>zu</a:t>
            </a:r>
            <a:r>
              <a:rPr lang="da-DK" b="1" dirty="0"/>
              <a:t> tun </a:t>
            </a:r>
            <a:r>
              <a:rPr lang="da-DK" b="1" dirty="0" err="1"/>
              <a:t>haben</a:t>
            </a:r>
            <a:r>
              <a:rPr lang="da-DK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Helga </a:t>
            </a:r>
            <a:r>
              <a:rPr lang="de-DE" dirty="0" err="1"/>
              <a:t>bærer</a:t>
            </a:r>
            <a:r>
              <a:rPr lang="de-DE" dirty="0"/>
              <a:t> Hitlerjugend-</a:t>
            </a:r>
            <a:r>
              <a:rPr lang="de-DE" b="1" dirty="0"/>
              <a:t>Kluft</a:t>
            </a:r>
            <a:r>
              <a:rPr lang="de-DE" dirty="0"/>
              <a:t> (f).</a:t>
            </a: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Klassen (f) får en ny lærerinde (f).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Fru Weigand </a:t>
            </a:r>
            <a:r>
              <a:rPr lang="de-DE" dirty="0" err="1"/>
              <a:t>bærer</a:t>
            </a:r>
            <a:r>
              <a:rPr lang="de-DE" dirty="0"/>
              <a:t> </a:t>
            </a:r>
            <a:r>
              <a:rPr lang="de-DE" dirty="0" err="1"/>
              <a:t>hagekorset</a:t>
            </a:r>
            <a:r>
              <a:rPr lang="de-DE" dirty="0"/>
              <a:t> (n).</a:t>
            </a: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Fru Weigand </a:t>
            </a:r>
            <a:r>
              <a:rPr lang="de-DE" b="1" dirty="0"/>
              <a:t>fordert</a:t>
            </a:r>
            <a:r>
              <a:rPr lang="de-DE" dirty="0"/>
              <a:t> </a:t>
            </a:r>
            <a:r>
              <a:rPr lang="de-DE" dirty="0" err="1"/>
              <a:t>klassen</a:t>
            </a:r>
            <a:r>
              <a:rPr lang="de-DE" dirty="0"/>
              <a:t> (f) </a:t>
            </a:r>
            <a:r>
              <a:rPr lang="de-DE" b="1" dirty="0"/>
              <a:t>auf</a:t>
            </a:r>
            <a:r>
              <a:rPr lang="de-DE" dirty="0"/>
              <a:t> (at </a:t>
            </a:r>
            <a:r>
              <a:rPr lang="de-DE" dirty="0" err="1"/>
              <a:t>sige</a:t>
            </a:r>
            <a:r>
              <a:rPr lang="de-DE" dirty="0"/>
              <a:t>) Heil Hitler.</a:t>
            </a: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Esther hilser ikke føreren (m).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Esther skal bytte plads (m) med Helga.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Susi vover ikke (at gå) </a:t>
            </a:r>
            <a:r>
              <a:rPr lang="da-DK" u="sng" dirty="0"/>
              <a:t>med</a:t>
            </a:r>
            <a:r>
              <a:rPr lang="da-DK" dirty="0"/>
              <a:t> Esther.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u="sng" dirty="0"/>
              <a:t>I (+d)</a:t>
            </a:r>
            <a:r>
              <a:rPr lang="da-DK" dirty="0"/>
              <a:t> pausen (f) er Esther alene.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Efter skolen (f) løber Esther alene hjem.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b="1" dirty="0"/>
              <a:t>Am nächsten Morgen</a:t>
            </a:r>
            <a:r>
              <a:rPr lang="de-DE" dirty="0"/>
              <a:t> </a:t>
            </a:r>
            <a:r>
              <a:rPr lang="de-DE" dirty="0" err="1"/>
              <a:t>venter</a:t>
            </a:r>
            <a:r>
              <a:rPr lang="de-DE" dirty="0"/>
              <a:t> Susi </a:t>
            </a:r>
            <a:r>
              <a:rPr lang="de-DE" b="1" dirty="0"/>
              <a:t>auf</a:t>
            </a:r>
            <a:r>
              <a:rPr lang="de-DE" dirty="0"/>
              <a:t> Esther.</a:t>
            </a: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Esther kommer ikke.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Efter den sidste time (f) løber Susi </a:t>
            </a:r>
            <a:r>
              <a:rPr lang="da-DK" b="1" dirty="0" err="1"/>
              <a:t>zu</a:t>
            </a:r>
            <a:r>
              <a:rPr lang="da-DK" dirty="0"/>
              <a:t> Esthers lejlighed.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Esther er ikke der.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Esther og hendes familie har forladt landet (n).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CE7DA84-42F0-9946-5E3D-32763A9A401A}"/>
              </a:ext>
            </a:extLst>
          </p:cNvPr>
          <p:cNvSpPr txBox="1"/>
          <p:nvPr/>
        </p:nvSpPr>
        <p:spPr>
          <a:xfrm>
            <a:off x="9991060" y="6072895"/>
            <a:ext cx="233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highlight>
                  <a:srgbClr val="FFFF00"/>
                </a:highlight>
              </a:rPr>
              <a:t>Oversæt til tysk.</a:t>
            </a:r>
          </a:p>
        </p:txBody>
      </p:sp>
    </p:spTree>
    <p:extLst>
      <p:ext uri="{BB962C8B-B14F-4D97-AF65-F5344CB8AC3E}">
        <p14:creationId xmlns:p14="http://schemas.microsoft.com/office/powerpoint/2010/main" val="295629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C484C03-14ED-3353-35A9-3D34904D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66351"/>
            <a:ext cx="10558405" cy="3044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Småord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682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A9D29-EE08-C1AA-C006-6174BE30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364"/>
            <a:ext cx="10515600" cy="1325563"/>
          </a:xfrm>
        </p:spPr>
        <p:txBody>
          <a:bodyPr/>
          <a:lstStyle/>
          <a:p>
            <a:r>
              <a:rPr lang="da-DK" dirty="0"/>
              <a:t>Liste med småord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CA4A0F-6675-7676-751F-692B623D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6" y="1230199"/>
            <a:ext cx="12043144" cy="5233491"/>
          </a:xfrm>
        </p:spPr>
        <p:txBody>
          <a:bodyPr numCol="3">
            <a:normAutofit fontScale="85000" lnSpcReduction="20000"/>
          </a:bodyPr>
          <a:lstStyle/>
          <a:p>
            <a:pPr marL="0" lvl="0" indent="0">
              <a:buNone/>
            </a:pPr>
            <a:r>
              <a:rPr lang="da-DK" b="1" dirty="0">
                <a:highlight>
                  <a:srgbClr val="FFFF00"/>
                </a:highlight>
              </a:rPr>
              <a:t>Småord </a:t>
            </a:r>
            <a:br>
              <a:rPr lang="da-DK" b="1" dirty="0">
                <a:highlight>
                  <a:srgbClr val="FFFF00"/>
                </a:highlight>
              </a:rPr>
            </a:br>
            <a:r>
              <a:rPr lang="da-DK" b="1" dirty="0">
                <a:highlight>
                  <a:srgbClr val="FFFF00"/>
                </a:highlight>
              </a:rPr>
              <a:t>(engelsk ordstilling)</a:t>
            </a:r>
          </a:p>
          <a:p>
            <a:pPr lvl="0"/>
            <a:r>
              <a:rPr lang="da-DK" b="1" dirty="0"/>
              <a:t>aber* </a:t>
            </a:r>
            <a:r>
              <a:rPr lang="da-DK" dirty="0"/>
              <a:t>men</a:t>
            </a:r>
          </a:p>
          <a:p>
            <a:pPr lvl="0"/>
            <a:r>
              <a:rPr lang="da-DK" b="1" dirty="0"/>
              <a:t>am </a:t>
            </a:r>
            <a:r>
              <a:rPr lang="da-DK" b="1" dirty="0" err="1"/>
              <a:t>Anfang</a:t>
            </a:r>
            <a:r>
              <a:rPr lang="da-DK" b="1" dirty="0"/>
              <a:t> </a:t>
            </a:r>
            <a:r>
              <a:rPr lang="da-DK" dirty="0"/>
              <a:t>i starten</a:t>
            </a:r>
          </a:p>
          <a:p>
            <a:pPr lvl="0"/>
            <a:r>
              <a:rPr lang="da-DK" b="1" dirty="0"/>
              <a:t>am Ende </a:t>
            </a:r>
            <a:r>
              <a:rPr lang="da-DK" dirty="0"/>
              <a:t>i slutningen</a:t>
            </a:r>
          </a:p>
          <a:p>
            <a:pPr lvl="0"/>
            <a:r>
              <a:rPr lang="da-DK" b="1" dirty="0" err="1"/>
              <a:t>auch</a:t>
            </a:r>
            <a:r>
              <a:rPr lang="da-DK" b="1" dirty="0"/>
              <a:t> </a:t>
            </a:r>
            <a:r>
              <a:rPr lang="da-DK" dirty="0"/>
              <a:t>også</a:t>
            </a:r>
          </a:p>
          <a:p>
            <a:pPr lvl="0"/>
            <a:r>
              <a:rPr lang="da-DK" b="1" dirty="0" err="1"/>
              <a:t>dann</a:t>
            </a:r>
            <a:r>
              <a:rPr lang="da-DK" b="1" dirty="0"/>
              <a:t> </a:t>
            </a:r>
            <a:r>
              <a:rPr lang="da-DK" dirty="0"/>
              <a:t>så</a:t>
            </a:r>
          </a:p>
          <a:p>
            <a:pPr lvl="0"/>
            <a:r>
              <a:rPr lang="da-DK" b="1" dirty="0" err="1"/>
              <a:t>danach</a:t>
            </a:r>
            <a:r>
              <a:rPr lang="da-DK" b="1" dirty="0"/>
              <a:t> </a:t>
            </a:r>
            <a:r>
              <a:rPr lang="da-DK" dirty="0"/>
              <a:t>derefter</a:t>
            </a:r>
          </a:p>
          <a:p>
            <a:pPr lvl="0"/>
            <a:r>
              <a:rPr lang="da-DK" b="1" dirty="0" err="1"/>
              <a:t>deshalb</a:t>
            </a:r>
            <a:r>
              <a:rPr lang="da-DK" b="1" dirty="0"/>
              <a:t> </a:t>
            </a:r>
            <a:r>
              <a:rPr lang="da-DK" dirty="0"/>
              <a:t>derfor</a:t>
            </a:r>
          </a:p>
          <a:p>
            <a:pPr lvl="0"/>
            <a:r>
              <a:rPr lang="da-DK" b="1" dirty="0" err="1"/>
              <a:t>doch</a:t>
            </a:r>
            <a:r>
              <a:rPr lang="da-DK" b="1" dirty="0"/>
              <a:t> </a:t>
            </a:r>
            <a:r>
              <a:rPr lang="da-DK" dirty="0"/>
              <a:t>dog</a:t>
            </a:r>
          </a:p>
          <a:p>
            <a:pPr lvl="0"/>
            <a:r>
              <a:rPr lang="da-DK" b="1" dirty="0" err="1"/>
              <a:t>jetzt</a:t>
            </a:r>
            <a:r>
              <a:rPr lang="da-DK" b="1" dirty="0"/>
              <a:t> </a:t>
            </a:r>
            <a:r>
              <a:rPr lang="da-DK" dirty="0"/>
              <a:t>nu</a:t>
            </a:r>
          </a:p>
          <a:p>
            <a:pPr lvl="0"/>
            <a:endParaRPr lang="da-DK" b="1" dirty="0"/>
          </a:p>
          <a:p>
            <a:pPr lvl="0"/>
            <a:endParaRPr lang="da-DK" b="1" dirty="0"/>
          </a:p>
          <a:p>
            <a:pPr lvl="0"/>
            <a:endParaRPr lang="da-DK" b="1" dirty="0"/>
          </a:p>
          <a:p>
            <a:pPr lvl="0"/>
            <a:r>
              <a:rPr lang="da-DK" b="1" dirty="0" err="1"/>
              <a:t>plötzlich</a:t>
            </a:r>
            <a:r>
              <a:rPr lang="da-DK" b="1" dirty="0"/>
              <a:t> </a:t>
            </a:r>
            <a:r>
              <a:rPr lang="da-DK" dirty="0"/>
              <a:t>pludselig</a:t>
            </a:r>
          </a:p>
          <a:p>
            <a:pPr lvl="0"/>
            <a:r>
              <a:rPr lang="da-DK" b="1" dirty="0" err="1"/>
              <a:t>schon</a:t>
            </a:r>
            <a:r>
              <a:rPr lang="da-DK" b="1" dirty="0"/>
              <a:t> </a:t>
            </a:r>
            <a:r>
              <a:rPr lang="da-DK" dirty="0"/>
              <a:t>allerede/dog</a:t>
            </a:r>
          </a:p>
          <a:p>
            <a:pPr lvl="0"/>
            <a:r>
              <a:rPr lang="da-DK" b="1" dirty="0" err="1"/>
              <a:t>später</a:t>
            </a:r>
            <a:r>
              <a:rPr lang="da-DK" b="1" dirty="0"/>
              <a:t> </a:t>
            </a:r>
            <a:r>
              <a:rPr lang="da-DK" dirty="0"/>
              <a:t>senere</a:t>
            </a:r>
          </a:p>
          <a:p>
            <a:pPr lvl="0"/>
            <a:r>
              <a:rPr lang="da-DK" b="1" dirty="0"/>
              <a:t>und* </a:t>
            </a:r>
            <a:r>
              <a:rPr lang="da-DK" dirty="0"/>
              <a:t>og</a:t>
            </a:r>
          </a:p>
          <a:p>
            <a:pPr lvl="0"/>
            <a:r>
              <a:rPr lang="da-DK" b="1" dirty="0" err="1"/>
              <a:t>zuerst</a:t>
            </a:r>
            <a:r>
              <a:rPr lang="da-DK" b="1" dirty="0"/>
              <a:t> </a:t>
            </a:r>
            <a:r>
              <a:rPr lang="da-DK" dirty="0"/>
              <a:t>først</a:t>
            </a:r>
          </a:p>
          <a:p>
            <a:pPr lvl="0"/>
            <a:r>
              <a:rPr lang="da-DK" b="1" dirty="0" err="1"/>
              <a:t>sonst</a:t>
            </a:r>
            <a:r>
              <a:rPr lang="da-DK" b="1" dirty="0"/>
              <a:t> </a:t>
            </a:r>
            <a:r>
              <a:rPr lang="da-DK" dirty="0"/>
              <a:t>ellers</a:t>
            </a:r>
          </a:p>
          <a:p>
            <a:pPr marL="0" lv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br>
              <a:rPr lang="da-DK" b="1" dirty="0">
                <a:highlight>
                  <a:srgbClr val="FFFF00"/>
                </a:highlight>
              </a:rPr>
            </a:br>
            <a:endParaRPr lang="da-DK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b="1" dirty="0">
                <a:highlight>
                  <a:srgbClr val="FFFF00"/>
                </a:highlight>
              </a:rPr>
              <a:t>Ledsætningsindledere: (v1 bagerst)</a:t>
            </a:r>
            <a:endParaRPr lang="da-DK" dirty="0">
              <a:highlight>
                <a:srgbClr val="FFFF00"/>
              </a:highlight>
            </a:endParaRPr>
          </a:p>
          <a:p>
            <a:pPr lvl="0"/>
            <a:r>
              <a:rPr lang="da-DK" b="1" dirty="0" err="1"/>
              <a:t>wenn</a:t>
            </a:r>
            <a:r>
              <a:rPr lang="da-DK" dirty="0"/>
              <a:t> når/hvis</a:t>
            </a:r>
          </a:p>
          <a:p>
            <a:pPr lvl="0"/>
            <a:r>
              <a:rPr lang="da-DK" b="1" dirty="0" err="1"/>
              <a:t>weil</a:t>
            </a:r>
            <a:r>
              <a:rPr lang="da-DK" dirty="0"/>
              <a:t> fordi</a:t>
            </a:r>
          </a:p>
          <a:p>
            <a:pPr lvl="0"/>
            <a:r>
              <a:rPr lang="da-DK" b="1" dirty="0" err="1"/>
              <a:t>dass</a:t>
            </a:r>
            <a:r>
              <a:rPr lang="da-DK" dirty="0"/>
              <a:t> at</a:t>
            </a:r>
          </a:p>
          <a:p>
            <a:pPr lvl="0"/>
            <a:r>
              <a:rPr lang="da-DK" b="1" dirty="0" err="1"/>
              <a:t>obwohl</a:t>
            </a:r>
            <a:r>
              <a:rPr lang="da-DK" dirty="0"/>
              <a:t> selvom</a:t>
            </a:r>
          </a:p>
          <a:p>
            <a:pPr lvl="0"/>
            <a:r>
              <a:rPr lang="da-DK" b="1" dirty="0"/>
              <a:t>als</a:t>
            </a:r>
            <a:r>
              <a:rPr lang="da-DK" dirty="0"/>
              <a:t> da</a:t>
            </a:r>
          </a:p>
          <a:p>
            <a:pPr lvl="0"/>
            <a:r>
              <a:rPr lang="da-DK" b="1" dirty="0"/>
              <a:t>da </a:t>
            </a:r>
            <a:r>
              <a:rPr lang="da-DK" dirty="0"/>
              <a:t>eftersom</a:t>
            </a:r>
          </a:p>
          <a:p>
            <a:pPr lvl="0"/>
            <a:r>
              <a:rPr lang="da-DK" b="1" dirty="0" err="1"/>
              <a:t>weshalb</a:t>
            </a:r>
            <a:r>
              <a:rPr lang="da-DK" b="1" dirty="0"/>
              <a:t> </a:t>
            </a:r>
            <a:r>
              <a:rPr lang="da-DK" dirty="0"/>
              <a:t>hvorfor</a:t>
            </a:r>
          </a:p>
          <a:p>
            <a:pPr lvl="0"/>
            <a:r>
              <a:rPr lang="da-DK" b="1" dirty="0" err="1"/>
              <a:t>wo</a:t>
            </a:r>
            <a:r>
              <a:rPr lang="da-DK" dirty="0"/>
              <a:t> hvor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5EA7E9F-8A5A-BC7A-26B7-DE338DC55409}"/>
              </a:ext>
            </a:extLst>
          </p:cNvPr>
          <p:cNvSpPr txBox="1"/>
          <p:nvPr/>
        </p:nvSpPr>
        <p:spPr>
          <a:xfrm>
            <a:off x="148856" y="6421158"/>
            <a:ext cx="496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*aber &amp; und indleder ikke engelsk ordstilling</a:t>
            </a:r>
          </a:p>
        </p:txBody>
      </p:sp>
    </p:spTree>
    <p:extLst>
      <p:ext uri="{BB962C8B-B14F-4D97-AF65-F5344CB8AC3E}">
        <p14:creationId xmlns:p14="http://schemas.microsoft.com/office/powerpoint/2010/main" val="407216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62F1A-DBC5-95CC-7165-EAA418DB9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246085-8DE5-9564-0227-AF594B78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165"/>
            <a:ext cx="7985051" cy="6858000"/>
          </a:xfrm>
        </p:spPr>
        <p:txBody>
          <a:bodyPr numCol="1"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Die Geschichte spielt in Deutschland </a:t>
            </a:r>
            <a:br>
              <a:rPr lang="de-DE" sz="2200" dirty="0"/>
            </a:br>
            <a:r>
              <a:rPr lang="de-DE" sz="2200" dirty="0"/>
              <a:t>im Jahr 1933.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Susi und Esther sind Freundinnen.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Sie verbringen viel Zeit im Schreibwarenladen von Frau Obermeier.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Die Mädchen schauen oft, was sie mit ihrem Taschengeld kaufen können.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Sie entdecken Freundschaftsringe im Laden.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Frau Obermeier zeigt Susi und Esther neue Ringe mit einem Hakenkreuz.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Susi und Ester mögen die Ringe und sie kaufen je einen Ring.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Der Ring soll ihre Freundschaft für immer symbolisieren.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Esther ist Jüdin und darf den Ring </a:t>
            </a:r>
            <a:br>
              <a:rPr lang="de-DE" sz="2200" dirty="0"/>
            </a:br>
            <a:r>
              <a:rPr lang="de-DE" sz="2200" dirty="0"/>
              <a:t>nicht tragen.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Die Hitlerpartei kommt an die Macht.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Susis Mutter warnt Susi vor der Freundschaft mit Esther.</a:t>
            </a:r>
            <a:endParaRPr lang="da-DK" sz="2200" dirty="0"/>
          </a:p>
          <a:p>
            <a:pPr marL="514350" lvl="0" indent="-514350">
              <a:buFont typeface="+mj-lt"/>
              <a:buAutoNum type="arabicPeriod"/>
            </a:pPr>
            <a:r>
              <a:rPr lang="de-DE" sz="2200" dirty="0"/>
              <a:t>Susi will Esther nicht verlassen.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200" dirty="0"/>
              <a:t>Viele Juden ziehen weg.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200" dirty="0"/>
              <a:t>Esther kommt zur Schule wie immer.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87700F4-9D21-0728-7236-8F89F532634E}"/>
              </a:ext>
            </a:extLst>
          </p:cNvPr>
          <p:cNvSpPr txBox="1"/>
          <p:nvPr/>
        </p:nvSpPr>
        <p:spPr>
          <a:xfrm>
            <a:off x="8472668" y="13518"/>
            <a:ext cx="3719331" cy="68444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da-DK" sz="1600" b="1" dirty="0">
                <a:highlight>
                  <a:srgbClr val="C0C0C0"/>
                </a:highlight>
              </a:rPr>
              <a:t>Småord </a:t>
            </a:r>
            <a:br>
              <a:rPr lang="da-DK" sz="1600" b="1" dirty="0">
                <a:highlight>
                  <a:srgbClr val="C0C0C0"/>
                </a:highlight>
              </a:rPr>
            </a:br>
            <a:r>
              <a:rPr lang="da-DK" sz="1600" b="1" dirty="0">
                <a:highlight>
                  <a:srgbClr val="C0C0C0"/>
                </a:highlight>
              </a:rPr>
              <a:t>(engelsk ordstilling)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/>
              <a:t>aber* </a:t>
            </a:r>
            <a:r>
              <a:rPr lang="da-DK" sz="1600" dirty="0"/>
              <a:t>men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/>
              <a:t>am </a:t>
            </a:r>
            <a:r>
              <a:rPr lang="da-DK" sz="1600" b="1" dirty="0" err="1"/>
              <a:t>Anfang</a:t>
            </a:r>
            <a:r>
              <a:rPr lang="da-DK" sz="1600" b="1" dirty="0"/>
              <a:t> </a:t>
            </a:r>
            <a:r>
              <a:rPr lang="da-DK" sz="1600" dirty="0"/>
              <a:t>i starten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/>
              <a:t>am Ende </a:t>
            </a:r>
            <a:r>
              <a:rPr lang="da-DK" sz="1600" dirty="0"/>
              <a:t>i slutningen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auch</a:t>
            </a:r>
            <a:r>
              <a:rPr lang="da-DK" sz="1600" b="1" dirty="0"/>
              <a:t> </a:t>
            </a:r>
            <a:r>
              <a:rPr lang="da-DK" sz="1600" dirty="0"/>
              <a:t>også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dann</a:t>
            </a:r>
            <a:r>
              <a:rPr lang="da-DK" sz="1600" b="1" dirty="0"/>
              <a:t> </a:t>
            </a:r>
            <a:r>
              <a:rPr lang="da-DK" sz="1600" dirty="0"/>
              <a:t>så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danach</a:t>
            </a:r>
            <a:r>
              <a:rPr lang="da-DK" sz="1600" b="1" dirty="0"/>
              <a:t> </a:t>
            </a:r>
            <a:r>
              <a:rPr lang="da-DK" sz="1600" dirty="0"/>
              <a:t>derefter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deshalb</a:t>
            </a:r>
            <a:r>
              <a:rPr lang="da-DK" sz="1600" b="1" dirty="0"/>
              <a:t> </a:t>
            </a:r>
            <a:r>
              <a:rPr lang="da-DK" sz="1600" dirty="0"/>
              <a:t>derfor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doch</a:t>
            </a:r>
            <a:r>
              <a:rPr lang="da-DK" sz="1600" b="1" dirty="0"/>
              <a:t> </a:t>
            </a:r>
            <a:r>
              <a:rPr lang="da-DK" sz="1600" dirty="0"/>
              <a:t>dog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jetzt</a:t>
            </a:r>
            <a:r>
              <a:rPr lang="da-DK" sz="1600" b="1" dirty="0"/>
              <a:t> </a:t>
            </a:r>
            <a:r>
              <a:rPr lang="da-DK" sz="1600" dirty="0"/>
              <a:t>nu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plötzlich</a:t>
            </a:r>
            <a:r>
              <a:rPr lang="da-DK" sz="1600" b="1" dirty="0"/>
              <a:t> </a:t>
            </a:r>
            <a:r>
              <a:rPr lang="da-DK" sz="1600" dirty="0"/>
              <a:t>pludselig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schon</a:t>
            </a:r>
            <a:r>
              <a:rPr lang="da-DK" sz="1600" b="1" dirty="0"/>
              <a:t> </a:t>
            </a:r>
            <a:r>
              <a:rPr lang="da-DK" sz="1600" dirty="0"/>
              <a:t>allerede/dog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später</a:t>
            </a:r>
            <a:r>
              <a:rPr lang="da-DK" sz="1600" b="1" dirty="0"/>
              <a:t> </a:t>
            </a:r>
            <a:r>
              <a:rPr lang="da-DK" sz="1600" dirty="0"/>
              <a:t>senere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/>
              <a:t>und* </a:t>
            </a:r>
            <a:r>
              <a:rPr lang="da-DK" sz="1600" dirty="0"/>
              <a:t>og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zuerst</a:t>
            </a:r>
            <a:r>
              <a:rPr lang="da-DK" sz="1600" b="1" dirty="0"/>
              <a:t> </a:t>
            </a:r>
            <a:r>
              <a:rPr lang="da-DK" sz="1600" dirty="0"/>
              <a:t>først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sonst</a:t>
            </a:r>
            <a:r>
              <a:rPr lang="da-DK" sz="1600" b="1" dirty="0"/>
              <a:t> </a:t>
            </a:r>
            <a:r>
              <a:rPr lang="da-DK" sz="1600" dirty="0"/>
              <a:t>ellers</a:t>
            </a:r>
          </a:p>
          <a:p>
            <a:pPr marL="0" lv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b="1" dirty="0">
                <a:highlight>
                  <a:srgbClr val="C0C0C0"/>
                </a:highlight>
              </a:rPr>
              <a:t>Ledsætningsindledere: (v1 bagerst)</a:t>
            </a:r>
            <a:endParaRPr lang="da-DK" sz="1600" dirty="0">
              <a:highlight>
                <a:srgbClr val="C0C0C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600" b="1" dirty="0" err="1"/>
              <a:t>wenn</a:t>
            </a:r>
            <a:r>
              <a:rPr lang="da-DK" sz="1600" dirty="0"/>
              <a:t> når/hvis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weil</a:t>
            </a:r>
            <a:r>
              <a:rPr lang="da-DK" sz="1600" dirty="0"/>
              <a:t> fordi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dass</a:t>
            </a:r>
            <a:r>
              <a:rPr lang="da-DK" sz="1600" dirty="0"/>
              <a:t> at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obwohl</a:t>
            </a:r>
            <a:r>
              <a:rPr lang="da-DK" sz="1600" dirty="0"/>
              <a:t> selvom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/>
              <a:t>als</a:t>
            </a:r>
            <a:r>
              <a:rPr lang="da-DK" sz="1600" dirty="0"/>
              <a:t> da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/>
              <a:t>da </a:t>
            </a:r>
            <a:r>
              <a:rPr lang="da-DK" sz="1600" dirty="0"/>
              <a:t>eftersom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weshalb</a:t>
            </a:r>
            <a:r>
              <a:rPr lang="da-DK" sz="1600" b="1" dirty="0"/>
              <a:t> </a:t>
            </a:r>
            <a:r>
              <a:rPr lang="da-DK" sz="1600" dirty="0"/>
              <a:t>hvorfor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wo</a:t>
            </a:r>
            <a:r>
              <a:rPr lang="da-DK" sz="1600" dirty="0"/>
              <a:t> hvor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9CE2315-D5D2-384A-3C21-1E6899B8530F}"/>
              </a:ext>
            </a:extLst>
          </p:cNvPr>
          <p:cNvSpPr txBox="1"/>
          <p:nvPr/>
        </p:nvSpPr>
        <p:spPr>
          <a:xfrm>
            <a:off x="5775767" y="5881505"/>
            <a:ext cx="2696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  <a:r>
              <a:rPr lang="da-DK" dirty="0">
                <a:highlight>
                  <a:srgbClr val="FFFF00"/>
                </a:highlight>
              </a:rPr>
              <a:t>Indsæt ord, så sprogene bliver mere flydende. Ret ordstilling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50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646A982F-B98A-544C-374F-E2EDCD315468}"/>
              </a:ext>
            </a:extLst>
          </p:cNvPr>
          <p:cNvSpPr txBox="1"/>
          <p:nvPr/>
        </p:nvSpPr>
        <p:spPr>
          <a:xfrm>
            <a:off x="0" y="0"/>
            <a:ext cx="831466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Helga wollte nichts mehr mit Esther zu</a:t>
            </a:r>
            <a:br>
              <a:rPr lang="de-DE" sz="2200" dirty="0"/>
            </a:br>
            <a:r>
              <a:rPr lang="de-DE" sz="2200" dirty="0"/>
              <a:t>tun haben.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Helga trägt die Hitlerjugend-Kluft.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Die Klasse bekommt eine neue Lehrerin.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Frau Weigand trägt das Hakenkreuz.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Frau Weigand fordert die Klasse auf, Heil Hitler zu sagen.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Esther grüßt den Führer nicht.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Esther muss den Platz mit Helga tauschen.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Susi wagt es nicht, mit Esther zu gehen.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In der Pause ist Esther allein.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Nach der Schule rennt Esther allein nach Hause.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Am nächsten Morgen wartet Susi auf Esther.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Aber Esther kommt nicht.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Nach der letzten Stunde rennt Susi zu Esthers Wohnung.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Esther ist nicht da.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de-DE" sz="2200" dirty="0"/>
              <a:t>Esther und ihre Familie haben das Land verlassen</a:t>
            </a:r>
            <a:endParaRPr lang="da-DK" sz="22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93960B4-A4B2-C462-265B-2B259F57F46A}"/>
              </a:ext>
            </a:extLst>
          </p:cNvPr>
          <p:cNvSpPr txBox="1"/>
          <p:nvPr/>
        </p:nvSpPr>
        <p:spPr>
          <a:xfrm>
            <a:off x="8472668" y="13518"/>
            <a:ext cx="3719331" cy="68444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da-DK" sz="1600" b="1" dirty="0">
                <a:highlight>
                  <a:srgbClr val="C0C0C0"/>
                </a:highlight>
              </a:rPr>
              <a:t>Småord </a:t>
            </a:r>
            <a:br>
              <a:rPr lang="da-DK" sz="1600" b="1" dirty="0">
                <a:highlight>
                  <a:srgbClr val="C0C0C0"/>
                </a:highlight>
              </a:rPr>
            </a:br>
            <a:r>
              <a:rPr lang="da-DK" sz="1600" b="1" dirty="0">
                <a:highlight>
                  <a:srgbClr val="C0C0C0"/>
                </a:highlight>
              </a:rPr>
              <a:t>(engelsk ordstilling)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/>
              <a:t>aber* </a:t>
            </a:r>
            <a:r>
              <a:rPr lang="da-DK" sz="1600" dirty="0"/>
              <a:t>men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/>
              <a:t>am </a:t>
            </a:r>
            <a:r>
              <a:rPr lang="da-DK" sz="1600" b="1" dirty="0" err="1"/>
              <a:t>Anfang</a:t>
            </a:r>
            <a:r>
              <a:rPr lang="da-DK" sz="1600" b="1" dirty="0"/>
              <a:t> </a:t>
            </a:r>
            <a:r>
              <a:rPr lang="da-DK" sz="1600" dirty="0"/>
              <a:t>i starten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/>
              <a:t>am Ende </a:t>
            </a:r>
            <a:r>
              <a:rPr lang="da-DK" sz="1600" dirty="0"/>
              <a:t>i slutningen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auch</a:t>
            </a:r>
            <a:r>
              <a:rPr lang="da-DK" sz="1600" b="1" dirty="0"/>
              <a:t> </a:t>
            </a:r>
            <a:r>
              <a:rPr lang="da-DK" sz="1600" dirty="0"/>
              <a:t>også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dann</a:t>
            </a:r>
            <a:r>
              <a:rPr lang="da-DK" sz="1600" b="1" dirty="0"/>
              <a:t> </a:t>
            </a:r>
            <a:r>
              <a:rPr lang="da-DK" sz="1600" dirty="0"/>
              <a:t>så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danach</a:t>
            </a:r>
            <a:r>
              <a:rPr lang="da-DK" sz="1600" b="1" dirty="0"/>
              <a:t> </a:t>
            </a:r>
            <a:r>
              <a:rPr lang="da-DK" sz="1600" dirty="0"/>
              <a:t>derefter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deshalb</a:t>
            </a:r>
            <a:r>
              <a:rPr lang="da-DK" sz="1600" b="1" dirty="0"/>
              <a:t> </a:t>
            </a:r>
            <a:r>
              <a:rPr lang="da-DK" sz="1600" dirty="0"/>
              <a:t>derfor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doch</a:t>
            </a:r>
            <a:r>
              <a:rPr lang="da-DK" sz="1600" b="1" dirty="0"/>
              <a:t> </a:t>
            </a:r>
            <a:r>
              <a:rPr lang="da-DK" sz="1600" dirty="0"/>
              <a:t>dog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jetzt</a:t>
            </a:r>
            <a:r>
              <a:rPr lang="da-DK" sz="1600" b="1" dirty="0"/>
              <a:t> </a:t>
            </a:r>
            <a:r>
              <a:rPr lang="da-DK" sz="1600" dirty="0"/>
              <a:t>nu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plötzlich</a:t>
            </a:r>
            <a:r>
              <a:rPr lang="da-DK" sz="1600" b="1" dirty="0"/>
              <a:t> </a:t>
            </a:r>
            <a:r>
              <a:rPr lang="da-DK" sz="1600" dirty="0"/>
              <a:t>pludselig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schon</a:t>
            </a:r>
            <a:r>
              <a:rPr lang="da-DK" sz="1600" b="1" dirty="0"/>
              <a:t> </a:t>
            </a:r>
            <a:r>
              <a:rPr lang="da-DK" sz="1600" dirty="0"/>
              <a:t>allerede/dog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später</a:t>
            </a:r>
            <a:r>
              <a:rPr lang="da-DK" sz="1600" b="1" dirty="0"/>
              <a:t> </a:t>
            </a:r>
            <a:r>
              <a:rPr lang="da-DK" sz="1600" dirty="0"/>
              <a:t>senere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/>
              <a:t>und* </a:t>
            </a:r>
            <a:r>
              <a:rPr lang="da-DK" sz="1600" dirty="0"/>
              <a:t>og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zuerst</a:t>
            </a:r>
            <a:r>
              <a:rPr lang="da-DK" sz="1600" b="1" dirty="0"/>
              <a:t> </a:t>
            </a:r>
            <a:r>
              <a:rPr lang="da-DK" sz="1600" dirty="0"/>
              <a:t>først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600" b="1" dirty="0" err="1"/>
              <a:t>sonst</a:t>
            </a:r>
            <a:r>
              <a:rPr lang="da-DK" sz="1600" b="1" dirty="0"/>
              <a:t> </a:t>
            </a:r>
            <a:r>
              <a:rPr lang="da-DK" sz="1600" dirty="0"/>
              <a:t>ellers</a:t>
            </a:r>
          </a:p>
          <a:p>
            <a:pPr marL="0" lvl="0" indent="0">
              <a:buNone/>
            </a:pPr>
            <a:endParaRPr lang="da-DK" sz="1600" dirty="0"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da-DK" sz="1600" b="1" dirty="0">
                <a:highlight>
                  <a:srgbClr val="C0C0C0"/>
                </a:highlight>
              </a:rPr>
              <a:t>Ledsætningsindledere: (v1 bagerst)</a:t>
            </a:r>
            <a:endParaRPr lang="da-DK" sz="1600" dirty="0">
              <a:highlight>
                <a:srgbClr val="C0C0C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600" b="1" dirty="0" err="1"/>
              <a:t>wenn</a:t>
            </a:r>
            <a:r>
              <a:rPr lang="da-DK" sz="1600" dirty="0"/>
              <a:t> når/hvis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weil</a:t>
            </a:r>
            <a:r>
              <a:rPr lang="da-DK" sz="1600" dirty="0"/>
              <a:t> fordi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dass</a:t>
            </a:r>
            <a:r>
              <a:rPr lang="da-DK" sz="1600" dirty="0"/>
              <a:t> at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obwohl</a:t>
            </a:r>
            <a:r>
              <a:rPr lang="da-DK" sz="1600" dirty="0"/>
              <a:t> selvom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/>
              <a:t>als</a:t>
            </a:r>
            <a:r>
              <a:rPr lang="da-DK" sz="1600" dirty="0"/>
              <a:t> da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/>
              <a:t>da </a:t>
            </a:r>
            <a:r>
              <a:rPr lang="da-DK" sz="1600" dirty="0"/>
              <a:t>eftersom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weshalb</a:t>
            </a:r>
            <a:r>
              <a:rPr lang="da-DK" sz="1600" b="1" dirty="0"/>
              <a:t> </a:t>
            </a:r>
            <a:r>
              <a:rPr lang="da-DK" sz="1600" dirty="0"/>
              <a:t>hvorfor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da-DK" sz="1600" b="1" dirty="0" err="1"/>
              <a:t>wo</a:t>
            </a:r>
            <a:r>
              <a:rPr lang="da-DK" sz="1600" dirty="0"/>
              <a:t> hvor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09D760A-623F-5DDC-46C8-C93AB013635E}"/>
              </a:ext>
            </a:extLst>
          </p:cNvPr>
          <p:cNvSpPr txBox="1"/>
          <p:nvPr/>
        </p:nvSpPr>
        <p:spPr>
          <a:xfrm>
            <a:off x="5914663" y="13518"/>
            <a:ext cx="2696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  <a:r>
              <a:rPr lang="da-DK" dirty="0">
                <a:highlight>
                  <a:srgbClr val="FFFF00"/>
                </a:highlight>
              </a:rPr>
              <a:t>Indsæt ord, så sprogene bliver mere flydende. Ret ordstilling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16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F62BE4F7-64B5-889A-98C4-24E2315F9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0" y="92597"/>
            <a:ext cx="9325688" cy="5891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1A66AB9F-2047-9794-2692-F7BFC080A204}"/>
                  </a:ext>
                </a:extLst>
              </p14:cNvPr>
              <p14:cNvContentPartPr/>
              <p14:nvPr/>
            </p14:nvContentPartPr>
            <p14:xfrm>
              <a:off x="562005" y="2158568"/>
              <a:ext cx="8169530" cy="117047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1A66AB9F-2047-9794-2692-F7BFC080A2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005" y="2095152"/>
                <a:ext cx="8295171" cy="243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Håndskrift 19">
                <a:extLst>
                  <a:ext uri="{FF2B5EF4-FFF2-40B4-BE49-F238E27FC236}">
                    <a16:creationId xmlns:a16="http://schemas.microsoft.com/office/drawing/2014/main" id="{6ECAA125-96A2-E3E4-7C15-C75A94EBB4E2}"/>
                  </a:ext>
                </a:extLst>
              </p14:cNvPr>
              <p14:cNvContentPartPr/>
              <p14:nvPr/>
            </p14:nvContentPartPr>
            <p14:xfrm>
              <a:off x="374861" y="5314120"/>
              <a:ext cx="8543818" cy="45719"/>
            </p14:xfrm>
          </p:contentPart>
        </mc:Choice>
        <mc:Fallback xmlns="">
          <p:pic>
            <p:nvPicPr>
              <p:cNvPr id="20" name="Håndskrift 19">
                <a:extLst>
                  <a:ext uri="{FF2B5EF4-FFF2-40B4-BE49-F238E27FC236}">
                    <a16:creationId xmlns:a16="http://schemas.microsoft.com/office/drawing/2014/main" id="{6ECAA125-96A2-E3E4-7C15-C75A94EBB4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861" y="-2686705"/>
                <a:ext cx="8669457" cy="1600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0C6FDF03-48FB-B69F-9FE8-27FB68B49B7A}"/>
                  </a:ext>
                </a:extLst>
              </p14:cNvPr>
              <p14:cNvContentPartPr/>
              <p14:nvPr/>
            </p14:nvContentPartPr>
            <p14:xfrm>
              <a:off x="7609520" y="4248985"/>
              <a:ext cx="1560600" cy="1690894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0C6FDF03-48FB-B69F-9FE8-27FB68B49B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6520" y="4185959"/>
                <a:ext cx="1686240" cy="1816586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kstfelt 22">
            <a:extLst>
              <a:ext uri="{FF2B5EF4-FFF2-40B4-BE49-F238E27FC236}">
                <a16:creationId xmlns:a16="http://schemas.microsoft.com/office/drawing/2014/main" id="{C480F3CE-6500-785D-1D2B-7F0F6712E5E4}"/>
              </a:ext>
            </a:extLst>
          </p:cNvPr>
          <p:cNvSpPr txBox="1"/>
          <p:nvPr/>
        </p:nvSpPr>
        <p:spPr>
          <a:xfrm>
            <a:off x="10131387" y="6084389"/>
            <a:ext cx="31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Øv bøjningerne</a:t>
            </a:r>
          </a:p>
        </p:txBody>
      </p:sp>
    </p:spTree>
    <p:extLst>
      <p:ext uri="{BB962C8B-B14F-4D97-AF65-F5344CB8AC3E}">
        <p14:creationId xmlns:p14="http://schemas.microsoft.com/office/powerpoint/2010/main" val="4690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026DB3D-D413-E2AC-2F9E-0CCCACF4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66351"/>
            <a:ext cx="10558405" cy="3044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Forberedelse af del 1</a:t>
            </a:r>
          </a:p>
        </p:txBody>
      </p:sp>
    </p:spTree>
    <p:extLst>
      <p:ext uri="{BB962C8B-B14F-4D97-AF65-F5344CB8AC3E}">
        <p14:creationId xmlns:p14="http://schemas.microsoft.com/office/powerpoint/2010/main" val="308498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493FD9-91C8-7F83-503D-F392D9C1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8" y="81884"/>
            <a:ext cx="12108712" cy="6776115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b="1" dirty="0"/>
              <a:t>die Geschichte </a:t>
            </a:r>
            <a:r>
              <a:rPr lang="da-DK" dirty="0"/>
              <a:t>historien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spielen</a:t>
            </a:r>
            <a:r>
              <a:rPr lang="da-DK" dirty="0"/>
              <a:t> spille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verbringen</a:t>
            </a:r>
            <a:r>
              <a:rPr lang="da-DK" dirty="0"/>
              <a:t> tilbringe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der </a:t>
            </a:r>
            <a:r>
              <a:rPr lang="da-DK" b="1" dirty="0" err="1"/>
              <a:t>Schreibwarenladen</a:t>
            </a:r>
            <a:r>
              <a:rPr lang="da-DK" b="1" dirty="0"/>
              <a:t> </a:t>
            </a:r>
            <a:r>
              <a:rPr lang="da-DK" dirty="0"/>
              <a:t>papirbutik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schauen</a:t>
            </a:r>
            <a:r>
              <a:rPr lang="da-DK" dirty="0"/>
              <a:t> kigge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das </a:t>
            </a:r>
            <a:r>
              <a:rPr lang="da-DK" b="1" dirty="0" err="1"/>
              <a:t>Taschengeld</a:t>
            </a:r>
            <a:r>
              <a:rPr lang="da-DK" b="1" dirty="0"/>
              <a:t> </a:t>
            </a:r>
            <a:r>
              <a:rPr lang="da-DK" dirty="0"/>
              <a:t>lommepenge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entdecken</a:t>
            </a:r>
            <a:r>
              <a:rPr lang="da-DK" dirty="0"/>
              <a:t> opdage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der </a:t>
            </a:r>
            <a:r>
              <a:rPr lang="da-DK" b="1" dirty="0" err="1"/>
              <a:t>Freundschaftsring</a:t>
            </a:r>
            <a:r>
              <a:rPr lang="da-DK" b="1" dirty="0"/>
              <a:t> </a:t>
            </a:r>
            <a:r>
              <a:rPr lang="da-DK" dirty="0"/>
              <a:t>venskabsring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zeigen</a:t>
            </a:r>
            <a:r>
              <a:rPr lang="da-DK" dirty="0"/>
              <a:t> vise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das </a:t>
            </a:r>
            <a:r>
              <a:rPr lang="da-DK" b="1" dirty="0" err="1"/>
              <a:t>Hakenkreuz</a:t>
            </a:r>
            <a:r>
              <a:rPr lang="da-DK" b="1" dirty="0"/>
              <a:t> </a:t>
            </a:r>
            <a:r>
              <a:rPr lang="da-DK" dirty="0"/>
              <a:t>hagekors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mögen</a:t>
            </a:r>
            <a:r>
              <a:rPr lang="da-DK" dirty="0"/>
              <a:t> kan lide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die </a:t>
            </a:r>
            <a:r>
              <a:rPr lang="da-DK" b="1" dirty="0" err="1"/>
              <a:t>Freundschaft</a:t>
            </a:r>
            <a:r>
              <a:rPr lang="da-DK" b="1" dirty="0"/>
              <a:t> </a:t>
            </a:r>
            <a:r>
              <a:rPr lang="da-DK" dirty="0"/>
              <a:t>venskab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die </a:t>
            </a:r>
            <a:r>
              <a:rPr lang="da-DK" b="1" dirty="0" err="1"/>
              <a:t>Jüdin</a:t>
            </a:r>
            <a:r>
              <a:rPr lang="da-DK" b="1" dirty="0"/>
              <a:t> </a:t>
            </a:r>
            <a:r>
              <a:rPr lang="da-DK" dirty="0"/>
              <a:t>jødinde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die </a:t>
            </a:r>
            <a:r>
              <a:rPr lang="da-DK" b="1" dirty="0" err="1"/>
              <a:t>Hitlerpartei</a:t>
            </a:r>
            <a:r>
              <a:rPr lang="da-DK" b="1" dirty="0"/>
              <a:t> </a:t>
            </a:r>
            <a:r>
              <a:rPr lang="da-DK" dirty="0"/>
              <a:t>Hitlerpartiet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an die </a:t>
            </a:r>
            <a:r>
              <a:rPr lang="da-DK" b="1" dirty="0" err="1"/>
              <a:t>Macht</a:t>
            </a:r>
            <a:r>
              <a:rPr lang="da-DK" b="1" dirty="0"/>
              <a:t> </a:t>
            </a:r>
            <a:r>
              <a:rPr lang="da-DK" dirty="0"/>
              <a:t>kommen komme til magten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warnen</a:t>
            </a:r>
            <a:r>
              <a:rPr lang="da-DK" dirty="0"/>
              <a:t> advarer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verlassen</a:t>
            </a:r>
            <a:r>
              <a:rPr lang="da-DK" dirty="0"/>
              <a:t> forlade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2F72225-C025-BC6D-8A63-06EE8C5A144A}"/>
              </a:ext>
            </a:extLst>
          </p:cNvPr>
          <p:cNvSpPr txBox="1"/>
          <p:nvPr/>
        </p:nvSpPr>
        <p:spPr>
          <a:xfrm>
            <a:off x="10217889" y="6006675"/>
            <a:ext cx="2126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200" dirty="0">
                <a:highlight>
                  <a:srgbClr val="FFFF00"/>
                </a:highlight>
              </a:rPr>
              <a:t>Øv ordene.</a:t>
            </a:r>
          </a:p>
        </p:txBody>
      </p:sp>
    </p:spTree>
    <p:extLst>
      <p:ext uri="{BB962C8B-B14F-4D97-AF65-F5344CB8AC3E}">
        <p14:creationId xmlns:p14="http://schemas.microsoft.com/office/powerpoint/2010/main" val="27656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8007F3-E898-C087-2018-958037C8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578317" cy="6858000"/>
          </a:xfrm>
        </p:spPr>
        <p:txBody>
          <a:bodyPr numCol="2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Die </a:t>
            </a:r>
            <a:r>
              <a:rPr lang="de-DE" sz="2600" b="1" dirty="0"/>
              <a:t>Geschichte</a:t>
            </a:r>
            <a:r>
              <a:rPr lang="de-DE" sz="2600" dirty="0"/>
              <a:t> </a:t>
            </a:r>
            <a:r>
              <a:rPr lang="de-DE" sz="2600" b="1" dirty="0"/>
              <a:t>spielt</a:t>
            </a:r>
            <a:r>
              <a:rPr lang="de-DE" sz="2600" dirty="0"/>
              <a:t> in Deutschland </a:t>
            </a:r>
            <a:br>
              <a:rPr lang="de-DE" sz="2600" dirty="0"/>
            </a:br>
            <a:r>
              <a:rPr lang="de-DE" sz="2600" dirty="0"/>
              <a:t>im Jahr 1933.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Susi und Esther sind Freundinnen.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Sie </a:t>
            </a:r>
            <a:r>
              <a:rPr lang="de-DE" sz="2600" b="1" dirty="0"/>
              <a:t>verbringen</a:t>
            </a:r>
            <a:r>
              <a:rPr lang="de-DE" sz="2600" dirty="0"/>
              <a:t> viel Zeit im </a:t>
            </a:r>
            <a:r>
              <a:rPr lang="de-DE" sz="2600" b="1" dirty="0"/>
              <a:t>Schreibwarenladen</a:t>
            </a:r>
            <a:r>
              <a:rPr lang="de-DE" sz="2600" dirty="0"/>
              <a:t> von Frau Obermeier.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Die Mädchen </a:t>
            </a:r>
            <a:r>
              <a:rPr lang="de-DE" sz="2600" b="1" dirty="0"/>
              <a:t>schauen</a:t>
            </a:r>
            <a:r>
              <a:rPr lang="de-DE" sz="2600" dirty="0"/>
              <a:t> oft, was sie mit ihrem </a:t>
            </a:r>
            <a:r>
              <a:rPr lang="de-DE" sz="2600" b="1" dirty="0"/>
              <a:t>Taschengeld</a:t>
            </a:r>
            <a:r>
              <a:rPr lang="de-DE" sz="2600" dirty="0"/>
              <a:t> kaufen können.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Sie </a:t>
            </a:r>
            <a:r>
              <a:rPr lang="de-DE" sz="2600" b="1" dirty="0"/>
              <a:t>entdecken</a:t>
            </a:r>
            <a:r>
              <a:rPr lang="de-DE" sz="2600" dirty="0"/>
              <a:t> </a:t>
            </a:r>
            <a:r>
              <a:rPr lang="de-DE" sz="2600" b="1" dirty="0"/>
              <a:t>Freundschaftsringe</a:t>
            </a:r>
            <a:r>
              <a:rPr lang="de-DE" sz="2600" dirty="0"/>
              <a:t> im Laden.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Frau Obermeier </a:t>
            </a:r>
            <a:r>
              <a:rPr lang="de-DE" sz="2600" b="1" dirty="0"/>
              <a:t>zeigt</a:t>
            </a:r>
            <a:r>
              <a:rPr lang="de-DE" sz="2600" dirty="0"/>
              <a:t> Susi und Esther neue Ringe mit einem </a:t>
            </a:r>
            <a:r>
              <a:rPr lang="de-DE" sz="2600" b="1" dirty="0"/>
              <a:t>Hakenkreuz</a:t>
            </a:r>
            <a:r>
              <a:rPr lang="de-DE" sz="2600" dirty="0"/>
              <a:t>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Susi und Ester </a:t>
            </a:r>
            <a:r>
              <a:rPr lang="de-DE" sz="2600" b="1" dirty="0"/>
              <a:t>mögen</a:t>
            </a:r>
            <a:r>
              <a:rPr lang="de-DE" sz="2600" dirty="0"/>
              <a:t> die Ringe und sie kaufen je einen Ring.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Der Ring soll ihre </a:t>
            </a:r>
            <a:r>
              <a:rPr lang="de-DE" sz="2600" b="1" dirty="0"/>
              <a:t>Freundschaft</a:t>
            </a:r>
            <a:r>
              <a:rPr lang="de-DE" sz="2600" dirty="0"/>
              <a:t> für immer symbolisieren.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Esther ist </a:t>
            </a:r>
            <a:r>
              <a:rPr lang="de-DE" sz="2600" b="1" dirty="0"/>
              <a:t>Jüdin</a:t>
            </a:r>
            <a:r>
              <a:rPr lang="de-DE" sz="2600" dirty="0"/>
              <a:t> und darf den Ring </a:t>
            </a:r>
            <a:br>
              <a:rPr lang="de-DE" sz="2600" dirty="0"/>
            </a:br>
            <a:r>
              <a:rPr lang="de-DE" sz="2600" dirty="0"/>
              <a:t>nicht tragen.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Die </a:t>
            </a:r>
            <a:r>
              <a:rPr lang="de-DE" sz="2600" b="1" dirty="0"/>
              <a:t>Hitlerpartei</a:t>
            </a:r>
            <a:r>
              <a:rPr lang="de-DE" sz="2600" dirty="0"/>
              <a:t> kommt an die Macht.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Susis Mutter </a:t>
            </a:r>
            <a:r>
              <a:rPr lang="de-DE" sz="2600" b="1" dirty="0"/>
              <a:t>warnt</a:t>
            </a:r>
            <a:r>
              <a:rPr lang="de-DE" sz="2600" dirty="0"/>
              <a:t> Susi vor der Freundschaft mit Esther.</a:t>
            </a:r>
            <a:endParaRPr lang="da-DK" sz="2600" dirty="0"/>
          </a:p>
          <a:p>
            <a:pPr marL="514350" lvl="0" indent="-514350">
              <a:buFont typeface="+mj-lt"/>
              <a:buAutoNum type="arabicPeriod"/>
            </a:pPr>
            <a:r>
              <a:rPr lang="de-DE" sz="2600" dirty="0"/>
              <a:t>Susi will Esther nicht </a:t>
            </a:r>
            <a:r>
              <a:rPr lang="de-DE" sz="2600" b="1" dirty="0"/>
              <a:t>verlassen</a:t>
            </a:r>
            <a:r>
              <a:rPr lang="de-DE" sz="2600" dirty="0"/>
              <a:t>.</a:t>
            </a:r>
            <a:endParaRPr lang="da-DK" sz="2600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AD99903-B956-9ACA-BD01-1D5A9296315A}"/>
              </a:ext>
            </a:extLst>
          </p:cNvPr>
          <p:cNvSpPr txBox="1"/>
          <p:nvPr/>
        </p:nvSpPr>
        <p:spPr>
          <a:xfrm>
            <a:off x="8800214" y="5934670"/>
            <a:ext cx="339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highlight>
                  <a:srgbClr val="FFFF00"/>
                </a:highlight>
              </a:rPr>
              <a:t>Oversæt til dansk.</a:t>
            </a:r>
          </a:p>
        </p:txBody>
      </p:sp>
    </p:spTree>
    <p:extLst>
      <p:ext uri="{BB962C8B-B14F-4D97-AF65-F5344CB8AC3E}">
        <p14:creationId xmlns:p14="http://schemas.microsoft.com/office/powerpoint/2010/main" val="131474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7417EC-0394-3282-C331-67CE4FB5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a-DK" dirty="0"/>
              <a:t>Historien spiller </a:t>
            </a:r>
            <a:r>
              <a:rPr lang="da-DK" u="sng" dirty="0"/>
              <a:t>i</a:t>
            </a:r>
            <a:r>
              <a:rPr lang="da-DK" dirty="0"/>
              <a:t> Tyskland </a:t>
            </a:r>
            <a:r>
              <a:rPr lang="da-DK" u="sng" dirty="0"/>
              <a:t>i (+d)</a:t>
            </a:r>
            <a:r>
              <a:rPr lang="da-DK" dirty="0"/>
              <a:t> året (n) 1933.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Susi og Esther er veninder.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De tilbringer meget tid </a:t>
            </a:r>
            <a:r>
              <a:rPr lang="da-DK" u="sng" dirty="0"/>
              <a:t>i</a:t>
            </a:r>
            <a:r>
              <a:rPr lang="da-DK" dirty="0"/>
              <a:t> fru </a:t>
            </a:r>
            <a:r>
              <a:rPr lang="da-DK" dirty="0" err="1"/>
              <a:t>Obermeiers</a:t>
            </a:r>
            <a:r>
              <a:rPr lang="da-DK" dirty="0"/>
              <a:t> papirhandel.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Pigerne kigger ofte, hvad de kan købe </a:t>
            </a:r>
            <a:r>
              <a:rPr lang="da-DK" u="sng" dirty="0"/>
              <a:t>med</a:t>
            </a:r>
            <a:r>
              <a:rPr lang="da-DK" dirty="0"/>
              <a:t> deres </a:t>
            </a:r>
            <a:r>
              <a:rPr lang="da-DK" b="1" dirty="0" err="1"/>
              <a:t>Taschengeld</a:t>
            </a:r>
            <a:r>
              <a:rPr lang="da-DK" b="1" dirty="0"/>
              <a:t> (n).</a:t>
            </a: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De opdager venskabsringe </a:t>
            </a:r>
            <a:r>
              <a:rPr lang="da-DK" u="sng" dirty="0"/>
              <a:t>i (+d) </a:t>
            </a:r>
            <a:r>
              <a:rPr lang="da-DK" dirty="0"/>
              <a:t>butikken (m).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Fru </a:t>
            </a:r>
            <a:r>
              <a:rPr lang="da-DK" dirty="0" err="1"/>
              <a:t>Obermeier</a:t>
            </a:r>
            <a:r>
              <a:rPr lang="da-DK" dirty="0"/>
              <a:t> viser Susi og Esther </a:t>
            </a:r>
            <a:br>
              <a:rPr lang="da-DK" dirty="0"/>
            </a:br>
            <a:r>
              <a:rPr lang="da-DK" dirty="0"/>
              <a:t>de nye ringe (pl) </a:t>
            </a:r>
            <a:r>
              <a:rPr lang="da-DK" u="sng" dirty="0"/>
              <a:t>med</a:t>
            </a:r>
            <a:r>
              <a:rPr lang="da-DK" dirty="0"/>
              <a:t> et hagekors (n).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Susi og Esther kan lide ringene, og de køber </a:t>
            </a:r>
            <a:r>
              <a:rPr lang="da-DK" b="1" dirty="0" err="1"/>
              <a:t>je</a:t>
            </a:r>
            <a:r>
              <a:rPr lang="da-DK" dirty="0"/>
              <a:t> en ring (m).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Ringen (m) skal symbolisere deres venskab (f) for altid.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Esther er jødinde og må ikke bære ringen.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Hitlerpartiet kommer </a:t>
            </a:r>
            <a:r>
              <a:rPr lang="da-DK" b="1" u="sng" dirty="0"/>
              <a:t>an (+a)</a:t>
            </a:r>
            <a:r>
              <a:rPr lang="da-DK" dirty="0"/>
              <a:t> magten.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Susis mor advarer Susi </a:t>
            </a:r>
            <a:r>
              <a:rPr lang="da-DK" b="1" u="sng" dirty="0"/>
              <a:t>vor (+d)</a:t>
            </a:r>
            <a:r>
              <a:rPr lang="da-DK" dirty="0"/>
              <a:t> venskabet (f) </a:t>
            </a:r>
            <a:r>
              <a:rPr lang="da-DK" u="sng" dirty="0"/>
              <a:t>med</a:t>
            </a:r>
            <a:r>
              <a:rPr lang="da-DK" dirty="0"/>
              <a:t> Esther.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Susi vil ikke forlade Esther.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AAFF226-1E38-82D8-3F6C-C4AEE8A1DF8B}"/>
              </a:ext>
            </a:extLst>
          </p:cNvPr>
          <p:cNvSpPr txBox="1"/>
          <p:nvPr/>
        </p:nvSpPr>
        <p:spPr>
          <a:xfrm>
            <a:off x="9991060" y="6072895"/>
            <a:ext cx="233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highlight>
                  <a:srgbClr val="FFFF00"/>
                </a:highlight>
              </a:rPr>
              <a:t>Oversæt til tysk.</a:t>
            </a:r>
          </a:p>
        </p:txBody>
      </p:sp>
    </p:spTree>
    <p:extLst>
      <p:ext uri="{BB962C8B-B14F-4D97-AF65-F5344CB8AC3E}">
        <p14:creationId xmlns:p14="http://schemas.microsoft.com/office/powerpoint/2010/main" val="405541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AF8A9-0FB6-66D1-2ADF-166F9A0F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3E68404-AF71-661A-53DC-DA70E8B4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66351"/>
            <a:ext cx="10558405" cy="3044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Forberedelse af del 2</a:t>
            </a:r>
          </a:p>
        </p:txBody>
      </p:sp>
    </p:spTree>
    <p:extLst>
      <p:ext uri="{BB962C8B-B14F-4D97-AF65-F5344CB8AC3E}">
        <p14:creationId xmlns:p14="http://schemas.microsoft.com/office/powerpoint/2010/main" val="217025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493FD9-91C8-7F83-503D-F392D9C1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8" y="81884"/>
            <a:ext cx="11702902" cy="6776115"/>
          </a:xfrm>
        </p:spPr>
        <p:txBody>
          <a:bodyPr numCol="2">
            <a:normAutofit fontScale="4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weg∙ziehen</a:t>
            </a:r>
            <a:r>
              <a:rPr lang="da-DK" sz="5900" b="1" dirty="0"/>
              <a:t> </a:t>
            </a:r>
            <a:r>
              <a:rPr lang="da-DK" sz="5900" dirty="0"/>
              <a:t>flytte væk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wie</a:t>
            </a:r>
            <a:r>
              <a:rPr lang="da-DK" sz="5900" b="1" dirty="0"/>
              <a:t> immer </a:t>
            </a:r>
            <a:r>
              <a:rPr lang="da-DK" sz="5900" dirty="0"/>
              <a:t>som altid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/>
              <a:t>tun </a:t>
            </a:r>
            <a:r>
              <a:rPr lang="da-DK" sz="5900" dirty="0"/>
              <a:t>gøre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tragen</a:t>
            </a:r>
            <a:r>
              <a:rPr lang="da-DK" sz="5900" b="1" dirty="0"/>
              <a:t>* </a:t>
            </a:r>
            <a:r>
              <a:rPr lang="da-DK" sz="5900" dirty="0"/>
              <a:t>bære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/>
              <a:t>die </a:t>
            </a:r>
            <a:r>
              <a:rPr lang="da-DK" sz="5900" b="1" dirty="0" err="1"/>
              <a:t>Kluft</a:t>
            </a:r>
            <a:r>
              <a:rPr lang="da-DK" sz="5900" b="1" dirty="0"/>
              <a:t> </a:t>
            </a:r>
            <a:r>
              <a:rPr lang="da-DK" sz="5900" dirty="0"/>
              <a:t>tøj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bekommen</a:t>
            </a:r>
            <a:r>
              <a:rPr lang="da-DK" sz="5900" b="1" dirty="0"/>
              <a:t> </a:t>
            </a:r>
            <a:r>
              <a:rPr lang="da-DK" sz="5900" dirty="0"/>
              <a:t>få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/>
              <a:t>das </a:t>
            </a:r>
            <a:r>
              <a:rPr lang="da-DK" sz="5900" b="1" dirty="0" err="1"/>
              <a:t>Hakenkreuz</a:t>
            </a:r>
            <a:r>
              <a:rPr lang="da-DK" sz="5900" b="1" dirty="0"/>
              <a:t> </a:t>
            </a:r>
            <a:r>
              <a:rPr lang="da-DK" sz="5900" dirty="0"/>
              <a:t>hagekors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auffordern</a:t>
            </a:r>
            <a:r>
              <a:rPr lang="da-DK" sz="5900" dirty="0"/>
              <a:t> opfordre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grüßen</a:t>
            </a:r>
            <a:r>
              <a:rPr lang="da-DK" sz="5900" b="1" dirty="0"/>
              <a:t> </a:t>
            </a:r>
            <a:r>
              <a:rPr lang="da-DK" sz="5900" dirty="0"/>
              <a:t>hilse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/>
              <a:t>der Führer </a:t>
            </a:r>
            <a:r>
              <a:rPr lang="da-DK" sz="5900" dirty="0"/>
              <a:t>fører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/>
              <a:t>der Platz </a:t>
            </a:r>
            <a:r>
              <a:rPr lang="da-DK" sz="5900" dirty="0"/>
              <a:t>plads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tauschen</a:t>
            </a:r>
            <a:r>
              <a:rPr lang="da-DK" sz="5900" b="1" dirty="0"/>
              <a:t> </a:t>
            </a:r>
            <a:r>
              <a:rPr lang="da-DK" sz="5900" dirty="0"/>
              <a:t>bytte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wagen</a:t>
            </a:r>
            <a:r>
              <a:rPr lang="da-DK" sz="5900" b="1" dirty="0"/>
              <a:t> </a:t>
            </a:r>
            <a:r>
              <a:rPr lang="da-DK" sz="5900" dirty="0"/>
              <a:t>vove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rennen</a:t>
            </a:r>
            <a:r>
              <a:rPr lang="da-DK" sz="5900" b="1" dirty="0"/>
              <a:t> </a:t>
            </a:r>
            <a:r>
              <a:rPr lang="da-DK" sz="5900" dirty="0"/>
              <a:t>rende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warten</a:t>
            </a:r>
            <a:r>
              <a:rPr lang="da-DK" sz="5900" b="1" dirty="0"/>
              <a:t> </a:t>
            </a:r>
            <a:r>
              <a:rPr lang="da-DK" sz="5900" b="1" dirty="0" err="1"/>
              <a:t>auf</a:t>
            </a:r>
            <a:r>
              <a:rPr lang="da-DK" sz="5900" b="1" dirty="0"/>
              <a:t> (+a) </a:t>
            </a:r>
            <a:r>
              <a:rPr lang="da-DK" sz="5900" dirty="0"/>
              <a:t>vente på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/>
              <a:t>die Stunde </a:t>
            </a:r>
            <a:r>
              <a:rPr lang="da-DK" sz="5900" dirty="0"/>
              <a:t>time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/>
              <a:t>die </a:t>
            </a:r>
            <a:r>
              <a:rPr lang="da-DK" sz="5900" b="1" dirty="0" err="1"/>
              <a:t>Wohnung</a:t>
            </a:r>
            <a:r>
              <a:rPr lang="da-DK" sz="5900" b="1" dirty="0"/>
              <a:t> </a:t>
            </a:r>
            <a:r>
              <a:rPr lang="da-DK" sz="5900" dirty="0"/>
              <a:t>lejlighed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wütend</a:t>
            </a:r>
            <a:r>
              <a:rPr lang="da-DK" sz="5900" b="1" dirty="0"/>
              <a:t> </a:t>
            </a:r>
            <a:r>
              <a:rPr lang="da-DK" sz="5900" b="1" dirty="0" err="1"/>
              <a:t>auf</a:t>
            </a:r>
            <a:r>
              <a:rPr lang="da-DK" sz="5900" b="1" dirty="0"/>
              <a:t> </a:t>
            </a:r>
            <a:r>
              <a:rPr lang="da-DK" sz="5900" dirty="0"/>
              <a:t>rasende på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5900" b="1" dirty="0" err="1"/>
              <a:t>verlassen</a:t>
            </a:r>
            <a:r>
              <a:rPr lang="da-DK" sz="5900" dirty="0"/>
              <a:t> forlade</a:t>
            </a:r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b="1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53500D5-819F-4E92-37B3-96612E48A07E}"/>
              </a:ext>
            </a:extLst>
          </p:cNvPr>
          <p:cNvSpPr txBox="1"/>
          <p:nvPr/>
        </p:nvSpPr>
        <p:spPr>
          <a:xfrm>
            <a:off x="10217889" y="6006675"/>
            <a:ext cx="2126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200" dirty="0">
                <a:highlight>
                  <a:srgbClr val="FFFF00"/>
                </a:highlight>
              </a:rPr>
              <a:t>Øv ordene.</a:t>
            </a:r>
          </a:p>
        </p:txBody>
      </p:sp>
    </p:spTree>
    <p:extLst>
      <p:ext uri="{BB962C8B-B14F-4D97-AF65-F5344CB8AC3E}">
        <p14:creationId xmlns:p14="http://schemas.microsoft.com/office/powerpoint/2010/main" val="262919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38751-6C8E-FD07-3A9E-57A29277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1" y="31899"/>
            <a:ext cx="12323135" cy="6858000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Viele Juden </a:t>
            </a:r>
            <a:r>
              <a:rPr lang="de-DE" sz="2400" b="1" dirty="0"/>
              <a:t>ziehen weg.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Esther kommt zur Schule </a:t>
            </a:r>
            <a:r>
              <a:rPr lang="de-DE" sz="2400" b="1" dirty="0"/>
              <a:t>wie immer.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Helga wollte nichts mehr mit Esther zu</a:t>
            </a:r>
            <a:br>
              <a:rPr lang="de-DE" sz="2400" dirty="0"/>
            </a:br>
            <a:r>
              <a:rPr lang="de-DE" sz="2400" b="1" dirty="0"/>
              <a:t>tun</a:t>
            </a:r>
            <a:r>
              <a:rPr lang="de-DE" sz="2400" dirty="0"/>
              <a:t> haben.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Helga </a:t>
            </a:r>
            <a:r>
              <a:rPr lang="de-DE" sz="2400" b="1" dirty="0"/>
              <a:t>trägt</a:t>
            </a:r>
            <a:r>
              <a:rPr lang="de-DE" sz="2400" dirty="0"/>
              <a:t> die </a:t>
            </a:r>
            <a:r>
              <a:rPr lang="de-DE" sz="2400" b="1" dirty="0"/>
              <a:t>Hitlerjugend-Kluft.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Die Klasse </a:t>
            </a:r>
            <a:r>
              <a:rPr lang="de-DE" sz="2400" b="1" dirty="0"/>
              <a:t>bekommt</a:t>
            </a:r>
            <a:r>
              <a:rPr lang="de-DE" sz="2400" dirty="0"/>
              <a:t> eine neue Lehrerin.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Frau Weigand trägt das</a:t>
            </a:r>
            <a:r>
              <a:rPr lang="de-DE" sz="2400" b="1" dirty="0"/>
              <a:t> Hakenkreuz.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Frau Weigand </a:t>
            </a:r>
            <a:r>
              <a:rPr lang="de-DE" sz="2400" b="1" dirty="0"/>
              <a:t>fordert</a:t>
            </a:r>
            <a:r>
              <a:rPr lang="de-DE" sz="2400" dirty="0"/>
              <a:t> die Klasse </a:t>
            </a:r>
            <a:r>
              <a:rPr lang="de-DE" sz="2400" b="1" dirty="0"/>
              <a:t>auf</a:t>
            </a:r>
            <a:r>
              <a:rPr lang="de-DE" sz="2400" dirty="0"/>
              <a:t>, Heil Hitler zu sagen.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Esther </a:t>
            </a:r>
            <a:r>
              <a:rPr lang="de-DE" sz="2400" b="1" dirty="0"/>
              <a:t>grüßt</a:t>
            </a:r>
            <a:r>
              <a:rPr lang="de-DE" sz="2400" dirty="0"/>
              <a:t> den Führer nicht.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Esther muss den </a:t>
            </a:r>
            <a:r>
              <a:rPr lang="de-DE" sz="2400" b="1" dirty="0"/>
              <a:t>Platz</a:t>
            </a:r>
            <a:r>
              <a:rPr lang="de-DE" sz="2400" dirty="0"/>
              <a:t> mit Helga </a:t>
            </a:r>
            <a:r>
              <a:rPr lang="de-DE" sz="2400" b="1" dirty="0"/>
              <a:t>tauschen.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Susi </a:t>
            </a:r>
            <a:r>
              <a:rPr lang="de-DE" sz="2400" b="1" dirty="0"/>
              <a:t>wagt</a:t>
            </a:r>
            <a:r>
              <a:rPr lang="de-DE" sz="2400" dirty="0"/>
              <a:t> es nicht, mit Esther zu gehen.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In der Pause ist Esther allein.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Nach der Schule </a:t>
            </a:r>
            <a:r>
              <a:rPr lang="de-DE" sz="2400" b="1" dirty="0"/>
              <a:t>rennt</a:t>
            </a:r>
            <a:r>
              <a:rPr lang="de-DE" sz="2400" dirty="0"/>
              <a:t> Esther allein nach Hause.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Am nächsten Morgen </a:t>
            </a:r>
            <a:r>
              <a:rPr lang="de-DE" sz="2400" b="1" dirty="0"/>
              <a:t>wartet</a:t>
            </a:r>
            <a:r>
              <a:rPr lang="de-DE" sz="2400" dirty="0"/>
              <a:t> Susi </a:t>
            </a:r>
            <a:r>
              <a:rPr lang="de-DE" sz="2400" b="1" dirty="0"/>
              <a:t>auf</a:t>
            </a:r>
            <a:r>
              <a:rPr lang="de-DE" sz="2400" dirty="0"/>
              <a:t> Esther.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Aber Esther kommt nicht.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Nach der letzten </a:t>
            </a:r>
            <a:r>
              <a:rPr lang="de-DE" sz="2400" b="1" dirty="0"/>
              <a:t>Stunde</a:t>
            </a:r>
            <a:r>
              <a:rPr lang="de-DE" sz="2400" dirty="0"/>
              <a:t> </a:t>
            </a:r>
            <a:r>
              <a:rPr lang="de-DE" sz="2400" b="1" dirty="0"/>
              <a:t>rennt</a:t>
            </a:r>
            <a:r>
              <a:rPr lang="de-DE" sz="2400" dirty="0"/>
              <a:t> Susi zu Esthers </a:t>
            </a:r>
            <a:r>
              <a:rPr lang="de-DE" sz="2400" b="1" dirty="0"/>
              <a:t>Wohnung</a:t>
            </a:r>
            <a:r>
              <a:rPr lang="de-DE" sz="24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Esther ist nicht da.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DE" sz="2400" dirty="0"/>
              <a:t>Esther und ihre Familie haben das Land </a:t>
            </a:r>
            <a:r>
              <a:rPr lang="de-DE" sz="2400" b="1" dirty="0"/>
              <a:t>verlassen</a:t>
            </a:r>
            <a:r>
              <a:rPr lang="de-DE" sz="2400" dirty="0"/>
              <a:t>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3C3C0DD-31B4-C4BD-01A5-CFD574F98081}"/>
              </a:ext>
            </a:extLst>
          </p:cNvPr>
          <p:cNvSpPr txBox="1"/>
          <p:nvPr/>
        </p:nvSpPr>
        <p:spPr>
          <a:xfrm>
            <a:off x="8800214" y="5934670"/>
            <a:ext cx="3391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highlight>
                  <a:srgbClr val="FFFF00"/>
                </a:highlight>
              </a:rPr>
              <a:t>Oversæt til dansk.</a:t>
            </a:r>
          </a:p>
        </p:txBody>
      </p:sp>
    </p:spTree>
    <p:extLst>
      <p:ext uri="{BB962C8B-B14F-4D97-AF65-F5344CB8AC3E}">
        <p14:creationId xmlns:p14="http://schemas.microsoft.com/office/powerpoint/2010/main" val="29633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1190</Words>
  <Application>Microsoft Office PowerPoint</Application>
  <PresentationFormat>Widescreen</PresentationFormat>
  <Paragraphs>253</Paragraphs>
  <Slides>14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Forberedelse af del 1</vt:lpstr>
      <vt:lpstr>PowerPoint-præsentation</vt:lpstr>
      <vt:lpstr>PowerPoint-præsentation</vt:lpstr>
      <vt:lpstr>PowerPoint-præsentation</vt:lpstr>
      <vt:lpstr>Forberedelse af del 2</vt:lpstr>
      <vt:lpstr>PowerPoint-præsentation</vt:lpstr>
      <vt:lpstr>PowerPoint-præsentation</vt:lpstr>
      <vt:lpstr>PowerPoint-præsentation</vt:lpstr>
      <vt:lpstr>Småord</vt:lpstr>
      <vt:lpstr>Liste med småord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 Kühnel</dc:creator>
  <cp:lastModifiedBy>Frederik Kühnel</cp:lastModifiedBy>
  <cp:revision>40</cp:revision>
  <dcterms:created xsi:type="dcterms:W3CDTF">2026-01-31T13:38:48Z</dcterms:created>
  <dcterms:modified xsi:type="dcterms:W3CDTF">2026-02-13T21:30:57Z</dcterms:modified>
</cp:coreProperties>
</file>