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66" d="100"/>
          <a:sy n="66" d="100"/>
        </p:scale>
        <p:origin x="605" y="41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1A217F-7A76-ED2D-0DB2-E6EC9114B1B8}"/>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7FB9D635-E473-02E7-8CCA-A41DB8BF19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D0674FA2-76BA-1A03-D1A8-34B3FB7508DA}"/>
              </a:ext>
            </a:extLst>
          </p:cNvPr>
          <p:cNvSpPr>
            <a:spLocks noGrp="1"/>
          </p:cNvSpPr>
          <p:nvPr>
            <p:ph type="dt" sz="half" idx="10"/>
          </p:nvPr>
        </p:nvSpPr>
        <p:spPr/>
        <p:txBody>
          <a:bodyPr/>
          <a:lstStyle/>
          <a:p>
            <a:fld id="{1056DF87-143F-448E-A6AE-B7D1BD63AB37}" type="datetimeFigureOut">
              <a:rPr lang="da-DK" smtClean="0"/>
              <a:t>08-12-2022</a:t>
            </a:fld>
            <a:endParaRPr lang="da-DK"/>
          </a:p>
        </p:txBody>
      </p:sp>
      <p:sp>
        <p:nvSpPr>
          <p:cNvPr id="5" name="Pladsholder til sidefod 4">
            <a:extLst>
              <a:ext uri="{FF2B5EF4-FFF2-40B4-BE49-F238E27FC236}">
                <a16:creationId xmlns:a16="http://schemas.microsoft.com/office/drawing/2014/main" id="{9C58647F-53AB-7120-695D-CB57AD46640C}"/>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099B9E3F-5F3E-4B1D-442B-29D4E04673F3}"/>
              </a:ext>
            </a:extLst>
          </p:cNvPr>
          <p:cNvSpPr>
            <a:spLocks noGrp="1"/>
          </p:cNvSpPr>
          <p:nvPr>
            <p:ph type="sldNum" sz="quarter" idx="12"/>
          </p:nvPr>
        </p:nvSpPr>
        <p:spPr/>
        <p:txBody>
          <a:bodyPr/>
          <a:lstStyle/>
          <a:p>
            <a:fld id="{C45B1296-4F84-4F81-935D-0C6827D074BB}" type="slidenum">
              <a:rPr lang="da-DK" smtClean="0"/>
              <a:t>‹nr.›</a:t>
            </a:fld>
            <a:endParaRPr lang="da-DK"/>
          </a:p>
        </p:txBody>
      </p:sp>
    </p:spTree>
    <p:extLst>
      <p:ext uri="{BB962C8B-B14F-4D97-AF65-F5344CB8AC3E}">
        <p14:creationId xmlns:p14="http://schemas.microsoft.com/office/powerpoint/2010/main" val="1217764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67932A8-7C32-0576-D837-F9551C60B8DA}"/>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3FBA2CB7-B31C-9554-D32F-CFCED9EB489E}"/>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9EA06A9D-4F38-9776-ED6A-033129E78E36}"/>
              </a:ext>
            </a:extLst>
          </p:cNvPr>
          <p:cNvSpPr>
            <a:spLocks noGrp="1"/>
          </p:cNvSpPr>
          <p:nvPr>
            <p:ph type="dt" sz="half" idx="10"/>
          </p:nvPr>
        </p:nvSpPr>
        <p:spPr/>
        <p:txBody>
          <a:bodyPr/>
          <a:lstStyle/>
          <a:p>
            <a:fld id="{1056DF87-143F-448E-A6AE-B7D1BD63AB37}" type="datetimeFigureOut">
              <a:rPr lang="da-DK" smtClean="0"/>
              <a:t>08-12-2022</a:t>
            </a:fld>
            <a:endParaRPr lang="da-DK"/>
          </a:p>
        </p:txBody>
      </p:sp>
      <p:sp>
        <p:nvSpPr>
          <p:cNvPr id="5" name="Pladsholder til sidefod 4">
            <a:extLst>
              <a:ext uri="{FF2B5EF4-FFF2-40B4-BE49-F238E27FC236}">
                <a16:creationId xmlns:a16="http://schemas.microsoft.com/office/drawing/2014/main" id="{27215E8F-6530-729B-2E1C-0FC63CF8BDEC}"/>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53A40A5D-E692-6D6B-7B06-969C09B8E868}"/>
              </a:ext>
            </a:extLst>
          </p:cNvPr>
          <p:cNvSpPr>
            <a:spLocks noGrp="1"/>
          </p:cNvSpPr>
          <p:nvPr>
            <p:ph type="sldNum" sz="quarter" idx="12"/>
          </p:nvPr>
        </p:nvSpPr>
        <p:spPr/>
        <p:txBody>
          <a:bodyPr/>
          <a:lstStyle/>
          <a:p>
            <a:fld id="{C45B1296-4F84-4F81-935D-0C6827D074BB}" type="slidenum">
              <a:rPr lang="da-DK" smtClean="0"/>
              <a:t>‹nr.›</a:t>
            </a:fld>
            <a:endParaRPr lang="da-DK"/>
          </a:p>
        </p:txBody>
      </p:sp>
    </p:spTree>
    <p:extLst>
      <p:ext uri="{BB962C8B-B14F-4D97-AF65-F5344CB8AC3E}">
        <p14:creationId xmlns:p14="http://schemas.microsoft.com/office/powerpoint/2010/main" val="2020178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66402410-97A2-00C5-2A57-4B862EBA0240}"/>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5A09ECBD-280F-B4BF-2F5E-690DE0AB3062}"/>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A4202700-8781-90B1-D285-170E8D7D458E}"/>
              </a:ext>
            </a:extLst>
          </p:cNvPr>
          <p:cNvSpPr>
            <a:spLocks noGrp="1"/>
          </p:cNvSpPr>
          <p:nvPr>
            <p:ph type="dt" sz="half" idx="10"/>
          </p:nvPr>
        </p:nvSpPr>
        <p:spPr/>
        <p:txBody>
          <a:bodyPr/>
          <a:lstStyle/>
          <a:p>
            <a:fld id="{1056DF87-143F-448E-A6AE-B7D1BD63AB37}" type="datetimeFigureOut">
              <a:rPr lang="da-DK" smtClean="0"/>
              <a:t>08-12-2022</a:t>
            </a:fld>
            <a:endParaRPr lang="da-DK"/>
          </a:p>
        </p:txBody>
      </p:sp>
      <p:sp>
        <p:nvSpPr>
          <p:cNvPr id="5" name="Pladsholder til sidefod 4">
            <a:extLst>
              <a:ext uri="{FF2B5EF4-FFF2-40B4-BE49-F238E27FC236}">
                <a16:creationId xmlns:a16="http://schemas.microsoft.com/office/drawing/2014/main" id="{EE587AC5-516F-7007-1399-513CDB575ECB}"/>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034A6775-298C-416D-0A0F-FC745721283F}"/>
              </a:ext>
            </a:extLst>
          </p:cNvPr>
          <p:cNvSpPr>
            <a:spLocks noGrp="1"/>
          </p:cNvSpPr>
          <p:nvPr>
            <p:ph type="sldNum" sz="quarter" idx="12"/>
          </p:nvPr>
        </p:nvSpPr>
        <p:spPr/>
        <p:txBody>
          <a:bodyPr/>
          <a:lstStyle/>
          <a:p>
            <a:fld id="{C45B1296-4F84-4F81-935D-0C6827D074BB}" type="slidenum">
              <a:rPr lang="da-DK" smtClean="0"/>
              <a:t>‹nr.›</a:t>
            </a:fld>
            <a:endParaRPr lang="da-DK"/>
          </a:p>
        </p:txBody>
      </p:sp>
    </p:spTree>
    <p:extLst>
      <p:ext uri="{BB962C8B-B14F-4D97-AF65-F5344CB8AC3E}">
        <p14:creationId xmlns:p14="http://schemas.microsoft.com/office/powerpoint/2010/main" val="26994840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BFACA74-E462-DA36-B5A4-B0D773CB8FFC}"/>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B2CE86CA-1398-6B41-70F7-3DF01A4750C5}"/>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3461617D-D5C3-08F3-3D94-BDF0CA8169FC}"/>
              </a:ext>
            </a:extLst>
          </p:cNvPr>
          <p:cNvSpPr>
            <a:spLocks noGrp="1"/>
          </p:cNvSpPr>
          <p:nvPr>
            <p:ph type="dt" sz="half" idx="10"/>
          </p:nvPr>
        </p:nvSpPr>
        <p:spPr/>
        <p:txBody>
          <a:bodyPr/>
          <a:lstStyle/>
          <a:p>
            <a:fld id="{1056DF87-143F-448E-A6AE-B7D1BD63AB37}" type="datetimeFigureOut">
              <a:rPr lang="da-DK" smtClean="0"/>
              <a:t>08-12-2022</a:t>
            </a:fld>
            <a:endParaRPr lang="da-DK"/>
          </a:p>
        </p:txBody>
      </p:sp>
      <p:sp>
        <p:nvSpPr>
          <p:cNvPr id="5" name="Pladsholder til sidefod 4">
            <a:extLst>
              <a:ext uri="{FF2B5EF4-FFF2-40B4-BE49-F238E27FC236}">
                <a16:creationId xmlns:a16="http://schemas.microsoft.com/office/drawing/2014/main" id="{C731A17D-D255-62FF-EA9C-D9FBB77C9A43}"/>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E08624E7-899B-37AD-C55E-522E9FF78FE4}"/>
              </a:ext>
            </a:extLst>
          </p:cNvPr>
          <p:cNvSpPr>
            <a:spLocks noGrp="1"/>
          </p:cNvSpPr>
          <p:nvPr>
            <p:ph type="sldNum" sz="quarter" idx="12"/>
          </p:nvPr>
        </p:nvSpPr>
        <p:spPr/>
        <p:txBody>
          <a:bodyPr/>
          <a:lstStyle/>
          <a:p>
            <a:fld id="{C45B1296-4F84-4F81-935D-0C6827D074BB}" type="slidenum">
              <a:rPr lang="da-DK" smtClean="0"/>
              <a:t>‹nr.›</a:t>
            </a:fld>
            <a:endParaRPr lang="da-DK"/>
          </a:p>
        </p:txBody>
      </p:sp>
    </p:spTree>
    <p:extLst>
      <p:ext uri="{BB962C8B-B14F-4D97-AF65-F5344CB8AC3E}">
        <p14:creationId xmlns:p14="http://schemas.microsoft.com/office/powerpoint/2010/main" val="4165228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2697A69-3E06-4F05-2AE1-1147A480F931}"/>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12DE2837-7286-57B7-6C87-3CBDA62244A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B748FFCB-6F7E-F367-F76D-6DEC281A5672}"/>
              </a:ext>
            </a:extLst>
          </p:cNvPr>
          <p:cNvSpPr>
            <a:spLocks noGrp="1"/>
          </p:cNvSpPr>
          <p:nvPr>
            <p:ph type="dt" sz="half" idx="10"/>
          </p:nvPr>
        </p:nvSpPr>
        <p:spPr/>
        <p:txBody>
          <a:bodyPr/>
          <a:lstStyle/>
          <a:p>
            <a:fld id="{1056DF87-143F-448E-A6AE-B7D1BD63AB37}" type="datetimeFigureOut">
              <a:rPr lang="da-DK" smtClean="0"/>
              <a:t>08-12-2022</a:t>
            </a:fld>
            <a:endParaRPr lang="da-DK"/>
          </a:p>
        </p:txBody>
      </p:sp>
      <p:sp>
        <p:nvSpPr>
          <p:cNvPr id="5" name="Pladsholder til sidefod 4">
            <a:extLst>
              <a:ext uri="{FF2B5EF4-FFF2-40B4-BE49-F238E27FC236}">
                <a16:creationId xmlns:a16="http://schemas.microsoft.com/office/drawing/2014/main" id="{76CE99C6-A10E-EB10-E3E1-CD2D40465EDA}"/>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F1B2D17E-74C6-BCA1-8002-40E8A341DE9A}"/>
              </a:ext>
            </a:extLst>
          </p:cNvPr>
          <p:cNvSpPr>
            <a:spLocks noGrp="1"/>
          </p:cNvSpPr>
          <p:nvPr>
            <p:ph type="sldNum" sz="quarter" idx="12"/>
          </p:nvPr>
        </p:nvSpPr>
        <p:spPr/>
        <p:txBody>
          <a:bodyPr/>
          <a:lstStyle/>
          <a:p>
            <a:fld id="{C45B1296-4F84-4F81-935D-0C6827D074BB}" type="slidenum">
              <a:rPr lang="da-DK" smtClean="0"/>
              <a:t>‹nr.›</a:t>
            </a:fld>
            <a:endParaRPr lang="da-DK"/>
          </a:p>
        </p:txBody>
      </p:sp>
    </p:spTree>
    <p:extLst>
      <p:ext uri="{BB962C8B-B14F-4D97-AF65-F5344CB8AC3E}">
        <p14:creationId xmlns:p14="http://schemas.microsoft.com/office/powerpoint/2010/main" val="8153742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8384D00-0873-10DA-0E59-D2DBCF94BE17}"/>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A011D818-48B5-8A0D-6792-D95B5EDF7B91}"/>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908125BC-742C-6684-EE6C-F6A0F5048908}"/>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D0AD730F-9B64-870C-4B55-A946F9FDDF53}"/>
              </a:ext>
            </a:extLst>
          </p:cNvPr>
          <p:cNvSpPr>
            <a:spLocks noGrp="1"/>
          </p:cNvSpPr>
          <p:nvPr>
            <p:ph type="dt" sz="half" idx="10"/>
          </p:nvPr>
        </p:nvSpPr>
        <p:spPr/>
        <p:txBody>
          <a:bodyPr/>
          <a:lstStyle/>
          <a:p>
            <a:fld id="{1056DF87-143F-448E-A6AE-B7D1BD63AB37}" type="datetimeFigureOut">
              <a:rPr lang="da-DK" smtClean="0"/>
              <a:t>08-12-2022</a:t>
            </a:fld>
            <a:endParaRPr lang="da-DK"/>
          </a:p>
        </p:txBody>
      </p:sp>
      <p:sp>
        <p:nvSpPr>
          <p:cNvPr id="6" name="Pladsholder til sidefod 5">
            <a:extLst>
              <a:ext uri="{FF2B5EF4-FFF2-40B4-BE49-F238E27FC236}">
                <a16:creationId xmlns:a16="http://schemas.microsoft.com/office/drawing/2014/main" id="{EC0CC1C4-5F2C-C507-139F-6398AF6D5200}"/>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55A9BF0B-ECA6-9040-67B1-01128DFFDE9B}"/>
              </a:ext>
            </a:extLst>
          </p:cNvPr>
          <p:cNvSpPr>
            <a:spLocks noGrp="1"/>
          </p:cNvSpPr>
          <p:nvPr>
            <p:ph type="sldNum" sz="quarter" idx="12"/>
          </p:nvPr>
        </p:nvSpPr>
        <p:spPr/>
        <p:txBody>
          <a:bodyPr/>
          <a:lstStyle/>
          <a:p>
            <a:fld id="{C45B1296-4F84-4F81-935D-0C6827D074BB}" type="slidenum">
              <a:rPr lang="da-DK" smtClean="0"/>
              <a:t>‹nr.›</a:t>
            </a:fld>
            <a:endParaRPr lang="da-DK"/>
          </a:p>
        </p:txBody>
      </p:sp>
    </p:spTree>
    <p:extLst>
      <p:ext uri="{BB962C8B-B14F-4D97-AF65-F5344CB8AC3E}">
        <p14:creationId xmlns:p14="http://schemas.microsoft.com/office/powerpoint/2010/main" val="29585764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62D50D4-244C-3A20-76B8-93FB175CCF44}"/>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0F1B3E08-5AAD-9703-E9C0-F8AFA873EA5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624E22B8-D090-4635-2717-766B7B534738}"/>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3E780838-DE4D-0145-99C7-E99177B1978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E3BD0ACF-8450-F5FF-A17A-CCFC491FC9A9}"/>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9E6B9BE5-2EB7-172C-9A40-87514E3945B4}"/>
              </a:ext>
            </a:extLst>
          </p:cNvPr>
          <p:cNvSpPr>
            <a:spLocks noGrp="1"/>
          </p:cNvSpPr>
          <p:nvPr>
            <p:ph type="dt" sz="half" idx="10"/>
          </p:nvPr>
        </p:nvSpPr>
        <p:spPr/>
        <p:txBody>
          <a:bodyPr/>
          <a:lstStyle/>
          <a:p>
            <a:fld id="{1056DF87-143F-448E-A6AE-B7D1BD63AB37}" type="datetimeFigureOut">
              <a:rPr lang="da-DK" smtClean="0"/>
              <a:t>08-12-2022</a:t>
            </a:fld>
            <a:endParaRPr lang="da-DK"/>
          </a:p>
        </p:txBody>
      </p:sp>
      <p:sp>
        <p:nvSpPr>
          <p:cNvPr id="8" name="Pladsholder til sidefod 7">
            <a:extLst>
              <a:ext uri="{FF2B5EF4-FFF2-40B4-BE49-F238E27FC236}">
                <a16:creationId xmlns:a16="http://schemas.microsoft.com/office/drawing/2014/main" id="{A4BBB6E0-98EC-32CC-D75D-86D467B5227A}"/>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DC41D620-8D12-D147-779F-CEBDA48ECBD8}"/>
              </a:ext>
            </a:extLst>
          </p:cNvPr>
          <p:cNvSpPr>
            <a:spLocks noGrp="1"/>
          </p:cNvSpPr>
          <p:nvPr>
            <p:ph type="sldNum" sz="quarter" idx="12"/>
          </p:nvPr>
        </p:nvSpPr>
        <p:spPr/>
        <p:txBody>
          <a:bodyPr/>
          <a:lstStyle/>
          <a:p>
            <a:fld id="{C45B1296-4F84-4F81-935D-0C6827D074BB}" type="slidenum">
              <a:rPr lang="da-DK" smtClean="0"/>
              <a:t>‹nr.›</a:t>
            </a:fld>
            <a:endParaRPr lang="da-DK"/>
          </a:p>
        </p:txBody>
      </p:sp>
    </p:spTree>
    <p:extLst>
      <p:ext uri="{BB962C8B-B14F-4D97-AF65-F5344CB8AC3E}">
        <p14:creationId xmlns:p14="http://schemas.microsoft.com/office/powerpoint/2010/main" val="7220565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BF7B225-90DD-E23C-05FF-06C3B205607E}"/>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E3ABC984-CA2B-B33A-5915-7D0EFBE23364}"/>
              </a:ext>
            </a:extLst>
          </p:cNvPr>
          <p:cNvSpPr>
            <a:spLocks noGrp="1"/>
          </p:cNvSpPr>
          <p:nvPr>
            <p:ph type="dt" sz="half" idx="10"/>
          </p:nvPr>
        </p:nvSpPr>
        <p:spPr/>
        <p:txBody>
          <a:bodyPr/>
          <a:lstStyle/>
          <a:p>
            <a:fld id="{1056DF87-143F-448E-A6AE-B7D1BD63AB37}" type="datetimeFigureOut">
              <a:rPr lang="da-DK" smtClean="0"/>
              <a:t>08-12-2022</a:t>
            </a:fld>
            <a:endParaRPr lang="da-DK"/>
          </a:p>
        </p:txBody>
      </p:sp>
      <p:sp>
        <p:nvSpPr>
          <p:cNvPr id="4" name="Pladsholder til sidefod 3">
            <a:extLst>
              <a:ext uri="{FF2B5EF4-FFF2-40B4-BE49-F238E27FC236}">
                <a16:creationId xmlns:a16="http://schemas.microsoft.com/office/drawing/2014/main" id="{40B373F4-05D0-52ED-5498-25C94031E753}"/>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B059D73C-654E-EA48-D9E7-3E3F3E1F532B}"/>
              </a:ext>
            </a:extLst>
          </p:cNvPr>
          <p:cNvSpPr>
            <a:spLocks noGrp="1"/>
          </p:cNvSpPr>
          <p:nvPr>
            <p:ph type="sldNum" sz="quarter" idx="12"/>
          </p:nvPr>
        </p:nvSpPr>
        <p:spPr/>
        <p:txBody>
          <a:bodyPr/>
          <a:lstStyle/>
          <a:p>
            <a:fld id="{C45B1296-4F84-4F81-935D-0C6827D074BB}" type="slidenum">
              <a:rPr lang="da-DK" smtClean="0"/>
              <a:t>‹nr.›</a:t>
            </a:fld>
            <a:endParaRPr lang="da-DK"/>
          </a:p>
        </p:txBody>
      </p:sp>
    </p:spTree>
    <p:extLst>
      <p:ext uri="{BB962C8B-B14F-4D97-AF65-F5344CB8AC3E}">
        <p14:creationId xmlns:p14="http://schemas.microsoft.com/office/powerpoint/2010/main" val="1170119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7C8F81FF-08E2-75F6-889F-EDC9B801D32A}"/>
              </a:ext>
            </a:extLst>
          </p:cNvPr>
          <p:cNvSpPr>
            <a:spLocks noGrp="1"/>
          </p:cNvSpPr>
          <p:nvPr>
            <p:ph type="dt" sz="half" idx="10"/>
          </p:nvPr>
        </p:nvSpPr>
        <p:spPr/>
        <p:txBody>
          <a:bodyPr/>
          <a:lstStyle/>
          <a:p>
            <a:fld id="{1056DF87-143F-448E-A6AE-B7D1BD63AB37}" type="datetimeFigureOut">
              <a:rPr lang="da-DK" smtClean="0"/>
              <a:t>08-12-2022</a:t>
            </a:fld>
            <a:endParaRPr lang="da-DK"/>
          </a:p>
        </p:txBody>
      </p:sp>
      <p:sp>
        <p:nvSpPr>
          <p:cNvPr id="3" name="Pladsholder til sidefod 2">
            <a:extLst>
              <a:ext uri="{FF2B5EF4-FFF2-40B4-BE49-F238E27FC236}">
                <a16:creationId xmlns:a16="http://schemas.microsoft.com/office/drawing/2014/main" id="{B7A72C67-E1CE-626B-90E5-38425C872CB7}"/>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B359FD6C-2BAB-F240-9600-E1E9B0DBA527}"/>
              </a:ext>
            </a:extLst>
          </p:cNvPr>
          <p:cNvSpPr>
            <a:spLocks noGrp="1"/>
          </p:cNvSpPr>
          <p:nvPr>
            <p:ph type="sldNum" sz="quarter" idx="12"/>
          </p:nvPr>
        </p:nvSpPr>
        <p:spPr/>
        <p:txBody>
          <a:bodyPr/>
          <a:lstStyle/>
          <a:p>
            <a:fld id="{C45B1296-4F84-4F81-935D-0C6827D074BB}" type="slidenum">
              <a:rPr lang="da-DK" smtClean="0"/>
              <a:t>‹nr.›</a:t>
            </a:fld>
            <a:endParaRPr lang="da-DK"/>
          </a:p>
        </p:txBody>
      </p:sp>
    </p:spTree>
    <p:extLst>
      <p:ext uri="{BB962C8B-B14F-4D97-AF65-F5344CB8AC3E}">
        <p14:creationId xmlns:p14="http://schemas.microsoft.com/office/powerpoint/2010/main" val="38131082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8E1C159-5610-8FEF-8EAD-2EC6DF46418C}"/>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DB154797-43FA-D3D8-1351-D2B70B98041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8B7BF4D4-A301-7B19-F228-7E26FE0C28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AF9BA8FD-4C69-C270-0D14-BABEF20B9E2E}"/>
              </a:ext>
            </a:extLst>
          </p:cNvPr>
          <p:cNvSpPr>
            <a:spLocks noGrp="1"/>
          </p:cNvSpPr>
          <p:nvPr>
            <p:ph type="dt" sz="half" idx="10"/>
          </p:nvPr>
        </p:nvSpPr>
        <p:spPr/>
        <p:txBody>
          <a:bodyPr/>
          <a:lstStyle/>
          <a:p>
            <a:fld id="{1056DF87-143F-448E-A6AE-B7D1BD63AB37}" type="datetimeFigureOut">
              <a:rPr lang="da-DK" smtClean="0"/>
              <a:t>08-12-2022</a:t>
            </a:fld>
            <a:endParaRPr lang="da-DK"/>
          </a:p>
        </p:txBody>
      </p:sp>
      <p:sp>
        <p:nvSpPr>
          <p:cNvPr id="6" name="Pladsholder til sidefod 5">
            <a:extLst>
              <a:ext uri="{FF2B5EF4-FFF2-40B4-BE49-F238E27FC236}">
                <a16:creationId xmlns:a16="http://schemas.microsoft.com/office/drawing/2014/main" id="{B9262C25-4BD2-7B62-A654-067A8B1F95D2}"/>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A87372BC-163F-AAEA-5BEE-E6E367BBDDA9}"/>
              </a:ext>
            </a:extLst>
          </p:cNvPr>
          <p:cNvSpPr>
            <a:spLocks noGrp="1"/>
          </p:cNvSpPr>
          <p:nvPr>
            <p:ph type="sldNum" sz="quarter" idx="12"/>
          </p:nvPr>
        </p:nvSpPr>
        <p:spPr/>
        <p:txBody>
          <a:bodyPr/>
          <a:lstStyle/>
          <a:p>
            <a:fld id="{C45B1296-4F84-4F81-935D-0C6827D074BB}" type="slidenum">
              <a:rPr lang="da-DK" smtClean="0"/>
              <a:t>‹nr.›</a:t>
            </a:fld>
            <a:endParaRPr lang="da-DK"/>
          </a:p>
        </p:txBody>
      </p:sp>
    </p:spTree>
    <p:extLst>
      <p:ext uri="{BB962C8B-B14F-4D97-AF65-F5344CB8AC3E}">
        <p14:creationId xmlns:p14="http://schemas.microsoft.com/office/powerpoint/2010/main" val="9894290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BDE70B7-7F87-84D7-7693-5F1B802BA414}"/>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6C38222E-9A79-DD34-79A3-98E254207C3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B06097FF-F8A2-8E90-D16D-800ADB8BC7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C1387ADC-F3AC-B63C-1C86-FBBB83EF7456}"/>
              </a:ext>
            </a:extLst>
          </p:cNvPr>
          <p:cNvSpPr>
            <a:spLocks noGrp="1"/>
          </p:cNvSpPr>
          <p:nvPr>
            <p:ph type="dt" sz="half" idx="10"/>
          </p:nvPr>
        </p:nvSpPr>
        <p:spPr/>
        <p:txBody>
          <a:bodyPr/>
          <a:lstStyle/>
          <a:p>
            <a:fld id="{1056DF87-143F-448E-A6AE-B7D1BD63AB37}" type="datetimeFigureOut">
              <a:rPr lang="da-DK" smtClean="0"/>
              <a:t>08-12-2022</a:t>
            </a:fld>
            <a:endParaRPr lang="da-DK"/>
          </a:p>
        </p:txBody>
      </p:sp>
      <p:sp>
        <p:nvSpPr>
          <p:cNvPr id="6" name="Pladsholder til sidefod 5">
            <a:extLst>
              <a:ext uri="{FF2B5EF4-FFF2-40B4-BE49-F238E27FC236}">
                <a16:creationId xmlns:a16="http://schemas.microsoft.com/office/drawing/2014/main" id="{0F96A29D-5C36-86FC-E83C-1B143B65CB20}"/>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E047061F-5FB4-0807-7096-687476685277}"/>
              </a:ext>
            </a:extLst>
          </p:cNvPr>
          <p:cNvSpPr>
            <a:spLocks noGrp="1"/>
          </p:cNvSpPr>
          <p:nvPr>
            <p:ph type="sldNum" sz="quarter" idx="12"/>
          </p:nvPr>
        </p:nvSpPr>
        <p:spPr/>
        <p:txBody>
          <a:bodyPr/>
          <a:lstStyle/>
          <a:p>
            <a:fld id="{C45B1296-4F84-4F81-935D-0C6827D074BB}" type="slidenum">
              <a:rPr lang="da-DK" smtClean="0"/>
              <a:t>‹nr.›</a:t>
            </a:fld>
            <a:endParaRPr lang="da-DK"/>
          </a:p>
        </p:txBody>
      </p:sp>
    </p:spTree>
    <p:extLst>
      <p:ext uri="{BB962C8B-B14F-4D97-AF65-F5344CB8AC3E}">
        <p14:creationId xmlns:p14="http://schemas.microsoft.com/office/powerpoint/2010/main" val="39971605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EE7E6119-8045-5C59-9EC5-70DAF730957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D437A4C8-1490-54D6-E4FD-43FAB2677F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2F3D2080-F1D3-D2C3-FE0F-4AF2674232F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56DF87-143F-448E-A6AE-B7D1BD63AB37}" type="datetimeFigureOut">
              <a:rPr lang="da-DK" smtClean="0"/>
              <a:t>08-12-2022</a:t>
            </a:fld>
            <a:endParaRPr lang="da-DK"/>
          </a:p>
        </p:txBody>
      </p:sp>
      <p:sp>
        <p:nvSpPr>
          <p:cNvPr id="5" name="Pladsholder til sidefod 4">
            <a:extLst>
              <a:ext uri="{FF2B5EF4-FFF2-40B4-BE49-F238E27FC236}">
                <a16:creationId xmlns:a16="http://schemas.microsoft.com/office/drawing/2014/main" id="{E77510CE-E231-2972-AC4A-01A091F53E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a:extLst>
              <a:ext uri="{FF2B5EF4-FFF2-40B4-BE49-F238E27FC236}">
                <a16:creationId xmlns:a16="http://schemas.microsoft.com/office/drawing/2014/main" id="{C447D371-C579-7E0F-00E7-0A0A3E93D7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5B1296-4F84-4F81-935D-0C6827D074BB}" type="slidenum">
              <a:rPr lang="da-DK" smtClean="0"/>
              <a:t>‹nr.›</a:t>
            </a:fld>
            <a:endParaRPr lang="da-DK"/>
          </a:p>
        </p:txBody>
      </p:sp>
    </p:spTree>
    <p:extLst>
      <p:ext uri="{BB962C8B-B14F-4D97-AF65-F5344CB8AC3E}">
        <p14:creationId xmlns:p14="http://schemas.microsoft.com/office/powerpoint/2010/main" val="10325963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5" name="Rectangle 1034">
            <a:extLst>
              <a:ext uri="{FF2B5EF4-FFF2-40B4-BE49-F238E27FC236}">
                <a16:creationId xmlns:a16="http://schemas.microsoft.com/office/drawing/2014/main" id="{C1DD1A8A-57D5-4A81-AD04-532B043C56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0" name="Picture 6" descr="China | Culture, History, Maps, &amp; People | Britannica">
            <a:extLst>
              <a:ext uri="{FF2B5EF4-FFF2-40B4-BE49-F238E27FC236}">
                <a16:creationId xmlns:a16="http://schemas.microsoft.com/office/drawing/2014/main" id="{043B184A-D328-07CC-20AC-02498A5EDE7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15730"/>
          <a:stretch/>
        </p:blipFill>
        <p:spPr bwMode="auto">
          <a:xfrm>
            <a:off x="-3047" y="10"/>
            <a:ext cx="12191999" cy="6857990"/>
          </a:xfrm>
          <a:prstGeom prst="rect">
            <a:avLst/>
          </a:prstGeom>
          <a:noFill/>
          <a:extLst>
            <a:ext uri="{909E8E84-426E-40DD-AFC4-6F175D3DCCD1}">
              <a14:hiddenFill xmlns:a14="http://schemas.microsoft.com/office/drawing/2010/main">
                <a:solidFill>
                  <a:srgbClr val="FFFFFF"/>
                </a:solidFill>
              </a14:hiddenFill>
            </a:ext>
          </a:extLst>
        </p:spPr>
      </p:pic>
      <p:sp>
        <p:nvSpPr>
          <p:cNvPr id="1037" name="Rectangle 1036">
            <a:extLst>
              <a:ext uri="{FF2B5EF4-FFF2-40B4-BE49-F238E27FC236}">
                <a16:creationId xmlns:a16="http://schemas.microsoft.com/office/drawing/2014/main" id="{007891EC-4501-44ED-A8C8-B11B6DB767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7602"/>
            <a:ext cx="12191999" cy="3162146"/>
          </a:xfrm>
          <a:prstGeom prst="rect">
            <a:avLst/>
          </a:prstGeom>
          <a:gradFill flip="none" rotWithShape="1">
            <a:gsLst>
              <a:gs pos="0">
                <a:srgbClr val="000000">
                  <a:alpha val="0"/>
                </a:srgbClr>
              </a:gs>
              <a:gs pos="25000">
                <a:srgbClr val="000000">
                  <a:alpha val="15000"/>
                </a:srgbClr>
              </a:gs>
              <a:gs pos="75000">
                <a:srgbClr val="000000">
                  <a:alpha val="15000"/>
                </a:srgbClr>
              </a:gs>
              <a:gs pos="50000">
                <a:srgbClr val="000000">
                  <a:alpha val="30000"/>
                </a:srgbClr>
              </a:gs>
              <a:gs pos="100000">
                <a:srgbClr val="000000">
                  <a:alpha val="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70529907-502E-3843-DA62-4CF8F997CF8B}"/>
              </a:ext>
            </a:extLst>
          </p:cNvPr>
          <p:cNvSpPr>
            <a:spLocks noGrp="1"/>
          </p:cNvSpPr>
          <p:nvPr>
            <p:ph type="ctrTitle"/>
          </p:nvPr>
        </p:nvSpPr>
        <p:spPr>
          <a:xfrm>
            <a:off x="1097280" y="325550"/>
            <a:ext cx="10058400" cy="3574778"/>
          </a:xfrm>
          <a:effectLst>
            <a:outerShdw blurRad="50800" dist="38100" dir="2700000" algn="tl" rotWithShape="0">
              <a:prstClr val="black">
                <a:alpha val="40000"/>
              </a:prstClr>
            </a:outerShdw>
          </a:effectLst>
        </p:spPr>
        <p:txBody>
          <a:bodyPr>
            <a:normAutofit/>
          </a:bodyPr>
          <a:lstStyle/>
          <a:p>
            <a:r>
              <a:rPr lang="da-DK" sz="10000" dirty="0">
                <a:solidFill>
                  <a:srgbClr val="FFFFFF"/>
                </a:solidFill>
              </a:rPr>
              <a:t>Kina</a:t>
            </a:r>
          </a:p>
        </p:txBody>
      </p:sp>
      <p:sp>
        <p:nvSpPr>
          <p:cNvPr id="3" name="Undertitel 2">
            <a:extLst>
              <a:ext uri="{FF2B5EF4-FFF2-40B4-BE49-F238E27FC236}">
                <a16:creationId xmlns:a16="http://schemas.microsoft.com/office/drawing/2014/main" id="{7479D9F2-C448-90FA-6FCE-6E83A0AC25D6}"/>
              </a:ext>
            </a:extLst>
          </p:cNvPr>
          <p:cNvSpPr>
            <a:spLocks noGrp="1"/>
          </p:cNvSpPr>
          <p:nvPr>
            <p:ph type="subTitle" idx="1"/>
          </p:nvPr>
        </p:nvSpPr>
        <p:spPr>
          <a:xfrm>
            <a:off x="1100051" y="4072043"/>
            <a:ext cx="10058400" cy="1282707"/>
          </a:xfrm>
          <a:effectLst>
            <a:outerShdw blurRad="50800" dist="38100" dir="2700000" algn="tl" rotWithShape="0">
              <a:prstClr val="black">
                <a:alpha val="40000"/>
              </a:prstClr>
            </a:outerShdw>
          </a:effectLst>
        </p:spPr>
        <p:txBody>
          <a:bodyPr>
            <a:normAutofit/>
          </a:bodyPr>
          <a:lstStyle/>
          <a:p>
            <a:r>
              <a:rPr lang="da-DK" sz="3600" dirty="0">
                <a:solidFill>
                  <a:srgbClr val="FFFFFF"/>
                </a:solidFill>
              </a:rPr>
              <a:t>1949-1989</a:t>
            </a:r>
          </a:p>
        </p:txBody>
      </p:sp>
    </p:spTree>
    <p:extLst>
      <p:ext uri="{BB962C8B-B14F-4D97-AF65-F5344CB8AC3E}">
        <p14:creationId xmlns:p14="http://schemas.microsoft.com/office/powerpoint/2010/main" val="38145462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252" name="Rectangle 10251">
            <a:extLst>
              <a:ext uri="{FF2B5EF4-FFF2-40B4-BE49-F238E27FC236}">
                <a16:creationId xmlns:a16="http://schemas.microsoft.com/office/drawing/2014/main" id="{79BB35BC-D5C2-4C8B-A22A-A71E619191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A755AEAC-50F1-7EE6-B268-1B871C9FCEB1}"/>
              </a:ext>
            </a:extLst>
          </p:cNvPr>
          <p:cNvSpPr>
            <a:spLocks noGrp="1"/>
          </p:cNvSpPr>
          <p:nvPr>
            <p:ph type="title"/>
          </p:nvPr>
        </p:nvSpPr>
        <p:spPr>
          <a:xfrm>
            <a:off x="5819329" y="278314"/>
            <a:ext cx="5647479" cy="1807305"/>
          </a:xfrm>
        </p:spPr>
        <p:txBody>
          <a:bodyPr>
            <a:normAutofit/>
          </a:bodyPr>
          <a:lstStyle/>
          <a:p>
            <a:r>
              <a:rPr lang="da-DK" dirty="0"/>
              <a:t>Studenteroprøret 1989</a:t>
            </a:r>
          </a:p>
        </p:txBody>
      </p:sp>
      <p:pic>
        <p:nvPicPr>
          <p:cNvPr id="10242" name="Picture 2" descr="The truth about the Tiananmen Square massacre">
            <a:extLst>
              <a:ext uri="{FF2B5EF4-FFF2-40B4-BE49-F238E27FC236}">
                <a16:creationId xmlns:a16="http://schemas.microsoft.com/office/drawing/2014/main" id="{D3782D63-B9F7-ADCF-EE27-2E47CE8ADCD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0141" r="24116"/>
          <a:stretch/>
        </p:blipFill>
        <p:spPr bwMode="auto">
          <a:xfrm>
            <a:off x="-879656" y="-92588"/>
            <a:ext cx="6116549" cy="6857990"/>
          </a:xfrm>
          <a:custGeom>
            <a:avLst/>
            <a:gdLst/>
            <a:ahLst/>
            <a:cxnLst/>
            <a:rect l="l" t="t" r="r" b="b"/>
            <a:pathLst>
              <a:path w="6116569" h="6879321">
                <a:moveTo>
                  <a:pt x="0" y="0"/>
                </a:moveTo>
                <a:lnTo>
                  <a:pt x="2935851" y="0"/>
                </a:lnTo>
                <a:cubicBezTo>
                  <a:pt x="3035710" y="10660"/>
                  <a:pt x="3138421" y="17767"/>
                  <a:pt x="3238280" y="31980"/>
                </a:cubicBezTo>
                <a:cubicBezTo>
                  <a:pt x="3817462" y="106602"/>
                  <a:pt x="3127009" y="277163"/>
                  <a:pt x="3660541" y="550772"/>
                </a:cubicBezTo>
                <a:cubicBezTo>
                  <a:pt x="3706191" y="575645"/>
                  <a:pt x="3757546" y="579199"/>
                  <a:pt x="3808902" y="589860"/>
                </a:cubicBezTo>
                <a:cubicBezTo>
                  <a:pt x="4008620" y="625393"/>
                  <a:pt x="4211192" y="618286"/>
                  <a:pt x="4413762" y="625393"/>
                </a:cubicBezTo>
                <a:cubicBezTo>
                  <a:pt x="4465118" y="628946"/>
                  <a:pt x="4525033" y="625393"/>
                  <a:pt x="4567830" y="721333"/>
                </a:cubicBezTo>
                <a:cubicBezTo>
                  <a:pt x="4425175" y="724888"/>
                  <a:pt x="4305344" y="731994"/>
                  <a:pt x="4171247" y="792401"/>
                </a:cubicBezTo>
                <a:cubicBezTo>
                  <a:pt x="4239722" y="859916"/>
                  <a:pt x="4322462" y="795955"/>
                  <a:pt x="4376671" y="842148"/>
                </a:cubicBezTo>
                <a:cubicBezTo>
                  <a:pt x="4428027" y="888342"/>
                  <a:pt x="4470824" y="891896"/>
                  <a:pt x="4527887" y="813722"/>
                </a:cubicBezTo>
                <a:cubicBezTo>
                  <a:pt x="4556417" y="774634"/>
                  <a:pt x="4604920" y="778187"/>
                  <a:pt x="4633452" y="799508"/>
                </a:cubicBezTo>
                <a:cubicBezTo>
                  <a:pt x="4781813" y="913216"/>
                  <a:pt x="4778960" y="909662"/>
                  <a:pt x="4947293" y="870576"/>
                </a:cubicBezTo>
                <a:cubicBezTo>
                  <a:pt x="5055712" y="845701"/>
                  <a:pt x="5166983" y="806615"/>
                  <a:pt x="5263988" y="820828"/>
                </a:cubicBezTo>
                <a:cubicBezTo>
                  <a:pt x="5275401" y="867022"/>
                  <a:pt x="5263988" y="888342"/>
                  <a:pt x="5249723" y="895449"/>
                </a:cubicBezTo>
                <a:cubicBezTo>
                  <a:pt x="5021475" y="1005604"/>
                  <a:pt x="4975825" y="1122864"/>
                  <a:pt x="4744723" y="1197485"/>
                </a:cubicBezTo>
                <a:cubicBezTo>
                  <a:pt x="4724751" y="1268552"/>
                  <a:pt x="4807491" y="1275660"/>
                  <a:pt x="4767548" y="1346727"/>
                </a:cubicBezTo>
                <a:cubicBezTo>
                  <a:pt x="4693367" y="1407134"/>
                  <a:pt x="4610627" y="1346727"/>
                  <a:pt x="4539299" y="1421348"/>
                </a:cubicBezTo>
                <a:cubicBezTo>
                  <a:pt x="4550712" y="1471094"/>
                  <a:pt x="4610627" y="1432008"/>
                  <a:pt x="4607773" y="1485309"/>
                </a:cubicBezTo>
                <a:cubicBezTo>
                  <a:pt x="4604920" y="1517288"/>
                  <a:pt x="4593508" y="1527948"/>
                  <a:pt x="4579242" y="1535055"/>
                </a:cubicBezTo>
                <a:cubicBezTo>
                  <a:pt x="4776107" y="1538608"/>
                  <a:pt x="5383820" y="1574142"/>
                  <a:pt x="5278255" y="1609676"/>
                </a:cubicBezTo>
                <a:cubicBezTo>
                  <a:pt x="5418057" y="1698511"/>
                  <a:pt x="5623481" y="1609676"/>
                  <a:pt x="5771843" y="1630997"/>
                </a:cubicBezTo>
                <a:cubicBezTo>
                  <a:pt x="5925911" y="1652316"/>
                  <a:pt x="6171278" y="1719830"/>
                  <a:pt x="6105656" y="1748257"/>
                </a:cubicBezTo>
                <a:cubicBezTo>
                  <a:pt x="6031475" y="1780238"/>
                  <a:pt x="5766136" y="2146235"/>
                  <a:pt x="5691955" y="2167555"/>
                </a:cubicBezTo>
                <a:cubicBezTo>
                  <a:pt x="5606362" y="2188875"/>
                  <a:pt x="5589243" y="2217302"/>
                  <a:pt x="5475118" y="2348776"/>
                </a:cubicBezTo>
                <a:cubicBezTo>
                  <a:pt x="5398085" y="2437610"/>
                  <a:pt x="5709074" y="2238623"/>
                  <a:pt x="5826051" y="2291922"/>
                </a:cubicBezTo>
                <a:cubicBezTo>
                  <a:pt x="5868848" y="2309690"/>
                  <a:pt x="5552153" y="2554872"/>
                  <a:pt x="5552153" y="2597513"/>
                </a:cubicBezTo>
                <a:cubicBezTo>
                  <a:pt x="5549300" y="2640153"/>
                  <a:pt x="5577831" y="2647260"/>
                  <a:pt x="5603508" y="2647260"/>
                </a:cubicBezTo>
                <a:cubicBezTo>
                  <a:pt x="5660571" y="2647260"/>
                  <a:pt x="5640599" y="2686346"/>
                  <a:pt x="5700515" y="2679240"/>
                </a:cubicBezTo>
                <a:cubicBezTo>
                  <a:pt x="5523622" y="2800055"/>
                  <a:pt x="5418057" y="2778734"/>
                  <a:pt x="5246870" y="2888889"/>
                </a:cubicBezTo>
                <a:cubicBezTo>
                  <a:pt x="5164130" y="2942189"/>
                  <a:pt x="4921615" y="3119857"/>
                  <a:pt x="4836022" y="3169605"/>
                </a:cubicBezTo>
                <a:cubicBezTo>
                  <a:pt x="4801785" y="3187371"/>
                  <a:pt x="4758988" y="3173158"/>
                  <a:pt x="4736163" y="3233565"/>
                </a:cubicBezTo>
                <a:cubicBezTo>
                  <a:pt x="4770400" y="3279759"/>
                  <a:pt x="4816050" y="3254885"/>
                  <a:pt x="4853141" y="3233565"/>
                </a:cubicBezTo>
                <a:cubicBezTo>
                  <a:pt x="4944440" y="3176711"/>
                  <a:pt x="4935881" y="3190925"/>
                  <a:pt x="4944440" y="3226459"/>
                </a:cubicBezTo>
                <a:cubicBezTo>
                  <a:pt x="4972972" y="3350827"/>
                  <a:pt x="5044300" y="3308186"/>
                  <a:pt x="5109921" y="3283313"/>
                </a:cubicBezTo>
                <a:cubicBezTo>
                  <a:pt x="5303932" y="3208692"/>
                  <a:pt x="5500797" y="3215799"/>
                  <a:pt x="5694809" y="3141178"/>
                </a:cubicBezTo>
                <a:cubicBezTo>
                  <a:pt x="5714781" y="3134070"/>
                  <a:pt x="5612068" y="3283313"/>
                  <a:pt x="5566419" y="3301079"/>
                </a:cubicBezTo>
                <a:cubicBezTo>
                  <a:pt x="5515063" y="3322399"/>
                  <a:pt x="5452294" y="3311739"/>
                  <a:pt x="5415203" y="3397020"/>
                </a:cubicBezTo>
                <a:cubicBezTo>
                  <a:pt x="5477972" y="3414787"/>
                  <a:pt x="5552153" y="3372147"/>
                  <a:pt x="5612068" y="3432554"/>
                </a:cubicBezTo>
                <a:cubicBezTo>
                  <a:pt x="5469413" y="3528494"/>
                  <a:pt x="5329610" y="3535601"/>
                  <a:pt x="5206927" y="3599562"/>
                </a:cubicBezTo>
                <a:cubicBezTo>
                  <a:pt x="5192661" y="3706163"/>
                  <a:pt x="5272548" y="3663523"/>
                  <a:pt x="5301079" y="3723930"/>
                </a:cubicBezTo>
                <a:cubicBezTo>
                  <a:pt x="5072830" y="3844745"/>
                  <a:pt x="4564977" y="4232062"/>
                  <a:pt x="4507915" y="4306683"/>
                </a:cubicBezTo>
                <a:cubicBezTo>
                  <a:pt x="4390937" y="4463031"/>
                  <a:pt x="3900202" y="4562525"/>
                  <a:pt x="3982942" y="4587399"/>
                </a:cubicBezTo>
                <a:cubicBezTo>
                  <a:pt x="4051417" y="4608719"/>
                  <a:pt x="4119891" y="4587399"/>
                  <a:pt x="4185513" y="4541205"/>
                </a:cubicBezTo>
                <a:cubicBezTo>
                  <a:pt x="4291078" y="4466584"/>
                  <a:pt x="5010062" y="4523438"/>
                  <a:pt x="5212633" y="4455924"/>
                </a:cubicBezTo>
                <a:cubicBezTo>
                  <a:pt x="5241164" y="4445264"/>
                  <a:pt x="5283960" y="4409730"/>
                  <a:pt x="5312492" y="4473691"/>
                </a:cubicBezTo>
                <a:cubicBezTo>
                  <a:pt x="5098508" y="4704659"/>
                  <a:pt x="4833169" y="4654913"/>
                  <a:pt x="4596361" y="4818368"/>
                </a:cubicBezTo>
                <a:cubicBezTo>
                  <a:pt x="4684807" y="4917861"/>
                  <a:pt x="4776107" y="4907202"/>
                  <a:pt x="4873113" y="4885882"/>
                </a:cubicBezTo>
                <a:cubicBezTo>
                  <a:pt x="4895938" y="4878775"/>
                  <a:pt x="4930175" y="4871668"/>
                  <a:pt x="4935881" y="4914309"/>
                </a:cubicBezTo>
                <a:cubicBezTo>
                  <a:pt x="4941587" y="4967609"/>
                  <a:pt x="4898790" y="4978270"/>
                  <a:pt x="4873113" y="5003143"/>
                </a:cubicBezTo>
                <a:cubicBezTo>
                  <a:pt x="4833169" y="5038676"/>
                  <a:pt x="4773254" y="4999590"/>
                  <a:pt x="4721898" y="5095530"/>
                </a:cubicBezTo>
                <a:cubicBezTo>
                  <a:pt x="4873113" y="5067104"/>
                  <a:pt x="4998650" y="5020910"/>
                  <a:pt x="5132745" y="4949842"/>
                </a:cubicBezTo>
                <a:cubicBezTo>
                  <a:pt x="5121333" y="5006696"/>
                  <a:pt x="5081390" y="5035123"/>
                  <a:pt x="5101362" y="5081317"/>
                </a:cubicBezTo>
                <a:cubicBezTo>
                  <a:pt x="5118480" y="5116850"/>
                  <a:pt x="5164130" y="5131063"/>
                  <a:pt x="5138452" y="5198578"/>
                </a:cubicBezTo>
                <a:cubicBezTo>
                  <a:pt x="5067125" y="5273199"/>
                  <a:pt x="4967265" y="5258986"/>
                  <a:pt x="4904497" y="5362033"/>
                </a:cubicBezTo>
                <a:cubicBezTo>
                  <a:pt x="4818903" y="5507721"/>
                  <a:pt x="4684807" y="5564575"/>
                  <a:pt x="4579242" y="5674729"/>
                </a:cubicBezTo>
                <a:cubicBezTo>
                  <a:pt x="4545005" y="5713816"/>
                  <a:pt x="4313903" y="5841738"/>
                  <a:pt x="4253988" y="5884379"/>
                </a:cubicBezTo>
                <a:cubicBezTo>
                  <a:pt x="4168395" y="5944786"/>
                  <a:pt x="4071389" y="5966106"/>
                  <a:pt x="3985795" y="6069153"/>
                </a:cubicBezTo>
                <a:cubicBezTo>
                  <a:pt x="4065682" y="6086921"/>
                  <a:pt x="4134157" y="5990979"/>
                  <a:pt x="4231163" y="6030066"/>
                </a:cubicBezTo>
                <a:cubicBezTo>
                  <a:pt x="4074242" y="6133114"/>
                  <a:pt x="3931586" y="6182861"/>
                  <a:pt x="3814609" y="6317889"/>
                </a:cubicBezTo>
                <a:cubicBezTo>
                  <a:pt x="3800343" y="6335656"/>
                  <a:pt x="3771812" y="6332102"/>
                  <a:pt x="3751840" y="6339209"/>
                </a:cubicBezTo>
                <a:cubicBezTo>
                  <a:pt x="3529298" y="6406723"/>
                  <a:pt x="3309608" y="6467130"/>
                  <a:pt x="3089919" y="6563071"/>
                </a:cubicBezTo>
                <a:cubicBezTo>
                  <a:pt x="3041416" y="6584392"/>
                  <a:pt x="2955823" y="6595052"/>
                  <a:pt x="2961529" y="6662566"/>
                </a:cubicBezTo>
                <a:cubicBezTo>
                  <a:pt x="2972941" y="6765613"/>
                  <a:pt x="3055681" y="6687439"/>
                  <a:pt x="3107038" y="6673226"/>
                </a:cubicBezTo>
                <a:cubicBezTo>
                  <a:pt x="3269664" y="6634138"/>
                  <a:pt x="3432292" y="6570178"/>
                  <a:pt x="3594919" y="6591499"/>
                </a:cubicBezTo>
                <a:cubicBezTo>
                  <a:pt x="3483648" y="6637693"/>
                  <a:pt x="3372376" y="6680332"/>
                  <a:pt x="3261106" y="6726527"/>
                </a:cubicBezTo>
                <a:cubicBezTo>
                  <a:pt x="3386642" y="6705206"/>
                  <a:pt x="3495061" y="6786934"/>
                  <a:pt x="3620597" y="6740740"/>
                </a:cubicBezTo>
                <a:cubicBezTo>
                  <a:pt x="3660541" y="6726527"/>
                  <a:pt x="3700484" y="6765613"/>
                  <a:pt x="3703337" y="6826020"/>
                </a:cubicBezTo>
                <a:cubicBezTo>
                  <a:pt x="3706191" y="6847340"/>
                  <a:pt x="3700484" y="6865108"/>
                  <a:pt x="3689072" y="6879321"/>
                </a:cubicBezTo>
                <a:lnTo>
                  <a:pt x="0" y="6879321"/>
                </a:lnTo>
                <a:close/>
              </a:path>
            </a:pathLst>
          </a:custGeom>
          <a:noFill/>
          <a:extLst>
            <a:ext uri="{909E8E84-426E-40DD-AFC4-6F175D3DCCD1}">
              <a14:hiddenFill xmlns:a14="http://schemas.microsoft.com/office/drawing/2010/main">
                <a:solidFill>
                  <a:srgbClr val="FFFFFF"/>
                </a:solidFill>
              </a14:hiddenFill>
            </a:ext>
          </a:extLst>
        </p:spPr>
      </p:pic>
      <p:sp>
        <p:nvSpPr>
          <p:cNvPr id="3" name="Pladsholder til indhold 2">
            <a:extLst>
              <a:ext uri="{FF2B5EF4-FFF2-40B4-BE49-F238E27FC236}">
                <a16:creationId xmlns:a16="http://schemas.microsoft.com/office/drawing/2014/main" id="{B7ADCA5D-28FC-4FD3-914D-5B9A24B71033}"/>
              </a:ext>
            </a:extLst>
          </p:cNvPr>
          <p:cNvSpPr>
            <a:spLocks noGrp="1"/>
          </p:cNvSpPr>
          <p:nvPr>
            <p:ph idx="1"/>
          </p:nvPr>
        </p:nvSpPr>
        <p:spPr>
          <a:xfrm>
            <a:off x="5236893" y="2172430"/>
            <a:ext cx="6812353" cy="4506161"/>
          </a:xfrm>
        </p:spPr>
        <p:txBody>
          <a:bodyPr>
            <a:normAutofit/>
          </a:bodyPr>
          <a:lstStyle/>
          <a:p>
            <a:r>
              <a:rPr lang="da-DK" sz="2000" dirty="0"/>
              <a:t>Fhv. formand for KKP, (1981-87) Hu </a:t>
            </a:r>
            <a:r>
              <a:rPr lang="da-DK" sz="2000" dirty="0" err="1"/>
              <a:t>Yaobang</a:t>
            </a:r>
            <a:r>
              <a:rPr lang="da-DK" sz="2000" dirty="0"/>
              <a:t> døde 15. apr. 1989. Ca. 500 studerende samles på Den Himmelske Fredsplads for hylde Hu.</a:t>
            </a:r>
          </a:p>
          <a:p>
            <a:r>
              <a:rPr lang="da-DK" sz="2000" dirty="0"/>
              <a:t>- men også for at kræve mere demokratisk og gennemsigtig styreform!</a:t>
            </a:r>
          </a:p>
          <a:p>
            <a:r>
              <a:rPr lang="da-DK" sz="2000" dirty="0"/>
              <a:t>22. apr. 1989 – 100.000 samledes ved på Den Himmelske Fredsplads.</a:t>
            </a:r>
          </a:p>
          <a:p>
            <a:r>
              <a:rPr lang="da-DK" sz="2000" dirty="0"/>
              <a:t>Demonstrationerne fortsatte. Kravene var bla.:</a:t>
            </a:r>
          </a:p>
          <a:p>
            <a:pPr lvl="1"/>
            <a:r>
              <a:rPr lang="da-DK" sz="2000" b="0" i="0" u="none" strike="noStrike" baseline="0" dirty="0"/>
              <a:t>åbne valg til de styrende organer, </a:t>
            </a:r>
          </a:p>
          <a:p>
            <a:pPr lvl="1"/>
            <a:r>
              <a:rPr lang="da-DK" sz="2000" b="0" i="0" u="none" strike="noStrike" baseline="0" dirty="0"/>
              <a:t>pressefrihed, </a:t>
            </a:r>
          </a:p>
          <a:p>
            <a:pPr lvl="1"/>
            <a:r>
              <a:rPr lang="da-DK" sz="2000" b="0" i="0" u="none" strike="noStrike" baseline="0" dirty="0"/>
              <a:t>effektiv bekæmpelse af korruption, </a:t>
            </a:r>
          </a:p>
          <a:p>
            <a:pPr lvl="1"/>
            <a:r>
              <a:rPr lang="da-DK" sz="2000" b="0" i="0" u="none" strike="noStrike" baseline="0" dirty="0"/>
              <a:t>Åbenhed omkring de politiske lederes økonomiske forhold</a:t>
            </a:r>
          </a:p>
          <a:p>
            <a:endParaRPr lang="da-DK" sz="2000" dirty="0"/>
          </a:p>
        </p:txBody>
      </p:sp>
    </p:spTree>
    <p:extLst>
      <p:ext uri="{BB962C8B-B14F-4D97-AF65-F5344CB8AC3E}">
        <p14:creationId xmlns:p14="http://schemas.microsoft.com/office/powerpoint/2010/main" val="13799099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271" name="Rectangle 11270">
            <a:extLst>
              <a:ext uri="{FF2B5EF4-FFF2-40B4-BE49-F238E27FC236}">
                <a16:creationId xmlns:a16="http://schemas.microsoft.com/office/drawing/2014/main" id="{8B3A2D1A-45FC-4F95-B150-1C13EF2F6D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6E0E6C68-B8F5-A88C-6410-305E0A0F6A3D}"/>
              </a:ext>
            </a:extLst>
          </p:cNvPr>
          <p:cNvSpPr>
            <a:spLocks noGrp="1"/>
          </p:cNvSpPr>
          <p:nvPr>
            <p:ph type="title"/>
          </p:nvPr>
        </p:nvSpPr>
        <p:spPr>
          <a:xfrm>
            <a:off x="485047" y="164604"/>
            <a:ext cx="6460565" cy="1330843"/>
          </a:xfrm>
        </p:spPr>
        <p:txBody>
          <a:bodyPr>
            <a:normAutofit/>
          </a:bodyPr>
          <a:lstStyle/>
          <a:p>
            <a:r>
              <a:rPr lang="da-DK" dirty="0"/>
              <a:t>Studenteroprøret 1989 II</a:t>
            </a:r>
          </a:p>
        </p:txBody>
      </p:sp>
      <p:sp>
        <p:nvSpPr>
          <p:cNvPr id="3" name="Pladsholder til indhold 2">
            <a:extLst>
              <a:ext uri="{FF2B5EF4-FFF2-40B4-BE49-F238E27FC236}">
                <a16:creationId xmlns:a16="http://schemas.microsoft.com/office/drawing/2014/main" id="{B0907744-652E-ACB1-2B33-F61E0C5E238E}"/>
              </a:ext>
            </a:extLst>
          </p:cNvPr>
          <p:cNvSpPr>
            <a:spLocks noGrp="1"/>
          </p:cNvSpPr>
          <p:nvPr>
            <p:ph idx="1"/>
          </p:nvPr>
        </p:nvSpPr>
        <p:spPr>
          <a:xfrm>
            <a:off x="381966" y="1495447"/>
            <a:ext cx="6240550" cy="5362553"/>
          </a:xfrm>
        </p:spPr>
        <p:txBody>
          <a:bodyPr>
            <a:normAutofit/>
          </a:bodyPr>
          <a:lstStyle/>
          <a:p>
            <a:r>
              <a:rPr lang="da-DK" sz="2400" dirty="0"/>
              <a:t>KKP var delt i 2 lejre om, hvorvidt man skulle imødekomme demonstranter.</a:t>
            </a:r>
          </a:p>
          <a:p>
            <a:r>
              <a:rPr lang="da-DK" sz="2400" dirty="0"/>
              <a:t>Zhao </a:t>
            </a:r>
            <a:r>
              <a:rPr lang="da-DK" sz="2400" dirty="0" err="1"/>
              <a:t>Ziyang</a:t>
            </a:r>
            <a:r>
              <a:rPr lang="da-DK" sz="2400" dirty="0"/>
              <a:t>: Tag afslappet på demonstrationer. Imødekomme nogle krav.</a:t>
            </a:r>
          </a:p>
          <a:p>
            <a:r>
              <a:rPr lang="da-DK" sz="2400" dirty="0"/>
              <a:t>Li Peng: Hård kurs mod demonstranter!</a:t>
            </a:r>
          </a:p>
          <a:p>
            <a:r>
              <a:rPr lang="da-DK" sz="2400" dirty="0"/>
              <a:t>Deng Xiaoping valgte Li Pengs kurs.</a:t>
            </a:r>
          </a:p>
          <a:p>
            <a:r>
              <a:rPr lang="da-DK" sz="2400" dirty="0"/>
              <a:t>26. april i Folkets Dagblad: ”[demonstranterne prøver] at kaste landet ud i kaos og sabotere den politiske situation, som var præget af stabilitet og enighed”</a:t>
            </a:r>
          </a:p>
          <a:p>
            <a:r>
              <a:rPr lang="da-DK" sz="2400" dirty="0"/>
              <a:t>Dette var point of no return!</a:t>
            </a:r>
          </a:p>
          <a:p>
            <a:r>
              <a:rPr lang="da-DK" sz="2400" dirty="0"/>
              <a:t>Demonstranterne blev gale. Demonstrationerne tog til, bredte sig!</a:t>
            </a:r>
            <a:endParaRPr lang="da-DK" sz="1700" dirty="0"/>
          </a:p>
        </p:txBody>
      </p:sp>
      <p:sp>
        <p:nvSpPr>
          <p:cNvPr id="11273" name="Freeform: Shape 11272">
            <a:extLst>
              <a:ext uri="{FF2B5EF4-FFF2-40B4-BE49-F238E27FC236}">
                <a16:creationId xmlns:a16="http://schemas.microsoft.com/office/drawing/2014/main" id="{5C27D684-2832-41BD-AC29-838243B803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74214" y="0"/>
            <a:ext cx="5217786" cy="6858000"/>
          </a:xfrm>
          <a:custGeom>
            <a:avLst/>
            <a:gdLst>
              <a:gd name="connsiteX0" fmla="*/ 1321253 w 4897678"/>
              <a:gd name="connsiteY0" fmla="*/ 0 h 6858000"/>
              <a:gd name="connsiteX1" fmla="*/ 4897678 w 4897678"/>
              <a:gd name="connsiteY1" fmla="*/ 0 h 6858000"/>
              <a:gd name="connsiteX2" fmla="*/ 4897678 w 4897678"/>
              <a:gd name="connsiteY2" fmla="*/ 6858000 h 6858000"/>
              <a:gd name="connsiteX3" fmla="*/ 0 w 4897678"/>
              <a:gd name="connsiteY3" fmla="*/ 6858000 h 6858000"/>
              <a:gd name="connsiteX4" fmla="*/ 153 w 4897678"/>
              <a:gd name="connsiteY4" fmla="*/ 6857440 h 6858000"/>
              <a:gd name="connsiteX5" fmla="*/ 30867 w 4897678"/>
              <a:gd name="connsiteY5" fmla="*/ 6809563 h 6858000"/>
              <a:gd name="connsiteX6" fmla="*/ 42695 w 4897678"/>
              <a:gd name="connsiteY6" fmla="*/ 6765511 h 6858000"/>
              <a:gd name="connsiteX7" fmla="*/ 62861 w 4897678"/>
              <a:gd name="connsiteY7" fmla="*/ 6691724 h 6858000"/>
              <a:gd name="connsiteX8" fmla="*/ 72257 w 4897678"/>
              <a:gd name="connsiteY8" fmla="*/ 6623770 h 6858000"/>
              <a:gd name="connsiteX9" fmla="*/ 109528 w 4897678"/>
              <a:gd name="connsiteY9" fmla="*/ 6561395 h 6858000"/>
              <a:gd name="connsiteX10" fmla="*/ 134058 w 4897678"/>
              <a:gd name="connsiteY10" fmla="*/ 6505906 h 6858000"/>
              <a:gd name="connsiteX11" fmla="*/ 130808 w 4897678"/>
              <a:gd name="connsiteY11" fmla="*/ 6500603 h 6858000"/>
              <a:gd name="connsiteX12" fmla="*/ 133434 w 4897678"/>
              <a:gd name="connsiteY12" fmla="*/ 6493382 h 6858000"/>
              <a:gd name="connsiteX13" fmla="*/ 140365 w 4897678"/>
              <a:gd name="connsiteY13" fmla="*/ 6490415 h 6858000"/>
              <a:gd name="connsiteX14" fmla="*/ 195994 w 4897678"/>
              <a:gd name="connsiteY14" fmla="*/ 6404216 h 6858000"/>
              <a:gd name="connsiteX15" fmla="*/ 212189 w 4897678"/>
              <a:gd name="connsiteY15" fmla="*/ 6321641 h 6858000"/>
              <a:gd name="connsiteX16" fmla="*/ 254578 w 4897678"/>
              <a:gd name="connsiteY16" fmla="*/ 6266956 h 6858000"/>
              <a:gd name="connsiteX17" fmla="*/ 279475 w 4897678"/>
              <a:gd name="connsiteY17" fmla="*/ 6223342 h 6858000"/>
              <a:gd name="connsiteX18" fmla="*/ 280189 w 4897678"/>
              <a:gd name="connsiteY18" fmla="*/ 6220570 h 6858000"/>
              <a:gd name="connsiteX19" fmla="*/ 281042 w 4897678"/>
              <a:gd name="connsiteY19" fmla="*/ 6217842 h 6858000"/>
              <a:gd name="connsiteX20" fmla="*/ 282704 w 4897678"/>
              <a:gd name="connsiteY20" fmla="*/ 6117636 h 6858000"/>
              <a:gd name="connsiteX21" fmla="*/ 257561 w 4897678"/>
              <a:gd name="connsiteY21" fmla="*/ 6050242 h 6858000"/>
              <a:gd name="connsiteX22" fmla="*/ 266735 w 4897678"/>
              <a:gd name="connsiteY22" fmla="*/ 5939124 h 6858000"/>
              <a:gd name="connsiteX23" fmla="*/ 272947 w 4897678"/>
              <a:gd name="connsiteY23" fmla="*/ 5897456 h 6858000"/>
              <a:gd name="connsiteX24" fmla="*/ 302110 w 4897678"/>
              <a:gd name="connsiteY24" fmla="*/ 5763866 h 6858000"/>
              <a:gd name="connsiteX25" fmla="*/ 311387 w 4897678"/>
              <a:gd name="connsiteY25" fmla="*/ 5718432 h 6858000"/>
              <a:gd name="connsiteX26" fmla="*/ 291749 w 4897678"/>
              <a:gd name="connsiteY26" fmla="*/ 5606846 h 6858000"/>
              <a:gd name="connsiteX27" fmla="*/ 316944 w 4897678"/>
              <a:gd name="connsiteY27" fmla="*/ 5513206 h 6858000"/>
              <a:gd name="connsiteX28" fmla="*/ 358755 w 4897678"/>
              <a:gd name="connsiteY28" fmla="*/ 5372912 h 6858000"/>
              <a:gd name="connsiteX29" fmla="*/ 376460 w 4897678"/>
              <a:gd name="connsiteY29" fmla="*/ 5308801 h 6858000"/>
              <a:gd name="connsiteX30" fmla="*/ 378745 w 4897678"/>
              <a:gd name="connsiteY30" fmla="*/ 5296204 h 6858000"/>
              <a:gd name="connsiteX31" fmla="*/ 402007 w 4897678"/>
              <a:gd name="connsiteY31" fmla="*/ 5241278 h 6858000"/>
              <a:gd name="connsiteX32" fmla="*/ 410672 w 4897678"/>
              <a:gd name="connsiteY32" fmla="*/ 5231022 h 6858000"/>
              <a:gd name="connsiteX33" fmla="*/ 442663 w 4897678"/>
              <a:gd name="connsiteY33" fmla="*/ 5192994 h 6858000"/>
              <a:gd name="connsiteX34" fmla="*/ 488625 w 4897678"/>
              <a:gd name="connsiteY34" fmla="*/ 5065268 h 6858000"/>
              <a:gd name="connsiteX35" fmla="*/ 545298 w 4897678"/>
              <a:gd name="connsiteY35" fmla="*/ 4960267 h 6858000"/>
              <a:gd name="connsiteX36" fmla="*/ 524753 w 4897678"/>
              <a:gd name="connsiteY36" fmla="*/ 4951448 h 6858000"/>
              <a:gd name="connsiteX37" fmla="*/ 525372 w 4897678"/>
              <a:gd name="connsiteY37" fmla="*/ 4949987 h 6858000"/>
              <a:gd name="connsiteX38" fmla="*/ 779657 w 4897678"/>
              <a:gd name="connsiteY38" fmla="*/ 5057680 h 6858000"/>
              <a:gd name="connsiteX39" fmla="*/ 790693 w 4897678"/>
              <a:gd name="connsiteY39" fmla="*/ 5023013 h 6858000"/>
              <a:gd name="connsiteX40" fmla="*/ 916267 w 4897678"/>
              <a:gd name="connsiteY40" fmla="*/ 4639226 h 6858000"/>
              <a:gd name="connsiteX41" fmla="*/ 960970 w 4897678"/>
              <a:gd name="connsiteY41" fmla="*/ 4458968 h 6858000"/>
              <a:gd name="connsiteX42" fmla="*/ 974467 w 4897678"/>
              <a:gd name="connsiteY42" fmla="*/ 4400454 h 6858000"/>
              <a:gd name="connsiteX43" fmla="*/ 1019252 w 4897678"/>
              <a:gd name="connsiteY43" fmla="*/ 4326337 h 6858000"/>
              <a:gd name="connsiteX44" fmla="*/ 1097435 w 4897678"/>
              <a:gd name="connsiteY44" fmla="*/ 4004432 h 6858000"/>
              <a:gd name="connsiteX45" fmla="*/ 1115477 w 4897678"/>
              <a:gd name="connsiteY45" fmla="*/ 3887430 h 6858000"/>
              <a:gd name="connsiteX46" fmla="*/ 1129980 w 4897678"/>
              <a:gd name="connsiteY46" fmla="*/ 3841018 h 6858000"/>
              <a:gd name="connsiteX47" fmla="*/ 1128054 w 4897678"/>
              <a:gd name="connsiteY47" fmla="*/ 3833633 h 6858000"/>
              <a:gd name="connsiteX48" fmla="*/ 1144766 w 4897678"/>
              <a:gd name="connsiteY48" fmla="*/ 3703595 h 6858000"/>
              <a:gd name="connsiteX49" fmla="*/ 1146269 w 4897678"/>
              <a:gd name="connsiteY49" fmla="*/ 3675779 h 6858000"/>
              <a:gd name="connsiteX50" fmla="*/ 1145250 w 4897678"/>
              <a:gd name="connsiteY50" fmla="*/ 3673177 h 6858000"/>
              <a:gd name="connsiteX51" fmla="*/ 1145144 w 4897678"/>
              <a:gd name="connsiteY51" fmla="*/ 3399727 h 6858000"/>
              <a:gd name="connsiteX52" fmla="*/ 1153102 w 4897678"/>
              <a:gd name="connsiteY52" fmla="*/ 3022588 h 6858000"/>
              <a:gd name="connsiteX53" fmla="*/ 1187493 w 4897678"/>
              <a:gd name="connsiteY53" fmla="*/ 2780324 h 6858000"/>
              <a:gd name="connsiteX54" fmla="*/ 1174471 w 4897678"/>
              <a:gd name="connsiteY54" fmla="*/ 2636046 h 6858000"/>
              <a:gd name="connsiteX55" fmla="*/ 1173030 w 4897678"/>
              <a:gd name="connsiteY55" fmla="*/ 2517573 h 6858000"/>
              <a:gd name="connsiteX56" fmla="*/ 1179971 w 4897678"/>
              <a:gd name="connsiteY56" fmla="*/ 2259305 h 6858000"/>
              <a:gd name="connsiteX57" fmla="*/ 1180091 w 4897678"/>
              <a:gd name="connsiteY57" fmla="*/ 2154737 h 6858000"/>
              <a:gd name="connsiteX58" fmla="*/ 1173497 w 4897678"/>
              <a:gd name="connsiteY58" fmla="*/ 2118139 h 6858000"/>
              <a:gd name="connsiteX59" fmla="*/ 1168754 w 4897678"/>
              <a:gd name="connsiteY59" fmla="*/ 2064932 h 6858000"/>
              <a:gd name="connsiteX60" fmla="*/ 1175360 w 4897678"/>
              <a:gd name="connsiteY60" fmla="*/ 2031780 h 6858000"/>
              <a:gd name="connsiteX61" fmla="*/ 1175420 w 4897678"/>
              <a:gd name="connsiteY61" fmla="*/ 2025741 h 6858000"/>
              <a:gd name="connsiteX62" fmla="*/ 1192392 w 4897678"/>
              <a:gd name="connsiteY62" fmla="*/ 1985855 h 6858000"/>
              <a:gd name="connsiteX63" fmla="*/ 1240537 w 4897678"/>
              <a:gd name="connsiteY63" fmla="*/ 1810891 h 6858000"/>
              <a:gd name="connsiteX64" fmla="*/ 1262324 w 4897678"/>
              <a:gd name="connsiteY64" fmla="*/ 1680343 h 6858000"/>
              <a:gd name="connsiteX65" fmla="*/ 1264475 w 4897678"/>
              <a:gd name="connsiteY65" fmla="*/ 1634781 h 6858000"/>
              <a:gd name="connsiteX66" fmla="*/ 1268425 w 4897678"/>
              <a:gd name="connsiteY66" fmla="*/ 1558391 h 6858000"/>
              <a:gd name="connsiteX67" fmla="*/ 1263100 w 4897678"/>
              <a:gd name="connsiteY67" fmla="*/ 1489998 h 6858000"/>
              <a:gd name="connsiteX68" fmla="*/ 1286195 w 4897678"/>
              <a:gd name="connsiteY68" fmla="*/ 1421105 h 6858000"/>
              <a:gd name="connsiteX69" fmla="*/ 1298315 w 4897678"/>
              <a:gd name="connsiteY69" fmla="*/ 1361656 h 6858000"/>
              <a:gd name="connsiteX70" fmla="*/ 1294008 w 4897678"/>
              <a:gd name="connsiteY70" fmla="*/ 1357170 h 6858000"/>
              <a:gd name="connsiteX71" fmla="*/ 1295031 w 4897678"/>
              <a:gd name="connsiteY71" fmla="*/ 1349556 h 6858000"/>
              <a:gd name="connsiteX72" fmla="*/ 1301170 w 4897678"/>
              <a:gd name="connsiteY72" fmla="*/ 1345177 h 6858000"/>
              <a:gd name="connsiteX73" fmla="*/ 1337115 w 4897678"/>
              <a:gd name="connsiteY73" fmla="*/ 1249089 h 6858000"/>
              <a:gd name="connsiteX74" fmla="*/ 1335308 w 4897678"/>
              <a:gd name="connsiteY74" fmla="*/ 1164961 h 6858000"/>
              <a:gd name="connsiteX75" fmla="*/ 1365049 w 4897678"/>
              <a:gd name="connsiteY75" fmla="*/ 1102487 h 6858000"/>
              <a:gd name="connsiteX76" fmla="*/ 1380977 w 4897678"/>
              <a:gd name="connsiteY76" fmla="*/ 1051638 h 6858000"/>
              <a:gd name="connsiteX77" fmla="*/ 1360650 w 4897678"/>
              <a:gd name="connsiteY77" fmla="*/ 950605 h 6858000"/>
              <a:gd name="connsiteX78" fmla="*/ 1321700 w 4897678"/>
              <a:gd name="connsiteY78" fmla="*/ 890133 h 6858000"/>
              <a:gd name="connsiteX79" fmla="*/ 1306943 w 4897678"/>
              <a:gd name="connsiteY79" fmla="*/ 779617 h 6858000"/>
              <a:gd name="connsiteX80" fmla="*/ 1304115 w 4897678"/>
              <a:gd name="connsiteY80" fmla="*/ 737583 h 6858000"/>
              <a:gd name="connsiteX81" fmla="*/ 1304089 w 4897678"/>
              <a:gd name="connsiteY81" fmla="*/ 600848 h 6858000"/>
              <a:gd name="connsiteX82" fmla="*/ 1303453 w 4897678"/>
              <a:gd name="connsiteY82" fmla="*/ 554481 h 6858000"/>
              <a:gd name="connsiteX83" fmla="*/ 1260447 w 4897678"/>
              <a:gd name="connsiteY83" fmla="*/ 449658 h 6858000"/>
              <a:gd name="connsiteX84" fmla="*/ 1265072 w 4897678"/>
              <a:gd name="connsiteY84" fmla="*/ 352797 h 6858000"/>
              <a:gd name="connsiteX85" fmla="*/ 1275970 w 4897678"/>
              <a:gd name="connsiteY85" fmla="*/ 206812 h 6858000"/>
              <a:gd name="connsiteX86" fmla="*/ 1279582 w 4897678"/>
              <a:gd name="connsiteY86" fmla="*/ 140400 h 6858000"/>
              <a:gd name="connsiteX87" fmla="*/ 1279125 w 4897678"/>
              <a:gd name="connsiteY87" fmla="*/ 127605 h 6858000"/>
              <a:gd name="connsiteX88" fmla="*/ 1290126 w 4897678"/>
              <a:gd name="connsiteY88" fmla="*/ 68981 h 6858000"/>
              <a:gd name="connsiteX89" fmla="*/ 1296403 w 4897678"/>
              <a:gd name="connsiteY89" fmla="*/ 57111 h 6858000"/>
              <a:gd name="connsiteX90" fmla="*/ 1319538 w 4897678"/>
              <a:gd name="connsiteY90" fmla="*/ 13130 h 6858000"/>
              <a:gd name="connsiteX0" fmla="*/ 1321253 w 4897678"/>
              <a:gd name="connsiteY0" fmla="*/ 0 h 6858000"/>
              <a:gd name="connsiteX1" fmla="*/ 4897678 w 4897678"/>
              <a:gd name="connsiteY1" fmla="*/ 0 h 6858000"/>
              <a:gd name="connsiteX2" fmla="*/ 4897678 w 4897678"/>
              <a:gd name="connsiteY2" fmla="*/ 6858000 h 6858000"/>
              <a:gd name="connsiteX3" fmla="*/ 0 w 4897678"/>
              <a:gd name="connsiteY3" fmla="*/ 6858000 h 6858000"/>
              <a:gd name="connsiteX4" fmla="*/ 153 w 4897678"/>
              <a:gd name="connsiteY4" fmla="*/ 6857440 h 6858000"/>
              <a:gd name="connsiteX5" fmla="*/ 30867 w 4897678"/>
              <a:gd name="connsiteY5" fmla="*/ 6809563 h 6858000"/>
              <a:gd name="connsiteX6" fmla="*/ 42695 w 4897678"/>
              <a:gd name="connsiteY6" fmla="*/ 6765511 h 6858000"/>
              <a:gd name="connsiteX7" fmla="*/ 62861 w 4897678"/>
              <a:gd name="connsiteY7" fmla="*/ 6691724 h 6858000"/>
              <a:gd name="connsiteX8" fmla="*/ 72257 w 4897678"/>
              <a:gd name="connsiteY8" fmla="*/ 6623770 h 6858000"/>
              <a:gd name="connsiteX9" fmla="*/ 109528 w 4897678"/>
              <a:gd name="connsiteY9" fmla="*/ 6561395 h 6858000"/>
              <a:gd name="connsiteX10" fmla="*/ 134058 w 4897678"/>
              <a:gd name="connsiteY10" fmla="*/ 6505906 h 6858000"/>
              <a:gd name="connsiteX11" fmla="*/ 130808 w 4897678"/>
              <a:gd name="connsiteY11" fmla="*/ 6500603 h 6858000"/>
              <a:gd name="connsiteX12" fmla="*/ 133434 w 4897678"/>
              <a:gd name="connsiteY12" fmla="*/ 6493382 h 6858000"/>
              <a:gd name="connsiteX13" fmla="*/ 140365 w 4897678"/>
              <a:gd name="connsiteY13" fmla="*/ 6490415 h 6858000"/>
              <a:gd name="connsiteX14" fmla="*/ 195994 w 4897678"/>
              <a:gd name="connsiteY14" fmla="*/ 6404216 h 6858000"/>
              <a:gd name="connsiteX15" fmla="*/ 212189 w 4897678"/>
              <a:gd name="connsiteY15" fmla="*/ 6321641 h 6858000"/>
              <a:gd name="connsiteX16" fmla="*/ 254578 w 4897678"/>
              <a:gd name="connsiteY16" fmla="*/ 6266956 h 6858000"/>
              <a:gd name="connsiteX17" fmla="*/ 279475 w 4897678"/>
              <a:gd name="connsiteY17" fmla="*/ 6223342 h 6858000"/>
              <a:gd name="connsiteX18" fmla="*/ 280189 w 4897678"/>
              <a:gd name="connsiteY18" fmla="*/ 6220570 h 6858000"/>
              <a:gd name="connsiteX19" fmla="*/ 281042 w 4897678"/>
              <a:gd name="connsiteY19" fmla="*/ 6217842 h 6858000"/>
              <a:gd name="connsiteX20" fmla="*/ 282704 w 4897678"/>
              <a:gd name="connsiteY20" fmla="*/ 6117636 h 6858000"/>
              <a:gd name="connsiteX21" fmla="*/ 257561 w 4897678"/>
              <a:gd name="connsiteY21" fmla="*/ 6050242 h 6858000"/>
              <a:gd name="connsiteX22" fmla="*/ 266735 w 4897678"/>
              <a:gd name="connsiteY22" fmla="*/ 5939124 h 6858000"/>
              <a:gd name="connsiteX23" fmla="*/ 272947 w 4897678"/>
              <a:gd name="connsiteY23" fmla="*/ 5897456 h 6858000"/>
              <a:gd name="connsiteX24" fmla="*/ 302110 w 4897678"/>
              <a:gd name="connsiteY24" fmla="*/ 5763866 h 6858000"/>
              <a:gd name="connsiteX25" fmla="*/ 311387 w 4897678"/>
              <a:gd name="connsiteY25" fmla="*/ 5718432 h 6858000"/>
              <a:gd name="connsiteX26" fmla="*/ 291749 w 4897678"/>
              <a:gd name="connsiteY26" fmla="*/ 5606846 h 6858000"/>
              <a:gd name="connsiteX27" fmla="*/ 316944 w 4897678"/>
              <a:gd name="connsiteY27" fmla="*/ 5513206 h 6858000"/>
              <a:gd name="connsiteX28" fmla="*/ 358755 w 4897678"/>
              <a:gd name="connsiteY28" fmla="*/ 5372912 h 6858000"/>
              <a:gd name="connsiteX29" fmla="*/ 376460 w 4897678"/>
              <a:gd name="connsiteY29" fmla="*/ 5308801 h 6858000"/>
              <a:gd name="connsiteX30" fmla="*/ 378745 w 4897678"/>
              <a:gd name="connsiteY30" fmla="*/ 5296204 h 6858000"/>
              <a:gd name="connsiteX31" fmla="*/ 402007 w 4897678"/>
              <a:gd name="connsiteY31" fmla="*/ 5241278 h 6858000"/>
              <a:gd name="connsiteX32" fmla="*/ 410672 w 4897678"/>
              <a:gd name="connsiteY32" fmla="*/ 5231022 h 6858000"/>
              <a:gd name="connsiteX33" fmla="*/ 442663 w 4897678"/>
              <a:gd name="connsiteY33" fmla="*/ 5192994 h 6858000"/>
              <a:gd name="connsiteX34" fmla="*/ 488625 w 4897678"/>
              <a:gd name="connsiteY34" fmla="*/ 5065268 h 6858000"/>
              <a:gd name="connsiteX35" fmla="*/ 545298 w 4897678"/>
              <a:gd name="connsiteY35" fmla="*/ 4960267 h 6858000"/>
              <a:gd name="connsiteX36" fmla="*/ 524753 w 4897678"/>
              <a:gd name="connsiteY36" fmla="*/ 4951448 h 6858000"/>
              <a:gd name="connsiteX37" fmla="*/ 525372 w 4897678"/>
              <a:gd name="connsiteY37" fmla="*/ 4949987 h 6858000"/>
              <a:gd name="connsiteX38" fmla="*/ 779657 w 4897678"/>
              <a:gd name="connsiteY38" fmla="*/ 5057680 h 6858000"/>
              <a:gd name="connsiteX39" fmla="*/ 790693 w 4897678"/>
              <a:gd name="connsiteY39" fmla="*/ 5023013 h 6858000"/>
              <a:gd name="connsiteX40" fmla="*/ 916267 w 4897678"/>
              <a:gd name="connsiteY40" fmla="*/ 4639226 h 6858000"/>
              <a:gd name="connsiteX41" fmla="*/ 960970 w 4897678"/>
              <a:gd name="connsiteY41" fmla="*/ 4458968 h 6858000"/>
              <a:gd name="connsiteX42" fmla="*/ 974467 w 4897678"/>
              <a:gd name="connsiteY42" fmla="*/ 4400454 h 6858000"/>
              <a:gd name="connsiteX43" fmla="*/ 1019252 w 4897678"/>
              <a:gd name="connsiteY43" fmla="*/ 4326337 h 6858000"/>
              <a:gd name="connsiteX44" fmla="*/ 1097435 w 4897678"/>
              <a:gd name="connsiteY44" fmla="*/ 4004432 h 6858000"/>
              <a:gd name="connsiteX45" fmla="*/ 1115477 w 4897678"/>
              <a:gd name="connsiteY45" fmla="*/ 3887430 h 6858000"/>
              <a:gd name="connsiteX46" fmla="*/ 1129980 w 4897678"/>
              <a:gd name="connsiteY46" fmla="*/ 3841018 h 6858000"/>
              <a:gd name="connsiteX47" fmla="*/ 1128054 w 4897678"/>
              <a:gd name="connsiteY47" fmla="*/ 3833633 h 6858000"/>
              <a:gd name="connsiteX48" fmla="*/ 1144766 w 4897678"/>
              <a:gd name="connsiteY48" fmla="*/ 3703595 h 6858000"/>
              <a:gd name="connsiteX49" fmla="*/ 1146269 w 4897678"/>
              <a:gd name="connsiteY49" fmla="*/ 3675779 h 6858000"/>
              <a:gd name="connsiteX50" fmla="*/ 1145250 w 4897678"/>
              <a:gd name="connsiteY50" fmla="*/ 3673177 h 6858000"/>
              <a:gd name="connsiteX51" fmla="*/ 1145144 w 4897678"/>
              <a:gd name="connsiteY51" fmla="*/ 3399727 h 6858000"/>
              <a:gd name="connsiteX52" fmla="*/ 1153102 w 4897678"/>
              <a:gd name="connsiteY52" fmla="*/ 3022588 h 6858000"/>
              <a:gd name="connsiteX53" fmla="*/ 1187493 w 4897678"/>
              <a:gd name="connsiteY53" fmla="*/ 2780324 h 6858000"/>
              <a:gd name="connsiteX54" fmla="*/ 1174471 w 4897678"/>
              <a:gd name="connsiteY54" fmla="*/ 2636046 h 6858000"/>
              <a:gd name="connsiteX55" fmla="*/ 1173030 w 4897678"/>
              <a:gd name="connsiteY55" fmla="*/ 2517573 h 6858000"/>
              <a:gd name="connsiteX56" fmla="*/ 1179971 w 4897678"/>
              <a:gd name="connsiteY56" fmla="*/ 2259305 h 6858000"/>
              <a:gd name="connsiteX57" fmla="*/ 1180091 w 4897678"/>
              <a:gd name="connsiteY57" fmla="*/ 2154737 h 6858000"/>
              <a:gd name="connsiteX58" fmla="*/ 1173497 w 4897678"/>
              <a:gd name="connsiteY58" fmla="*/ 2118139 h 6858000"/>
              <a:gd name="connsiteX59" fmla="*/ 1168754 w 4897678"/>
              <a:gd name="connsiteY59" fmla="*/ 2064932 h 6858000"/>
              <a:gd name="connsiteX60" fmla="*/ 1175360 w 4897678"/>
              <a:gd name="connsiteY60" fmla="*/ 2031780 h 6858000"/>
              <a:gd name="connsiteX61" fmla="*/ 1175420 w 4897678"/>
              <a:gd name="connsiteY61" fmla="*/ 2025741 h 6858000"/>
              <a:gd name="connsiteX62" fmla="*/ 1192392 w 4897678"/>
              <a:gd name="connsiteY62" fmla="*/ 1985855 h 6858000"/>
              <a:gd name="connsiteX63" fmla="*/ 1240537 w 4897678"/>
              <a:gd name="connsiteY63" fmla="*/ 1810891 h 6858000"/>
              <a:gd name="connsiteX64" fmla="*/ 1262324 w 4897678"/>
              <a:gd name="connsiteY64" fmla="*/ 1680343 h 6858000"/>
              <a:gd name="connsiteX65" fmla="*/ 1264475 w 4897678"/>
              <a:gd name="connsiteY65" fmla="*/ 1634781 h 6858000"/>
              <a:gd name="connsiteX66" fmla="*/ 1268425 w 4897678"/>
              <a:gd name="connsiteY66" fmla="*/ 1558391 h 6858000"/>
              <a:gd name="connsiteX67" fmla="*/ 1263100 w 4897678"/>
              <a:gd name="connsiteY67" fmla="*/ 1489998 h 6858000"/>
              <a:gd name="connsiteX68" fmla="*/ 1286195 w 4897678"/>
              <a:gd name="connsiteY68" fmla="*/ 1421105 h 6858000"/>
              <a:gd name="connsiteX69" fmla="*/ 1298315 w 4897678"/>
              <a:gd name="connsiteY69" fmla="*/ 1361656 h 6858000"/>
              <a:gd name="connsiteX70" fmla="*/ 1294008 w 4897678"/>
              <a:gd name="connsiteY70" fmla="*/ 1357170 h 6858000"/>
              <a:gd name="connsiteX71" fmla="*/ 1295031 w 4897678"/>
              <a:gd name="connsiteY71" fmla="*/ 1349556 h 6858000"/>
              <a:gd name="connsiteX72" fmla="*/ 1301170 w 4897678"/>
              <a:gd name="connsiteY72" fmla="*/ 1345177 h 6858000"/>
              <a:gd name="connsiteX73" fmla="*/ 1337115 w 4897678"/>
              <a:gd name="connsiteY73" fmla="*/ 1249089 h 6858000"/>
              <a:gd name="connsiteX74" fmla="*/ 1335308 w 4897678"/>
              <a:gd name="connsiteY74" fmla="*/ 1164961 h 6858000"/>
              <a:gd name="connsiteX75" fmla="*/ 1365049 w 4897678"/>
              <a:gd name="connsiteY75" fmla="*/ 1102487 h 6858000"/>
              <a:gd name="connsiteX76" fmla="*/ 1380977 w 4897678"/>
              <a:gd name="connsiteY76" fmla="*/ 1051638 h 6858000"/>
              <a:gd name="connsiteX77" fmla="*/ 1360650 w 4897678"/>
              <a:gd name="connsiteY77" fmla="*/ 950605 h 6858000"/>
              <a:gd name="connsiteX78" fmla="*/ 1321700 w 4897678"/>
              <a:gd name="connsiteY78" fmla="*/ 890133 h 6858000"/>
              <a:gd name="connsiteX79" fmla="*/ 1306943 w 4897678"/>
              <a:gd name="connsiteY79" fmla="*/ 779617 h 6858000"/>
              <a:gd name="connsiteX80" fmla="*/ 1304115 w 4897678"/>
              <a:gd name="connsiteY80" fmla="*/ 737583 h 6858000"/>
              <a:gd name="connsiteX81" fmla="*/ 1304089 w 4897678"/>
              <a:gd name="connsiteY81" fmla="*/ 600848 h 6858000"/>
              <a:gd name="connsiteX82" fmla="*/ 1303453 w 4897678"/>
              <a:gd name="connsiteY82" fmla="*/ 554481 h 6858000"/>
              <a:gd name="connsiteX83" fmla="*/ 1260447 w 4897678"/>
              <a:gd name="connsiteY83" fmla="*/ 449658 h 6858000"/>
              <a:gd name="connsiteX84" fmla="*/ 1265072 w 4897678"/>
              <a:gd name="connsiteY84" fmla="*/ 352797 h 6858000"/>
              <a:gd name="connsiteX85" fmla="*/ 1442766 w 4897678"/>
              <a:gd name="connsiteY85" fmla="*/ 236597 h 6858000"/>
              <a:gd name="connsiteX86" fmla="*/ 1279582 w 4897678"/>
              <a:gd name="connsiteY86" fmla="*/ 140400 h 6858000"/>
              <a:gd name="connsiteX87" fmla="*/ 1279125 w 4897678"/>
              <a:gd name="connsiteY87" fmla="*/ 127605 h 6858000"/>
              <a:gd name="connsiteX88" fmla="*/ 1290126 w 4897678"/>
              <a:gd name="connsiteY88" fmla="*/ 68981 h 6858000"/>
              <a:gd name="connsiteX89" fmla="*/ 1296403 w 4897678"/>
              <a:gd name="connsiteY89" fmla="*/ 57111 h 6858000"/>
              <a:gd name="connsiteX90" fmla="*/ 1319538 w 4897678"/>
              <a:gd name="connsiteY90" fmla="*/ 13130 h 6858000"/>
              <a:gd name="connsiteX91" fmla="*/ 1321253 w 4897678"/>
              <a:gd name="connsiteY91" fmla="*/ 0 h 6858000"/>
              <a:gd name="connsiteX0" fmla="*/ 1321253 w 4897678"/>
              <a:gd name="connsiteY0" fmla="*/ 0 h 6858000"/>
              <a:gd name="connsiteX1" fmla="*/ 4897678 w 4897678"/>
              <a:gd name="connsiteY1" fmla="*/ 0 h 6858000"/>
              <a:gd name="connsiteX2" fmla="*/ 4897678 w 4897678"/>
              <a:gd name="connsiteY2" fmla="*/ 6858000 h 6858000"/>
              <a:gd name="connsiteX3" fmla="*/ 0 w 4897678"/>
              <a:gd name="connsiteY3" fmla="*/ 6858000 h 6858000"/>
              <a:gd name="connsiteX4" fmla="*/ 153 w 4897678"/>
              <a:gd name="connsiteY4" fmla="*/ 6857440 h 6858000"/>
              <a:gd name="connsiteX5" fmla="*/ 30867 w 4897678"/>
              <a:gd name="connsiteY5" fmla="*/ 6809563 h 6858000"/>
              <a:gd name="connsiteX6" fmla="*/ 42695 w 4897678"/>
              <a:gd name="connsiteY6" fmla="*/ 6765511 h 6858000"/>
              <a:gd name="connsiteX7" fmla="*/ 62861 w 4897678"/>
              <a:gd name="connsiteY7" fmla="*/ 6691724 h 6858000"/>
              <a:gd name="connsiteX8" fmla="*/ 72257 w 4897678"/>
              <a:gd name="connsiteY8" fmla="*/ 6623770 h 6858000"/>
              <a:gd name="connsiteX9" fmla="*/ 109528 w 4897678"/>
              <a:gd name="connsiteY9" fmla="*/ 6561395 h 6858000"/>
              <a:gd name="connsiteX10" fmla="*/ 134058 w 4897678"/>
              <a:gd name="connsiteY10" fmla="*/ 6505906 h 6858000"/>
              <a:gd name="connsiteX11" fmla="*/ 130808 w 4897678"/>
              <a:gd name="connsiteY11" fmla="*/ 6500603 h 6858000"/>
              <a:gd name="connsiteX12" fmla="*/ 133434 w 4897678"/>
              <a:gd name="connsiteY12" fmla="*/ 6493382 h 6858000"/>
              <a:gd name="connsiteX13" fmla="*/ 140365 w 4897678"/>
              <a:gd name="connsiteY13" fmla="*/ 6490415 h 6858000"/>
              <a:gd name="connsiteX14" fmla="*/ 195994 w 4897678"/>
              <a:gd name="connsiteY14" fmla="*/ 6404216 h 6858000"/>
              <a:gd name="connsiteX15" fmla="*/ 212189 w 4897678"/>
              <a:gd name="connsiteY15" fmla="*/ 6321641 h 6858000"/>
              <a:gd name="connsiteX16" fmla="*/ 254578 w 4897678"/>
              <a:gd name="connsiteY16" fmla="*/ 6266956 h 6858000"/>
              <a:gd name="connsiteX17" fmla="*/ 279475 w 4897678"/>
              <a:gd name="connsiteY17" fmla="*/ 6223342 h 6858000"/>
              <a:gd name="connsiteX18" fmla="*/ 280189 w 4897678"/>
              <a:gd name="connsiteY18" fmla="*/ 6220570 h 6858000"/>
              <a:gd name="connsiteX19" fmla="*/ 281042 w 4897678"/>
              <a:gd name="connsiteY19" fmla="*/ 6217842 h 6858000"/>
              <a:gd name="connsiteX20" fmla="*/ 282704 w 4897678"/>
              <a:gd name="connsiteY20" fmla="*/ 6117636 h 6858000"/>
              <a:gd name="connsiteX21" fmla="*/ 257561 w 4897678"/>
              <a:gd name="connsiteY21" fmla="*/ 6050242 h 6858000"/>
              <a:gd name="connsiteX22" fmla="*/ 266735 w 4897678"/>
              <a:gd name="connsiteY22" fmla="*/ 5939124 h 6858000"/>
              <a:gd name="connsiteX23" fmla="*/ 272947 w 4897678"/>
              <a:gd name="connsiteY23" fmla="*/ 5897456 h 6858000"/>
              <a:gd name="connsiteX24" fmla="*/ 302110 w 4897678"/>
              <a:gd name="connsiteY24" fmla="*/ 5763866 h 6858000"/>
              <a:gd name="connsiteX25" fmla="*/ 311387 w 4897678"/>
              <a:gd name="connsiteY25" fmla="*/ 5718432 h 6858000"/>
              <a:gd name="connsiteX26" fmla="*/ 291749 w 4897678"/>
              <a:gd name="connsiteY26" fmla="*/ 5606846 h 6858000"/>
              <a:gd name="connsiteX27" fmla="*/ 316944 w 4897678"/>
              <a:gd name="connsiteY27" fmla="*/ 5513206 h 6858000"/>
              <a:gd name="connsiteX28" fmla="*/ 358755 w 4897678"/>
              <a:gd name="connsiteY28" fmla="*/ 5372912 h 6858000"/>
              <a:gd name="connsiteX29" fmla="*/ 376460 w 4897678"/>
              <a:gd name="connsiteY29" fmla="*/ 5308801 h 6858000"/>
              <a:gd name="connsiteX30" fmla="*/ 378745 w 4897678"/>
              <a:gd name="connsiteY30" fmla="*/ 5296204 h 6858000"/>
              <a:gd name="connsiteX31" fmla="*/ 402007 w 4897678"/>
              <a:gd name="connsiteY31" fmla="*/ 5241278 h 6858000"/>
              <a:gd name="connsiteX32" fmla="*/ 410672 w 4897678"/>
              <a:gd name="connsiteY32" fmla="*/ 5231022 h 6858000"/>
              <a:gd name="connsiteX33" fmla="*/ 442663 w 4897678"/>
              <a:gd name="connsiteY33" fmla="*/ 5192994 h 6858000"/>
              <a:gd name="connsiteX34" fmla="*/ 488625 w 4897678"/>
              <a:gd name="connsiteY34" fmla="*/ 5065268 h 6858000"/>
              <a:gd name="connsiteX35" fmla="*/ 545298 w 4897678"/>
              <a:gd name="connsiteY35" fmla="*/ 4960267 h 6858000"/>
              <a:gd name="connsiteX36" fmla="*/ 524753 w 4897678"/>
              <a:gd name="connsiteY36" fmla="*/ 4951448 h 6858000"/>
              <a:gd name="connsiteX37" fmla="*/ 525372 w 4897678"/>
              <a:gd name="connsiteY37" fmla="*/ 4949987 h 6858000"/>
              <a:gd name="connsiteX38" fmla="*/ 779657 w 4897678"/>
              <a:gd name="connsiteY38" fmla="*/ 5057680 h 6858000"/>
              <a:gd name="connsiteX39" fmla="*/ 790693 w 4897678"/>
              <a:gd name="connsiteY39" fmla="*/ 5023013 h 6858000"/>
              <a:gd name="connsiteX40" fmla="*/ 916267 w 4897678"/>
              <a:gd name="connsiteY40" fmla="*/ 4639226 h 6858000"/>
              <a:gd name="connsiteX41" fmla="*/ 960970 w 4897678"/>
              <a:gd name="connsiteY41" fmla="*/ 4458968 h 6858000"/>
              <a:gd name="connsiteX42" fmla="*/ 974467 w 4897678"/>
              <a:gd name="connsiteY42" fmla="*/ 4400454 h 6858000"/>
              <a:gd name="connsiteX43" fmla="*/ 1019252 w 4897678"/>
              <a:gd name="connsiteY43" fmla="*/ 4326337 h 6858000"/>
              <a:gd name="connsiteX44" fmla="*/ 1097435 w 4897678"/>
              <a:gd name="connsiteY44" fmla="*/ 4004432 h 6858000"/>
              <a:gd name="connsiteX45" fmla="*/ 1115477 w 4897678"/>
              <a:gd name="connsiteY45" fmla="*/ 3887430 h 6858000"/>
              <a:gd name="connsiteX46" fmla="*/ 1129980 w 4897678"/>
              <a:gd name="connsiteY46" fmla="*/ 3841018 h 6858000"/>
              <a:gd name="connsiteX47" fmla="*/ 1128054 w 4897678"/>
              <a:gd name="connsiteY47" fmla="*/ 3833633 h 6858000"/>
              <a:gd name="connsiteX48" fmla="*/ 1144766 w 4897678"/>
              <a:gd name="connsiteY48" fmla="*/ 3703595 h 6858000"/>
              <a:gd name="connsiteX49" fmla="*/ 1146269 w 4897678"/>
              <a:gd name="connsiteY49" fmla="*/ 3675779 h 6858000"/>
              <a:gd name="connsiteX50" fmla="*/ 1145250 w 4897678"/>
              <a:gd name="connsiteY50" fmla="*/ 3673177 h 6858000"/>
              <a:gd name="connsiteX51" fmla="*/ 1145144 w 4897678"/>
              <a:gd name="connsiteY51" fmla="*/ 3399727 h 6858000"/>
              <a:gd name="connsiteX52" fmla="*/ 1153102 w 4897678"/>
              <a:gd name="connsiteY52" fmla="*/ 3022588 h 6858000"/>
              <a:gd name="connsiteX53" fmla="*/ 1187493 w 4897678"/>
              <a:gd name="connsiteY53" fmla="*/ 2780324 h 6858000"/>
              <a:gd name="connsiteX54" fmla="*/ 1174471 w 4897678"/>
              <a:gd name="connsiteY54" fmla="*/ 2636046 h 6858000"/>
              <a:gd name="connsiteX55" fmla="*/ 1173030 w 4897678"/>
              <a:gd name="connsiteY55" fmla="*/ 2517573 h 6858000"/>
              <a:gd name="connsiteX56" fmla="*/ 1179971 w 4897678"/>
              <a:gd name="connsiteY56" fmla="*/ 2259305 h 6858000"/>
              <a:gd name="connsiteX57" fmla="*/ 1180091 w 4897678"/>
              <a:gd name="connsiteY57" fmla="*/ 2154737 h 6858000"/>
              <a:gd name="connsiteX58" fmla="*/ 1173497 w 4897678"/>
              <a:gd name="connsiteY58" fmla="*/ 2118139 h 6858000"/>
              <a:gd name="connsiteX59" fmla="*/ 1168754 w 4897678"/>
              <a:gd name="connsiteY59" fmla="*/ 2064932 h 6858000"/>
              <a:gd name="connsiteX60" fmla="*/ 1175360 w 4897678"/>
              <a:gd name="connsiteY60" fmla="*/ 2031780 h 6858000"/>
              <a:gd name="connsiteX61" fmla="*/ 1175420 w 4897678"/>
              <a:gd name="connsiteY61" fmla="*/ 2025741 h 6858000"/>
              <a:gd name="connsiteX62" fmla="*/ 1192392 w 4897678"/>
              <a:gd name="connsiteY62" fmla="*/ 1985855 h 6858000"/>
              <a:gd name="connsiteX63" fmla="*/ 1240537 w 4897678"/>
              <a:gd name="connsiteY63" fmla="*/ 1810891 h 6858000"/>
              <a:gd name="connsiteX64" fmla="*/ 1262324 w 4897678"/>
              <a:gd name="connsiteY64" fmla="*/ 1680343 h 6858000"/>
              <a:gd name="connsiteX65" fmla="*/ 1264475 w 4897678"/>
              <a:gd name="connsiteY65" fmla="*/ 1634781 h 6858000"/>
              <a:gd name="connsiteX66" fmla="*/ 1268425 w 4897678"/>
              <a:gd name="connsiteY66" fmla="*/ 1558391 h 6858000"/>
              <a:gd name="connsiteX67" fmla="*/ 1263100 w 4897678"/>
              <a:gd name="connsiteY67" fmla="*/ 1489998 h 6858000"/>
              <a:gd name="connsiteX68" fmla="*/ 1286195 w 4897678"/>
              <a:gd name="connsiteY68" fmla="*/ 1421105 h 6858000"/>
              <a:gd name="connsiteX69" fmla="*/ 1298315 w 4897678"/>
              <a:gd name="connsiteY69" fmla="*/ 1361656 h 6858000"/>
              <a:gd name="connsiteX70" fmla="*/ 1294008 w 4897678"/>
              <a:gd name="connsiteY70" fmla="*/ 1357170 h 6858000"/>
              <a:gd name="connsiteX71" fmla="*/ 1295031 w 4897678"/>
              <a:gd name="connsiteY71" fmla="*/ 1349556 h 6858000"/>
              <a:gd name="connsiteX72" fmla="*/ 1301170 w 4897678"/>
              <a:gd name="connsiteY72" fmla="*/ 1345177 h 6858000"/>
              <a:gd name="connsiteX73" fmla="*/ 1337115 w 4897678"/>
              <a:gd name="connsiteY73" fmla="*/ 1249089 h 6858000"/>
              <a:gd name="connsiteX74" fmla="*/ 1335308 w 4897678"/>
              <a:gd name="connsiteY74" fmla="*/ 1164961 h 6858000"/>
              <a:gd name="connsiteX75" fmla="*/ 1365049 w 4897678"/>
              <a:gd name="connsiteY75" fmla="*/ 1102487 h 6858000"/>
              <a:gd name="connsiteX76" fmla="*/ 1380977 w 4897678"/>
              <a:gd name="connsiteY76" fmla="*/ 1051638 h 6858000"/>
              <a:gd name="connsiteX77" fmla="*/ 1360650 w 4897678"/>
              <a:gd name="connsiteY77" fmla="*/ 950605 h 6858000"/>
              <a:gd name="connsiteX78" fmla="*/ 1321700 w 4897678"/>
              <a:gd name="connsiteY78" fmla="*/ 890133 h 6858000"/>
              <a:gd name="connsiteX79" fmla="*/ 1306943 w 4897678"/>
              <a:gd name="connsiteY79" fmla="*/ 779617 h 6858000"/>
              <a:gd name="connsiteX80" fmla="*/ 1304115 w 4897678"/>
              <a:gd name="connsiteY80" fmla="*/ 737583 h 6858000"/>
              <a:gd name="connsiteX81" fmla="*/ 1304089 w 4897678"/>
              <a:gd name="connsiteY81" fmla="*/ 600848 h 6858000"/>
              <a:gd name="connsiteX82" fmla="*/ 1303453 w 4897678"/>
              <a:gd name="connsiteY82" fmla="*/ 554481 h 6858000"/>
              <a:gd name="connsiteX83" fmla="*/ 1260447 w 4897678"/>
              <a:gd name="connsiteY83" fmla="*/ 449658 h 6858000"/>
              <a:gd name="connsiteX84" fmla="*/ 1384212 w 4897678"/>
              <a:gd name="connsiteY84" fmla="*/ 334926 h 6858000"/>
              <a:gd name="connsiteX85" fmla="*/ 1442766 w 4897678"/>
              <a:gd name="connsiteY85" fmla="*/ 236597 h 6858000"/>
              <a:gd name="connsiteX86" fmla="*/ 1279582 w 4897678"/>
              <a:gd name="connsiteY86" fmla="*/ 140400 h 6858000"/>
              <a:gd name="connsiteX87" fmla="*/ 1279125 w 4897678"/>
              <a:gd name="connsiteY87" fmla="*/ 127605 h 6858000"/>
              <a:gd name="connsiteX88" fmla="*/ 1290126 w 4897678"/>
              <a:gd name="connsiteY88" fmla="*/ 68981 h 6858000"/>
              <a:gd name="connsiteX89" fmla="*/ 1296403 w 4897678"/>
              <a:gd name="connsiteY89" fmla="*/ 57111 h 6858000"/>
              <a:gd name="connsiteX90" fmla="*/ 1319538 w 4897678"/>
              <a:gd name="connsiteY90" fmla="*/ 13130 h 6858000"/>
              <a:gd name="connsiteX91" fmla="*/ 1321253 w 4897678"/>
              <a:gd name="connsiteY91" fmla="*/ 0 h 6858000"/>
              <a:gd name="connsiteX0" fmla="*/ 1321253 w 4897678"/>
              <a:gd name="connsiteY0" fmla="*/ 0 h 6858000"/>
              <a:gd name="connsiteX1" fmla="*/ 4897678 w 4897678"/>
              <a:gd name="connsiteY1" fmla="*/ 0 h 6858000"/>
              <a:gd name="connsiteX2" fmla="*/ 4897678 w 4897678"/>
              <a:gd name="connsiteY2" fmla="*/ 6858000 h 6858000"/>
              <a:gd name="connsiteX3" fmla="*/ 0 w 4897678"/>
              <a:gd name="connsiteY3" fmla="*/ 6858000 h 6858000"/>
              <a:gd name="connsiteX4" fmla="*/ 153 w 4897678"/>
              <a:gd name="connsiteY4" fmla="*/ 6857440 h 6858000"/>
              <a:gd name="connsiteX5" fmla="*/ 30867 w 4897678"/>
              <a:gd name="connsiteY5" fmla="*/ 6809563 h 6858000"/>
              <a:gd name="connsiteX6" fmla="*/ 42695 w 4897678"/>
              <a:gd name="connsiteY6" fmla="*/ 6765511 h 6858000"/>
              <a:gd name="connsiteX7" fmla="*/ 62861 w 4897678"/>
              <a:gd name="connsiteY7" fmla="*/ 6691724 h 6858000"/>
              <a:gd name="connsiteX8" fmla="*/ 72257 w 4897678"/>
              <a:gd name="connsiteY8" fmla="*/ 6623770 h 6858000"/>
              <a:gd name="connsiteX9" fmla="*/ 109528 w 4897678"/>
              <a:gd name="connsiteY9" fmla="*/ 6561395 h 6858000"/>
              <a:gd name="connsiteX10" fmla="*/ 134058 w 4897678"/>
              <a:gd name="connsiteY10" fmla="*/ 6505906 h 6858000"/>
              <a:gd name="connsiteX11" fmla="*/ 130808 w 4897678"/>
              <a:gd name="connsiteY11" fmla="*/ 6500603 h 6858000"/>
              <a:gd name="connsiteX12" fmla="*/ 133434 w 4897678"/>
              <a:gd name="connsiteY12" fmla="*/ 6493382 h 6858000"/>
              <a:gd name="connsiteX13" fmla="*/ 140365 w 4897678"/>
              <a:gd name="connsiteY13" fmla="*/ 6490415 h 6858000"/>
              <a:gd name="connsiteX14" fmla="*/ 195994 w 4897678"/>
              <a:gd name="connsiteY14" fmla="*/ 6404216 h 6858000"/>
              <a:gd name="connsiteX15" fmla="*/ 212189 w 4897678"/>
              <a:gd name="connsiteY15" fmla="*/ 6321641 h 6858000"/>
              <a:gd name="connsiteX16" fmla="*/ 254578 w 4897678"/>
              <a:gd name="connsiteY16" fmla="*/ 6266956 h 6858000"/>
              <a:gd name="connsiteX17" fmla="*/ 279475 w 4897678"/>
              <a:gd name="connsiteY17" fmla="*/ 6223342 h 6858000"/>
              <a:gd name="connsiteX18" fmla="*/ 280189 w 4897678"/>
              <a:gd name="connsiteY18" fmla="*/ 6220570 h 6858000"/>
              <a:gd name="connsiteX19" fmla="*/ 281042 w 4897678"/>
              <a:gd name="connsiteY19" fmla="*/ 6217842 h 6858000"/>
              <a:gd name="connsiteX20" fmla="*/ 282704 w 4897678"/>
              <a:gd name="connsiteY20" fmla="*/ 6117636 h 6858000"/>
              <a:gd name="connsiteX21" fmla="*/ 257561 w 4897678"/>
              <a:gd name="connsiteY21" fmla="*/ 6050242 h 6858000"/>
              <a:gd name="connsiteX22" fmla="*/ 266735 w 4897678"/>
              <a:gd name="connsiteY22" fmla="*/ 5939124 h 6858000"/>
              <a:gd name="connsiteX23" fmla="*/ 272947 w 4897678"/>
              <a:gd name="connsiteY23" fmla="*/ 5897456 h 6858000"/>
              <a:gd name="connsiteX24" fmla="*/ 302110 w 4897678"/>
              <a:gd name="connsiteY24" fmla="*/ 5763866 h 6858000"/>
              <a:gd name="connsiteX25" fmla="*/ 311387 w 4897678"/>
              <a:gd name="connsiteY25" fmla="*/ 5718432 h 6858000"/>
              <a:gd name="connsiteX26" fmla="*/ 291749 w 4897678"/>
              <a:gd name="connsiteY26" fmla="*/ 5606846 h 6858000"/>
              <a:gd name="connsiteX27" fmla="*/ 316944 w 4897678"/>
              <a:gd name="connsiteY27" fmla="*/ 5513206 h 6858000"/>
              <a:gd name="connsiteX28" fmla="*/ 358755 w 4897678"/>
              <a:gd name="connsiteY28" fmla="*/ 5372912 h 6858000"/>
              <a:gd name="connsiteX29" fmla="*/ 376460 w 4897678"/>
              <a:gd name="connsiteY29" fmla="*/ 5308801 h 6858000"/>
              <a:gd name="connsiteX30" fmla="*/ 378745 w 4897678"/>
              <a:gd name="connsiteY30" fmla="*/ 5296204 h 6858000"/>
              <a:gd name="connsiteX31" fmla="*/ 402007 w 4897678"/>
              <a:gd name="connsiteY31" fmla="*/ 5241278 h 6858000"/>
              <a:gd name="connsiteX32" fmla="*/ 410672 w 4897678"/>
              <a:gd name="connsiteY32" fmla="*/ 5231022 h 6858000"/>
              <a:gd name="connsiteX33" fmla="*/ 442663 w 4897678"/>
              <a:gd name="connsiteY33" fmla="*/ 5192994 h 6858000"/>
              <a:gd name="connsiteX34" fmla="*/ 488625 w 4897678"/>
              <a:gd name="connsiteY34" fmla="*/ 5065268 h 6858000"/>
              <a:gd name="connsiteX35" fmla="*/ 545298 w 4897678"/>
              <a:gd name="connsiteY35" fmla="*/ 4960267 h 6858000"/>
              <a:gd name="connsiteX36" fmla="*/ 524753 w 4897678"/>
              <a:gd name="connsiteY36" fmla="*/ 4951448 h 6858000"/>
              <a:gd name="connsiteX37" fmla="*/ 525372 w 4897678"/>
              <a:gd name="connsiteY37" fmla="*/ 4949987 h 6858000"/>
              <a:gd name="connsiteX38" fmla="*/ 779657 w 4897678"/>
              <a:gd name="connsiteY38" fmla="*/ 5057680 h 6858000"/>
              <a:gd name="connsiteX39" fmla="*/ 790693 w 4897678"/>
              <a:gd name="connsiteY39" fmla="*/ 5023013 h 6858000"/>
              <a:gd name="connsiteX40" fmla="*/ 916267 w 4897678"/>
              <a:gd name="connsiteY40" fmla="*/ 4639226 h 6858000"/>
              <a:gd name="connsiteX41" fmla="*/ 960970 w 4897678"/>
              <a:gd name="connsiteY41" fmla="*/ 4458968 h 6858000"/>
              <a:gd name="connsiteX42" fmla="*/ 974467 w 4897678"/>
              <a:gd name="connsiteY42" fmla="*/ 4400454 h 6858000"/>
              <a:gd name="connsiteX43" fmla="*/ 1019252 w 4897678"/>
              <a:gd name="connsiteY43" fmla="*/ 4326337 h 6858000"/>
              <a:gd name="connsiteX44" fmla="*/ 1097435 w 4897678"/>
              <a:gd name="connsiteY44" fmla="*/ 4004432 h 6858000"/>
              <a:gd name="connsiteX45" fmla="*/ 1115477 w 4897678"/>
              <a:gd name="connsiteY45" fmla="*/ 3887430 h 6858000"/>
              <a:gd name="connsiteX46" fmla="*/ 1129980 w 4897678"/>
              <a:gd name="connsiteY46" fmla="*/ 3841018 h 6858000"/>
              <a:gd name="connsiteX47" fmla="*/ 1128054 w 4897678"/>
              <a:gd name="connsiteY47" fmla="*/ 3833633 h 6858000"/>
              <a:gd name="connsiteX48" fmla="*/ 1144766 w 4897678"/>
              <a:gd name="connsiteY48" fmla="*/ 3703595 h 6858000"/>
              <a:gd name="connsiteX49" fmla="*/ 1146269 w 4897678"/>
              <a:gd name="connsiteY49" fmla="*/ 3675779 h 6858000"/>
              <a:gd name="connsiteX50" fmla="*/ 1145250 w 4897678"/>
              <a:gd name="connsiteY50" fmla="*/ 3673177 h 6858000"/>
              <a:gd name="connsiteX51" fmla="*/ 1145144 w 4897678"/>
              <a:gd name="connsiteY51" fmla="*/ 3399727 h 6858000"/>
              <a:gd name="connsiteX52" fmla="*/ 1153102 w 4897678"/>
              <a:gd name="connsiteY52" fmla="*/ 3022588 h 6858000"/>
              <a:gd name="connsiteX53" fmla="*/ 1187493 w 4897678"/>
              <a:gd name="connsiteY53" fmla="*/ 2780324 h 6858000"/>
              <a:gd name="connsiteX54" fmla="*/ 1174471 w 4897678"/>
              <a:gd name="connsiteY54" fmla="*/ 2636046 h 6858000"/>
              <a:gd name="connsiteX55" fmla="*/ 1173030 w 4897678"/>
              <a:gd name="connsiteY55" fmla="*/ 2517573 h 6858000"/>
              <a:gd name="connsiteX56" fmla="*/ 1179971 w 4897678"/>
              <a:gd name="connsiteY56" fmla="*/ 2259305 h 6858000"/>
              <a:gd name="connsiteX57" fmla="*/ 1180091 w 4897678"/>
              <a:gd name="connsiteY57" fmla="*/ 2154737 h 6858000"/>
              <a:gd name="connsiteX58" fmla="*/ 1173497 w 4897678"/>
              <a:gd name="connsiteY58" fmla="*/ 2118139 h 6858000"/>
              <a:gd name="connsiteX59" fmla="*/ 1168754 w 4897678"/>
              <a:gd name="connsiteY59" fmla="*/ 2064932 h 6858000"/>
              <a:gd name="connsiteX60" fmla="*/ 1175360 w 4897678"/>
              <a:gd name="connsiteY60" fmla="*/ 2031780 h 6858000"/>
              <a:gd name="connsiteX61" fmla="*/ 1175420 w 4897678"/>
              <a:gd name="connsiteY61" fmla="*/ 2025741 h 6858000"/>
              <a:gd name="connsiteX62" fmla="*/ 1192392 w 4897678"/>
              <a:gd name="connsiteY62" fmla="*/ 1985855 h 6858000"/>
              <a:gd name="connsiteX63" fmla="*/ 1240537 w 4897678"/>
              <a:gd name="connsiteY63" fmla="*/ 1810891 h 6858000"/>
              <a:gd name="connsiteX64" fmla="*/ 1262324 w 4897678"/>
              <a:gd name="connsiteY64" fmla="*/ 1680343 h 6858000"/>
              <a:gd name="connsiteX65" fmla="*/ 1264475 w 4897678"/>
              <a:gd name="connsiteY65" fmla="*/ 1634781 h 6858000"/>
              <a:gd name="connsiteX66" fmla="*/ 1268425 w 4897678"/>
              <a:gd name="connsiteY66" fmla="*/ 1558391 h 6858000"/>
              <a:gd name="connsiteX67" fmla="*/ 1263100 w 4897678"/>
              <a:gd name="connsiteY67" fmla="*/ 1489998 h 6858000"/>
              <a:gd name="connsiteX68" fmla="*/ 1286195 w 4897678"/>
              <a:gd name="connsiteY68" fmla="*/ 1421105 h 6858000"/>
              <a:gd name="connsiteX69" fmla="*/ 1298315 w 4897678"/>
              <a:gd name="connsiteY69" fmla="*/ 1361656 h 6858000"/>
              <a:gd name="connsiteX70" fmla="*/ 1294008 w 4897678"/>
              <a:gd name="connsiteY70" fmla="*/ 1357170 h 6858000"/>
              <a:gd name="connsiteX71" fmla="*/ 1295031 w 4897678"/>
              <a:gd name="connsiteY71" fmla="*/ 1349556 h 6858000"/>
              <a:gd name="connsiteX72" fmla="*/ 1301170 w 4897678"/>
              <a:gd name="connsiteY72" fmla="*/ 1345177 h 6858000"/>
              <a:gd name="connsiteX73" fmla="*/ 1337115 w 4897678"/>
              <a:gd name="connsiteY73" fmla="*/ 1249089 h 6858000"/>
              <a:gd name="connsiteX74" fmla="*/ 1335308 w 4897678"/>
              <a:gd name="connsiteY74" fmla="*/ 1164961 h 6858000"/>
              <a:gd name="connsiteX75" fmla="*/ 1365049 w 4897678"/>
              <a:gd name="connsiteY75" fmla="*/ 1102487 h 6858000"/>
              <a:gd name="connsiteX76" fmla="*/ 1380977 w 4897678"/>
              <a:gd name="connsiteY76" fmla="*/ 1051638 h 6858000"/>
              <a:gd name="connsiteX77" fmla="*/ 1360650 w 4897678"/>
              <a:gd name="connsiteY77" fmla="*/ 950605 h 6858000"/>
              <a:gd name="connsiteX78" fmla="*/ 1321700 w 4897678"/>
              <a:gd name="connsiteY78" fmla="*/ 890133 h 6858000"/>
              <a:gd name="connsiteX79" fmla="*/ 1306943 w 4897678"/>
              <a:gd name="connsiteY79" fmla="*/ 779617 h 6858000"/>
              <a:gd name="connsiteX80" fmla="*/ 1304115 w 4897678"/>
              <a:gd name="connsiteY80" fmla="*/ 737583 h 6858000"/>
              <a:gd name="connsiteX81" fmla="*/ 1304089 w 4897678"/>
              <a:gd name="connsiteY81" fmla="*/ 600848 h 6858000"/>
              <a:gd name="connsiteX82" fmla="*/ 1303453 w 4897678"/>
              <a:gd name="connsiteY82" fmla="*/ 554481 h 6858000"/>
              <a:gd name="connsiteX83" fmla="*/ 1349802 w 4897678"/>
              <a:gd name="connsiteY83" fmla="*/ 431787 h 6858000"/>
              <a:gd name="connsiteX84" fmla="*/ 1384212 w 4897678"/>
              <a:gd name="connsiteY84" fmla="*/ 334926 h 6858000"/>
              <a:gd name="connsiteX85" fmla="*/ 1442766 w 4897678"/>
              <a:gd name="connsiteY85" fmla="*/ 236597 h 6858000"/>
              <a:gd name="connsiteX86" fmla="*/ 1279582 w 4897678"/>
              <a:gd name="connsiteY86" fmla="*/ 140400 h 6858000"/>
              <a:gd name="connsiteX87" fmla="*/ 1279125 w 4897678"/>
              <a:gd name="connsiteY87" fmla="*/ 127605 h 6858000"/>
              <a:gd name="connsiteX88" fmla="*/ 1290126 w 4897678"/>
              <a:gd name="connsiteY88" fmla="*/ 68981 h 6858000"/>
              <a:gd name="connsiteX89" fmla="*/ 1296403 w 4897678"/>
              <a:gd name="connsiteY89" fmla="*/ 57111 h 6858000"/>
              <a:gd name="connsiteX90" fmla="*/ 1319538 w 4897678"/>
              <a:gd name="connsiteY90" fmla="*/ 13130 h 6858000"/>
              <a:gd name="connsiteX91" fmla="*/ 1321253 w 4897678"/>
              <a:gd name="connsiteY91" fmla="*/ 0 h 6858000"/>
              <a:gd name="connsiteX0" fmla="*/ 1321253 w 4897678"/>
              <a:gd name="connsiteY0" fmla="*/ 0 h 6858000"/>
              <a:gd name="connsiteX1" fmla="*/ 4897678 w 4897678"/>
              <a:gd name="connsiteY1" fmla="*/ 0 h 6858000"/>
              <a:gd name="connsiteX2" fmla="*/ 4897678 w 4897678"/>
              <a:gd name="connsiteY2" fmla="*/ 6858000 h 6858000"/>
              <a:gd name="connsiteX3" fmla="*/ 0 w 4897678"/>
              <a:gd name="connsiteY3" fmla="*/ 6858000 h 6858000"/>
              <a:gd name="connsiteX4" fmla="*/ 153 w 4897678"/>
              <a:gd name="connsiteY4" fmla="*/ 6857440 h 6858000"/>
              <a:gd name="connsiteX5" fmla="*/ 30867 w 4897678"/>
              <a:gd name="connsiteY5" fmla="*/ 6809563 h 6858000"/>
              <a:gd name="connsiteX6" fmla="*/ 42695 w 4897678"/>
              <a:gd name="connsiteY6" fmla="*/ 6765511 h 6858000"/>
              <a:gd name="connsiteX7" fmla="*/ 62861 w 4897678"/>
              <a:gd name="connsiteY7" fmla="*/ 6691724 h 6858000"/>
              <a:gd name="connsiteX8" fmla="*/ 72257 w 4897678"/>
              <a:gd name="connsiteY8" fmla="*/ 6623770 h 6858000"/>
              <a:gd name="connsiteX9" fmla="*/ 109528 w 4897678"/>
              <a:gd name="connsiteY9" fmla="*/ 6561395 h 6858000"/>
              <a:gd name="connsiteX10" fmla="*/ 134058 w 4897678"/>
              <a:gd name="connsiteY10" fmla="*/ 6505906 h 6858000"/>
              <a:gd name="connsiteX11" fmla="*/ 130808 w 4897678"/>
              <a:gd name="connsiteY11" fmla="*/ 6500603 h 6858000"/>
              <a:gd name="connsiteX12" fmla="*/ 133434 w 4897678"/>
              <a:gd name="connsiteY12" fmla="*/ 6493382 h 6858000"/>
              <a:gd name="connsiteX13" fmla="*/ 140365 w 4897678"/>
              <a:gd name="connsiteY13" fmla="*/ 6490415 h 6858000"/>
              <a:gd name="connsiteX14" fmla="*/ 195994 w 4897678"/>
              <a:gd name="connsiteY14" fmla="*/ 6404216 h 6858000"/>
              <a:gd name="connsiteX15" fmla="*/ 212189 w 4897678"/>
              <a:gd name="connsiteY15" fmla="*/ 6321641 h 6858000"/>
              <a:gd name="connsiteX16" fmla="*/ 254578 w 4897678"/>
              <a:gd name="connsiteY16" fmla="*/ 6266956 h 6858000"/>
              <a:gd name="connsiteX17" fmla="*/ 279475 w 4897678"/>
              <a:gd name="connsiteY17" fmla="*/ 6223342 h 6858000"/>
              <a:gd name="connsiteX18" fmla="*/ 280189 w 4897678"/>
              <a:gd name="connsiteY18" fmla="*/ 6220570 h 6858000"/>
              <a:gd name="connsiteX19" fmla="*/ 281042 w 4897678"/>
              <a:gd name="connsiteY19" fmla="*/ 6217842 h 6858000"/>
              <a:gd name="connsiteX20" fmla="*/ 282704 w 4897678"/>
              <a:gd name="connsiteY20" fmla="*/ 6117636 h 6858000"/>
              <a:gd name="connsiteX21" fmla="*/ 257561 w 4897678"/>
              <a:gd name="connsiteY21" fmla="*/ 6050242 h 6858000"/>
              <a:gd name="connsiteX22" fmla="*/ 266735 w 4897678"/>
              <a:gd name="connsiteY22" fmla="*/ 5939124 h 6858000"/>
              <a:gd name="connsiteX23" fmla="*/ 272947 w 4897678"/>
              <a:gd name="connsiteY23" fmla="*/ 5897456 h 6858000"/>
              <a:gd name="connsiteX24" fmla="*/ 302110 w 4897678"/>
              <a:gd name="connsiteY24" fmla="*/ 5763866 h 6858000"/>
              <a:gd name="connsiteX25" fmla="*/ 311387 w 4897678"/>
              <a:gd name="connsiteY25" fmla="*/ 5718432 h 6858000"/>
              <a:gd name="connsiteX26" fmla="*/ 291749 w 4897678"/>
              <a:gd name="connsiteY26" fmla="*/ 5606846 h 6858000"/>
              <a:gd name="connsiteX27" fmla="*/ 316944 w 4897678"/>
              <a:gd name="connsiteY27" fmla="*/ 5513206 h 6858000"/>
              <a:gd name="connsiteX28" fmla="*/ 358755 w 4897678"/>
              <a:gd name="connsiteY28" fmla="*/ 5372912 h 6858000"/>
              <a:gd name="connsiteX29" fmla="*/ 376460 w 4897678"/>
              <a:gd name="connsiteY29" fmla="*/ 5308801 h 6858000"/>
              <a:gd name="connsiteX30" fmla="*/ 378745 w 4897678"/>
              <a:gd name="connsiteY30" fmla="*/ 5296204 h 6858000"/>
              <a:gd name="connsiteX31" fmla="*/ 402007 w 4897678"/>
              <a:gd name="connsiteY31" fmla="*/ 5241278 h 6858000"/>
              <a:gd name="connsiteX32" fmla="*/ 410672 w 4897678"/>
              <a:gd name="connsiteY32" fmla="*/ 5231022 h 6858000"/>
              <a:gd name="connsiteX33" fmla="*/ 442663 w 4897678"/>
              <a:gd name="connsiteY33" fmla="*/ 5192994 h 6858000"/>
              <a:gd name="connsiteX34" fmla="*/ 488625 w 4897678"/>
              <a:gd name="connsiteY34" fmla="*/ 5065268 h 6858000"/>
              <a:gd name="connsiteX35" fmla="*/ 545298 w 4897678"/>
              <a:gd name="connsiteY35" fmla="*/ 4960267 h 6858000"/>
              <a:gd name="connsiteX36" fmla="*/ 524753 w 4897678"/>
              <a:gd name="connsiteY36" fmla="*/ 4951448 h 6858000"/>
              <a:gd name="connsiteX37" fmla="*/ 525372 w 4897678"/>
              <a:gd name="connsiteY37" fmla="*/ 4949987 h 6858000"/>
              <a:gd name="connsiteX38" fmla="*/ 779657 w 4897678"/>
              <a:gd name="connsiteY38" fmla="*/ 5057680 h 6858000"/>
              <a:gd name="connsiteX39" fmla="*/ 790693 w 4897678"/>
              <a:gd name="connsiteY39" fmla="*/ 5023013 h 6858000"/>
              <a:gd name="connsiteX40" fmla="*/ 916267 w 4897678"/>
              <a:gd name="connsiteY40" fmla="*/ 4639226 h 6858000"/>
              <a:gd name="connsiteX41" fmla="*/ 960970 w 4897678"/>
              <a:gd name="connsiteY41" fmla="*/ 4458968 h 6858000"/>
              <a:gd name="connsiteX42" fmla="*/ 974467 w 4897678"/>
              <a:gd name="connsiteY42" fmla="*/ 4400454 h 6858000"/>
              <a:gd name="connsiteX43" fmla="*/ 1019252 w 4897678"/>
              <a:gd name="connsiteY43" fmla="*/ 4326337 h 6858000"/>
              <a:gd name="connsiteX44" fmla="*/ 1097435 w 4897678"/>
              <a:gd name="connsiteY44" fmla="*/ 4004432 h 6858000"/>
              <a:gd name="connsiteX45" fmla="*/ 1115477 w 4897678"/>
              <a:gd name="connsiteY45" fmla="*/ 3887430 h 6858000"/>
              <a:gd name="connsiteX46" fmla="*/ 1129980 w 4897678"/>
              <a:gd name="connsiteY46" fmla="*/ 3841018 h 6858000"/>
              <a:gd name="connsiteX47" fmla="*/ 1128054 w 4897678"/>
              <a:gd name="connsiteY47" fmla="*/ 3833633 h 6858000"/>
              <a:gd name="connsiteX48" fmla="*/ 1144766 w 4897678"/>
              <a:gd name="connsiteY48" fmla="*/ 3703595 h 6858000"/>
              <a:gd name="connsiteX49" fmla="*/ 1146269 w 4897678"/>
              <a:gd name="connsiteY49" fmla="*/ 3675779 h 6858000"/>
              <a:gd name="connsiteX50" fmla="*/ 1145250 w 4897678"/>
              <a:gd name="connsiteY50" fmla="*/ 3673177 h 6858000"/>
              <a:gd name="connsiteX51" fmla="*/ 1145144 w 4897678"/>
              <a:gd name="connsiteY51" fmla="*/ 3399727 h 6858000"/>
              <a:gd name="connsiteX52" fmla="*/ 1153102 w 4897678"/>
              <a:gd name="connsiteY52" fmla="*/ 3022588 h 6858000"/>
              <a:gd name="connsiteX53" fmla="*/ 1187493 w 4897678"/>
              <a:gd name="connsiteY53" fmla="*/ 2780324 h 6858000"/>
              <a:gd name="connsiteX54" fmla="*/ 1174471 w 4897678"/>
              <a:gd name="connsiteY54" fmla="*/ 2636046 h 6858000"/>
              <a:gd name="connsiteX55" fmla="*/ 1173030 w 4897678"/>
              <a:gd name="connsiteY55" fmla="*/ 2517573 h 6858000"/>
              <a:gd name="connsiteX56" fmla="*/ 1179971 w 4897678"/>
              <a:gd name="connsiteY56" fmla="*/ 2259305 h 6858000"/>
              <a:gd name="connsiteX57" fmla="*/ 1180091 w 4897678"/>
              <a:gd name="connsiteY57" fmla="*/ 2154737 h 6858000"/>
              <a:gd name="connsiteX58" fmla="*/ 1173497 w 4897678"/>
              <a:gd name="connsiteY58" fmla="*/ 2118139 h 6858000"/>
              <a:gd name="connsiteX59" fmla="*/ 1168754 w 4897678"/>
              <a:gd name="connsiteY59" fmla="*/ 2064932 h 6858000"/>
              <a:gd name="connsiteX60" fmla="*/ 1175360 w 4897678"/>
              <a:gd name="connsiteY60" fmla="*/ 2031780 h 6858000"/>
              <a:gd name="connsiteX61" fmla="*/ 1175420 w 4897678"/>
              <a:gd name="connsiteY61" fmla="*/ 2025741 h 6858000"/>
              <a:gd name="connsiteX62" fmla="*/ 1192392 w 4897678"/>
              <a:gd name="connsiteY62" fmla="*/ 1985855 h 6858000"/>
              <a:gd name="connsiteX63" fmla="*/ 1240537 w 4897678"/>
              <a:gd name="connsiteY63" fmla="*/ 1810891 h 6858000"/>
              <a:gd name="connsiteX64" fmla="*/ 1262324 w 4897678"/>
              <a:gd name="connsiteY64" fmla="*/ 1680343 h 6858000"/>
              <a:gd name="connsiteX65" fmla="*/ 1264475 w 4897678"/>
              <a:gd name="connsiteY65" fmla="*/ 1634781 h 6858000"/>
              <a:gd name="connsiteX66" fmla="*/ 1268425 w 4897678"/>
              <a:gd name="connsiteY66" fmla="*/ 1558391 h 6858000"/>
              <a:gd name="connsiteX67" fmla="*/ 1263100 w 4897678"/>
              <a:gd name="connsiteY67" fmla="*/ 1489998 h 6858000"/>
              <a:gd name="connsiteX68" fmla="*/ 1286195 w 4897678"/>
              <a:gd name="connsiteY68" fmla="*/ 1421105 h 6858000"/>
              <a:gd name="connsiteX69" fmla="*/ 1298315 w 4897678"/>
              <a:gd name="connsiteY69" fmla="*/ 1361656 h 6858000"/>
              <a:gd name="connsiteX70" fmla="*/ 1294008 w 4897678"/>
              <a:gd name="connsiteY70" fmla="*/ 1357170 h 6858000"/>
              <a:gd name="connsiteX71" fmla="*/ 1295031 w 4897678"/>
              <a:gd name="connsiteY71" fmla="*/ 1349556 h 6858000"/>
              <a:gd name="connsiteX72" fmla="*/ 1301170 w 4897678"/>
              <a:gd name="connsiteY72" fmla="*/ 1345177 h 6858000"/>
              <a:gd name="connsiteX73" fmla="*/ 1337115 w 4897678"/>
              <a:gd name="connsiteY73" fmla="*/ 1249089 h 6858000"/>
              <a:gd name="connsiteX74" fmla="*/ 1335308 w 4897678"/>
              <a:gd name="connsiteY74" fmla="*/ 1164961 h 6858000"/>
              <a:gd name="connsiteX75" fmla="*/ 1365049 w 4897678"/>
              <a:gd name="connsiteY75" fmla="*/ 1102487 h 6858000"/>
              <a:gd name="connsiteX76" fmla="*/ 1380977 w 4897678"/>
              <a:gd name="connsiteY76" fmla="*/ 1051638 h 6858000"/>
              <a:gd name="connsiteX77" fmla="*/ 1360650 w 4897678"/>
              <a:gd name="connsiteY77" fmla="*/ 950605 h 6858000"/>
              <a:gd name="connsiteX78" fmla="*/ 1321700 w 4897678"/>
              <a:gd name="connsiteY78" fmla="*/ 890133 h 6858000"/>
              <a:gd name="connsiteX79" fmla="*/ 1306943 w 4897678"/>
              <a:gd name="connsiteY79" fmla="*/ 779617 h 6858000"/>
              <a:gd name="connsiteX80" fmla="*/ 1304115 w 4897678"/>
              <a:gd name="connsiteY80" fmla="*/ 737583 h 6858000"/>
              <a:gd name="connsiteX81" fmla="*/ 1304089 w 4897678"/>
              <a:gd name="connsiteY81" fmla="*/ 600848 h 6858000"/>
              <a:gd name="connsiteX82" fmla="*/ 1357066 w 4897678"/>
              <a:gd name="connsiteY82" fmla="*/ 530653 h 6858000"/>
              <a:gd name="connsiteX83" fmla="*/ 1349802 w 4897678"/>
              <a:gd name="connsiteY83" fmla="*/ 431787 h 6858000"/>
              <a:gd name="connsiteX84" fmla="*/ 1384212 w 4897678"/>
              <a:gd name="connsiteY84" fmla="*/ 334926 h 6858000"/>
              <a:gd name="connsiteX85" fmla="*/ 1442766 w 4897678"/>
              <a:gd name="connsiteY85" fmla="*/ 236597 h 6858000"/>
              <a:gd name="connsiteX86" fmla="*/ 1279582 w 4897678"/>
              <a:gd name="connsiteY86" fmla="*/ 140400 h 6858000"/>
              <a:gd name="connsiteX87" fmla="*/ 1279125 w 4897678"/>
              <a:gd name="connsiteY87" fmla="*/ 127605 h 6858000"/>
              <a:gd name="connsiteX88" fmla="*/ 1290126 w 4897678"/>
              <a:gd name="connsiteY88" fmla="*/ 68981 h 6858000"/>
              <a:gd name="connsiteX89" fmla="*/ 1296403 w 4897678"/>
              <a:gd name="connsiteY89" fmla="*/ 57111 h 6858000"/>
              <a:gd name="connsiteX90" fmla="*/ 1319538 w 4897678"/>
              <a:gd name="connsiteY90" fmla="*/ 13130 h 6858000"/>
              <a:gd name="connsiteX91" fmla="*/ 1321253 w 4897678"/>
              <a:gd name="connsiteY91" fmla="*/ 0 h 6858000"/>
              <a:gd name="connsiteX0" fmla="*/ 1321253 w 4897678"/>
              <a:gd name="connsiteY0" fmla="*/ 0 h 6858000"/>
              <a:gd name="connsiteX1" fmla="*/ 4897678 w 4897678"/>
              <a:gd name="connsiteY1" fmla="*/ 0 h 6858000"/>
              <a:gd name="connsiteX2" fmla="*/ 4897678 w 4897678"/>
              <a:gd name="connsiteY2" fmla="*/ 6858000 h 6858000"/>
              <a:gd name="connsiteX3" fmla="*/ 0 w 4897678"/>
              <a:gd name="connsiteY3" fmla="*/ 6858000 h 6858000"/>
              <a:gd name="connsiteX4" fmla="*/ 153 w 4897678"/>
              <a:gd name="connsiteY4" fmla="*/ 6857440 h 6858000"/>
              <a:gd name="connsiteX5" fmla="*/ 30867 w 4897678"/>
              <a:gd name="connsiteY5" fmla="*/ 6809563 h 6858000"/>
              <a:gd name="connsiteX6" fmla="*/ 42695 w 4897678"/>
              <a:gd name="connsiteY6" fmla="*/ 6765511 h 6858000"/>
              <a:gd name="connsiteX7" fmla="*/ 62861 w 4897678"/>
              <a:gd name="connsiteY7" fmla="*/ 6691724 h 6858000"/>
              <a:gd name="connsiteX8" fmla="*/ 72257 w 4897678"/>
              <a:gd name="connsiteY8" fmla="*/ 6623770 h 6858000"/>
              <a:gd name="connsiteX9" fmla="*/ 109528 w 4897678"/>
              <a:gd name="connsiteY9" fmla="*/ 6561395 h 6858000"/>
              <a:gd name="connsiteX10" fmla="*/ 134058 w 4897678"/>
              <a:gd name="connsiteY10" fmla="*/ 6505906 h 6858000"/>
              <a:gd name="connsiteX11" fmla="*/ 130808 w 4897678"/>
              <a:gd name="connsiteY11" fmla="*/ 6500603 h 6858000"/>
              <a:gd name="connsiteX12" fmla="*/ 133434 w 4897678"/>
              <a:gd name="connsiteY12" fmla="*/ 6493382 h 6858000"/>
              <a:gd name="connsiteX13" fmla="*/ 140365 w 4897678"/>
              <a:gd name="connsiteY13" fmla="*/ 6490415 h 6858000"/>
              <a:gd name="connsiteX14" fmla="*/ 195994 w 4897678"/>
              <a:gd name="connsiteY14" fmla="*/ 6404216 h 6858000"/>
              <a:gd name="connsiteX15" fmla="*/ 212189 w 4897678"/>
              <a:gd name="connsiteY15" fmla="*/ 6321641 h 6858000"/>
              <a:gd name="connsiteX16" fmla="*/ 254578 w 4897678"/>
              <a:gd name="connsiteY16" fmla="*/ 6266956 h 6858000"/>
              <a:gd name="connsiteX17" fmla="*/ 279475 w 4897678"/>
              <a:gd name="connsiteY17" fmla="*/ 6223342 h 6858000"/>
              <a:gd name="connsiteX18" fmla="*/ 280189 w 4897678"/>
              <a:gd name="connsiteY18" fmla="*/ 6220570 h 6858000"/>
              <a:gd name="connsiteX19" fmla="*/ 281042 w 4897678"/>
              <a:gd name="connsiteY19" fmla="*/ 6217842 h 6858000"/>
              <a:gd name="connsiteX20" fmla="*/ 282704 w 4897678"/>
              <a:gd name="connsiteY20" fmla="*/ 6117636 h 6858000"/>
              <a:gd name="connsiteX21" fmla="*/ 257561 w 4897678"/>
              <a:gd name="connsiteY21" fmla="*/ 6050242 h 6858000"/>
              <a:gd name="connsiteX22" fmla="*/ 266735 w 4897678"/>
              <a:gd name="connsiteY22" fmla="*/ 5939124 h 6858000"/>
              <a:gd name="connsiteX23" fmla="*/ 272947 w 4897678"/>
              <a:gd name="connsiteY23" fmla="*/ 5897456 h 6858000"/>
              <a:gd name="connsiteX24" fmla="*/ 302110 w 4897678"/>
              <a:gd name="connsiteY24" fmla="*/ 5763866 h 6858000"/>
              <a:gd name="connsiteX25" fmla="*/ 311387 w 4897678"/>
              <a:gd name="connsiteY25" fmla="*/ 5718432 h 6858000"/>
              <a:gd name="connsiteX26" fmla="*/ 291749 w 4897678"/>
              <a:gd name="connsiteY26" fmla="*/ 5606846 h 6858000"/>
              <a:gd name="connsiteX27" fmla="*/ 316944 w 4897678"/>
              <a:gd name="connsiteY27" fmla="*/ 5513206 h 6858000"/>
              <a:gd name="connsiteX28" fmla="*/ 358755 w 4897678"/>
              <a:gd name="connsiteY28" fmla="*/ 5372912 h 6858000"/>
              <a:gd name="connsiteX29" fmla="*/ 376460 w 4897678"/>
              <a:gd name="connsiteY29" fmla="*/ 5308801 h 6858000"/>
              <a:gd name="connsiteX30" fmla="*/ 378745 w 4897678"/>
              <a:gd name="connsiteY30" fmla="*/ 5296204 h 6858000"/>
              <a:gd name="connsiteX31" fmla="*/ 402007 w 4897678"/>
              <a:gd name="connsiteY31" fmla="*/ 5241278 h 6858000"/>
              <a:gd name="connsiteX32" fmla="*/ 410672 w 4897678"/>
              <a:gd name="connsiteY32" fmla="*/ 5231022 h 6858000"/>
              <a:gd name="connsiteX33" fmla="*/ 442663 w 4897678"/>
              <a:gd name="connsiteY33" fmla="*/ 5192994 h 6858000"/>
              <a:gd name="connsiteX34" fmla="*/ 488625 w 4897678"/>
              <a:gd name="connsiteY34" fmla="*/ 5065268 h 6858000"/>
              <a:gd name="connsiteX35" fmla="*/ 545298 w 4897678"/>
              <a:gd name="connsiteY35" fmla="*/ 4960267 h 6858000"/>
              <a:gd name="connsiteX36" fmla="*/ 524753 w 4897678"/>
              <a:gd name="connsiteY36" fmla="*/ 4951448 h 6858000"/>
              <a:gd name="connsiteX37" fmla="*/ 525372 w 4897678"/>
              <a:gd name="connsiteY37" fmla="*/ 4949987 h 6858000"/>
              <a:gd name="connsiteX38" fmla="*/ 779657 w 4897678"/>
              <a:gd name="connsiteY38" fmla="*/ 5057680 h 6858000"/>
              <a:gd name="connsiteX39" fmla="*/ 790693 w 4897678"/>
              <a:gd name="connsiteY39" fmla="*/ 5023013 h 6858000"/>
              <a:gd name="connsiteX40" fmla="*/ 916267 w 4897678"/>
              <a:gd name="connsiteY40" fmla="*/ 4639226 h 6858000"/>
              <a:gd name="connsiteX41" fmla="*/ 960970 w 4897678"/>
              <a:gd name="connsiteY41" fmla="*/ 4458968 h 6858000"/>
              <a:gd name="connsiteX42" fmla="*/ 974467 w 4897678"/>
              <a:gd name="connsiteY42" fmla="*/ 4400454 h 6858000"/>
              <a:gd name="connsiteX43" fmla="*/ 1019252 w 4897678"/>
              <a:gd name="connsiteY43" fmla="*/ 4326337 h 6858000"/>
              <a:gd name="connsiteX44" fmla="*/ 1097435 w 4897678"/>
              <a:gd name="connsiteY44" fmla="*/ 4004432 h 6858000"/>
              <a:gd name="connsiteX45" fmla="*/ 1115477 w 4897678"/>
              <a:gd name="connsiteY45" fmla="*/ 3887430 h 6858000"/>
              <a:gd name="connsiteX46" fmla="*/ 1129980 w 4897678"/>
              <a:gd name="connsiteY46" fmla="*/ 3841018 h 6858000"/>
              <a:gd name="connsiteX47" fmla="*/ 1128054 w 4897678"/>
              <a:gd name="connsiteY47" fmla="*/ 3833633 h 6858000"/>
              <a:gd name="connsiteX48" fmla="*/ 1144766 w 4897678"/>
              <a:gd name="connsiteY48" fmla="*/ 3703595 h 6858000"/>
              <a:gd name="connsiteX49" fmla="*/ 1146269 w 4897678"/>
              <a:gd name="connsiteY49" fmla="*/ 3675779 h 6858000"/>
              <a:gd name="connsiteX50" fmla="*/ 1145250 w 4897678"/>
              <a:gd name="connsiteY50" fmla="*/ 3673177 h 6858000"/>
              <a:gd name="connsiteX51" fmla="*/ 1145144 w 4897678"/>
              <a:gd name="connsiteY51" fmla="*/ 3399727 h 6858000"/>
              <a:gd name="connsiteX52" fmla="*/ 1153102 w 4897678"/>
              <a:gd name="connsiteY52" fmla="*/ 3022588 h 6858000"/>
              <a:gd name="connsiteX53" fmla="*/ 1187493 w 4897678"/>
              <a:gd name="connsiteY53" fmla="*/ 2780324 h 6858000"/>
              <a:gd name="connsiteX54" fmla="*/ 1174471 w 4897678"/>
              <a:gd name="connsiteY54" fmla="*/ 2636046 h 6858000"/>
              <a:gd name="connsiteX55" fmla="*/ 1173030 w 4897678"/>
              <a:gd name="connsiteY55" fmla="*/ 2517573 h 6858000"/>
              <a:gd name="connsiteX56" fmla="*/ 1179971 w 4897678"/>
              <a:gd name="connsiteY56" fmla="*/ 2259305 h 6858000"/>
              <a:gd name="connsiteX57" fmla="*/ 1180091 w 4897678"/>
              <a:gd name="connsiteY57" fmla="*/ 2154737 h 6858000"/>
              <a:gd name="connsiteX58" fmla="*/ 1173497 w 4897678"/>
              <a:gd name="connsiteY58" fmla="*/ 2118139 h 6858000"/>
              <a:gd name="connsiteX59" fmla="*/ 1168754 w 4897678"/>
              <a:gd name="connsiteY59" fmla="*/ 2064932 h 6858000"/>
              <a:gd name="connsiteX60" fmla="*/ 1175360 w 4897678"/>
              <a:gd name="connsiteY60" fmla="*/ 2031780 h 6858000"/>
              <a:gd name="connsiteX61" fmla="*/ 1175420 w 4897678"/>
              <a:gd name="connsiteY61" fmla="*/ 2025741 h 6858000"/>
              <a:gd name="connsiteX62" fmla="*/ 1192392 w 4897678"/>
              <a:gd name="connsiteY62" fmla="*/ 1985855 h 6858000"/>
              <a:gd name="connsiteX63" fmla="*/ 1240537 w 4897678"/>
              <a:gd name="connsiteY63" fmla="*/ 1810891 h 6858000"/>
              <a:gd name="connsiteX64" fmla="*/ 1262324 w 4897678"/>
              <a:gd name="connsiteY64" fmla="*/ 1680343 h 6858000"/>
              <a:gd name="connsiteX65" fmla="*/ 1264475 w 4897678"/>
              <a:gd name="connsiteY65" fmla="*/ 1634781 h 6858000"/>
              <a:gd name="connsiteX66" fmla="*/ 1268425 w 4897678"/>
              <a:gd name="connsiteY66" fmla="*/ 1558391 h 6858000"/>
              <a:gd name="connsiteX67" fmla="*/ 1263100 w 4897678"/>
              <a:gd name="connsiteY67" fmla="*/ 1489998 h 6858000"/>
              <a:gd name="connsiteX68" fmla="*/ 1286195 w 4897678"/>
              <a:gd name="connsiteY68" fmla="*/ 1421105 h 6858000"/>
              <a:gd name="connsiteX69" fmla="*/ 1298315 w 4897678"/>
              <a:gd name="connsiteY69" fmla="*/ 1361656 h 6858000"/>
              <a:gd name="connsiteX70" fmla="*/ 1294008 w 4897678"/>
              <a:gd name="connsiteY70" fmla="*/ 1357170 h 6858000"/>
              <a:gd name="connsiteX71" fmla="*/ 1295031 w 4897678"/>
              <a:gd name="connsiteY71" fmla="*/ 1349556 h 6858000"/>
              <a:gd name="connsiteX72" fmla="*/ 1301170 w 4897678"/>
              <a:gd name="connsiteY72" fmla="*/ 1345177 h 6858000"/>
              <a:gd name="connsiteX73" fmla="*/ 1337115 w 4897678"/>
              <a:gd name="connsiteY73" fmla="*/ 1249089 h 6858000"/>
              <a:gd name="connsiteX74" fmla="*/ 1335308 w 4897678"/>
              <a:gd name="connsiteY74" fmla="*/ 1164961 h 6858000"/>
              <a:gd name="connsiteX75" fmla="*/ 1365049 w 4897678"/>
              <a:gd name="connsiteY75" fmla="*/ 1102487 h 6858000"/>
              <a:gd name="connsiteX76" fmla="*/ 1380977 w 4897678"/>
              <a:gd name="connsiteY76" fmla="*/ 1051638 h 6858000"/>
              <a:gd name="connsiteX77" fmla="*/ 1360650 w 4897678"/>
              <a:gd name="connsiteY77" fmla="*/ 950605 h 6858000"/>
              <a:gd name="connsiteX78" fmla="*/ 1321700 w 4897678"/>
              <a:gd name="connsiteY78" fmla="*/ 890133 h 6858000"/>
              <a:gd name="connsiteX79" fmla="*/ 1306943 w 4897678"/>
              <a:gd name="connsiteY79" fmla="*/ 779617 h 6858000"/>
              <a:gd name="connsiteX80" fmla="*/ 1304115 w 4897678"/>
              <a:gd name="connsiteY80" fmla="*/ 737583 h 6858000"/>
              <a:gd name="connsiteX81" fmla="*/ 1363659 w 4897678"/>
              <a:gd name="connsiteY81" fmla="*/ 600848 h 6858000"/>
              <a:gd name="connsiteX82" fmla="*/ 1357066 w 4897678"/>
              <a:gd name="connsiteY82" fmla="*/ 530653 h 6858000"/>
              <a:gd name="connsiteX83" fmla="*/ 1349802 w 4897678"/>
              <a:gd name="connsiteY83" fmla="*/ 431787 h 6858000"/>
              <a:gd name="connsiteX84" fmla="*/ 1384212 w 4897678"/>
              <a:gd name="connsiteY84" fmla="*/ 334926 h 6858000"/>
              <a:gd name="connsiteX85" fmla="*/ 1442766 w 4897678"/>
              <a:gd name="connsiteY85" fmla="*/ 236597 h 6858000"/>
              <a:gd name="connsiteX86" fmla="*/ 1279582 w 4897678"/>
              <a:gd name="connsiteY86" fmla="*/ 140400 h 6858000"/>
              <a:gd name="connsiteX87" fmla="*/ 1279125 w 4897678"/>
              <a:gd name="connsiteY87" fmla="*/ 127605 h 6858000"/>
              <a:gd name="connsiteX88" fmla="*/ 1290126 w 4897678"/>
              <a:gd name="connsiteY88" fmla="*/ 68981 h 6858000"/>
              <a:gd name="connsiteX89" fmla="*/ 1296403 w 4897678"/>
              <a:gd name="connsiteY89" fmla="*/ 57111 h 6858000"/>
              <a:gd name="connsiteX90" fmla="*/ 1319538 w 4897678"/>
              <a:gd name="connsiteY90" fmla="*/ 13130 h 6858000"/>
              <a:gd name="connsiteX91" fmla="*/ 1321253 w 4897678"/>
              <a:gd name="connsiteY91" fmla="*/ 0 h 6858000"/>
              <a:gd name="connsiteX0" fmla="*/ 1321253 w 4897678"/>
              <a:gd name="connsiteY0" fmla="*/ 0 h 6858000"/>
              <a:gd name="connsiteX1" fmla="*/ 4897678 w 4897678"/>
              <a:gd name="connsiteY1" fmla="*/ 0 h 6858000"/>
              <a:gd name="connsiteX2" fmla="*/ 4897678 w 4897678"/>
              <a:gd name="connsiteY2" fmla="*/ 6858000 h 6858000"/>
              <a:gd name="connsiteX3" fmla="*/ 0 w 4897678"/>
              <a:gd name="connsiteY3" fmla="*/ 6858000 h 6858000"/>
              <a:gd name="connsiteX4" fmla="*/ 153 w 4897678"/>
              <a:gd name="connsiteY4" fmla="*/ 6857440 h 6858000"/>
              <a:gd name="connsiteX5" fmla="*/ 30867 w 4897678"/>
              <a:gd name="connsiteY5" fmla="*/ 6809563 h 6858000"/>
              <a:gd name="connsiteX6" fmla="*/ 42695 w 4897678"/>
              <a:gd name="connsiteY6" fmla="*/ 6765511 h 6858000"/>
              <a:gd name="connsiteX7" fmla="*/ 62861 w 4897678"/>
              <a:gd name="connsiteY7" fmla="*/ 6691724 h 6858000"/>
              <a:gd name="connsiteX8" fmla="*/ 72257 w 4897678"/>
              <a:gd name="connsiteY8" fmla="*/ 6623770 h 6858000"/>
              <a:gd name="connsiteX9" fmla="*/ 109528 w 4897678"/>
              <a:gd name="connsiteY9" fmla="*/ 6561395 h 6858000"/>
              <a:gd name="connsiteX10" fmla="*/ 134058 w 4897678"/>
              <a:gd name="connsiteY10" fmla="*/ 6505906 h 6858000"/>
              <a:gd name="connsiteX11" fmla="*/ 130808 w 4897678"/>
              <a:gd name="connsiteY11" fmla="*/ 6500603 h 6858000"/>
              <a:gd name="connsiteX12" fmla="*/ 133434 w 4897678"/>
              <a:gd name="connsiteY12" fmla="*/ 6493382 h 6858000"/>
              <a:gd name="connsiteX13" fmla="*/ 140365 w 4897678"/>
              <a:gd name="connsiteY13" fmla="*/ 6490415 h 6858000"/>
              <a:gd name="connsiteX14" fmla="*/ 195994 w 4897678"/>
              <a:gd name="connsiteY14" fmla="*/ 6404216 h 6858000"/>
              <a:gd name="connsiteX15" fmla="*/ 212189 w 4897678"/>
              <a:gd name="connsiteY15" fmla="*/ 6321641 h 6858000"/>
              <a:gd name="connsiteX16" fmla="*/ 254578 w 4897678"/>
              <a:gd name="connsiteY16" fmla="*/ 6266956 h 6858000"/>
              <a:gd name="connsiteX17" fmla="*/ 279475 w 4897678"/>
              <a:gd name="connsiteY17" fmla="*/ 6223342 h 6858000"/>
              <a:gd name="connsiteX18" fmla="*/ 280189 w 4897678"/>
              <a:gd name="connsiteY18" fmla="*/ 6220570 h 6858000"/>
              <a:gd name="connsiteX19" fmla="*/ 281042 w 4897678"/>
              <a:gd name="connsiteY19" fmla="*/ 6217842 h 6858000"/>
              <a:gd name="connsiteX20" fmla="*/ 282704 w 4897678"/>
              <a:gd name="connsiteY20" fmla="*/ 6117636 h 6858000"/>
              <a:gd name="connsiteX21" fmla="*/ 257561 w 4897678"/>
              <a:gd name="connsiteY21" fmla="*/ 6050242 h 6858000"/>
              <a:gd name="connsiteX22" fmla="*/ 266735 w 4897678"/>
              <a:gd name="connsiteY22" fmla="*/ 5939124 h 6858000"/>
              <a:gd name="connsiteX23" fmla="*/ 272947 w 4897678"/>
              <a:gd name="connsiteY23" fmla="*/ 5897456 h 6858000"/>
              <a:gd name="connsiteX24" fmla="*/ 302110 w 4897678"/>
              <a:gd name="connsiteY24" fmla="*/ 5763866 h 6858000"/>
              <a:gd name="connsiteX25" fmla="*/ 311387 w 4897678"/>
              <a:gd name="connsiteY25" fmla="*/ 5718432 h 6858000"/>
              <a:gd name="connsiteX26" fmla="*/ 291749 w 4897678"/>
              <a:gd name="connsiteY26" fmla="*/ 5606846 h 6858000"/>
              <a:gd name="connsiteX27" fmla="*/ 316944 w 4897678"/>
              <a:gd name="connsiteY27" fmla="*/ 5513206 h 6858000"/>
              <a:gd name="connsiteX28" fmla="*/ 358755 w 4897678"/>
              <a:gd name="connsiteY28" fmla="*/ 5372912 h 6858000"/>
              <a:gd name="connsiteX29" fmla="*/ 376460 w 4897678"/>
              <a:gd name="connsiteY29" fmla="*/ 5308801 h 6858000"/>
              <a:gd name="connsiteX30" fmla="*/ 378745 w 4897678"/>
              <a:gd name="connsiteY30" fmla="*/ 5296204 h 6858000"/>
              <a:gd name="connsiteX31" fmla="*/ 402007 w 4897678"/>
              <a:gd name="connsiteY31" fmla="*/ 5241278 h 6858000"/>
              <a:gd name="connsiteX32" fmla="*/ 410672 w 4897678"/>
              <a:gd name="connsiteY32" fmla="*/ 5231022 h 6858000"/>
              <a:gd name="connsiteX33" fmla="*/ 442663 w 4897678"/>
              <a:gd name="connsiteY33" fmla="*/ 5192994 h 6858000"/>
              <a:gd name="connsiteX34" fmla="*/ 488625 w 4897678"/>
              <a:gd name="connsiteY34" fmla="*/ 5065268 h 6858000"/>
              <a:gd name="connsiteX35" fmla="*/ 545298 w 4897678"/>
              <a:gd name="connsiteY35" fmla="*/ 4960267 h 6858000"/>
              <a:gd name="connsiteX36" fmla="*/ 524753 w 4897678"/>
              <a:gd name="connsiteY36" fmla="*/ 4951448 h 6858000"/>
              <a:gd name="connsiteX37" fmla="*/ 525372 w 4897678"/>
              <a:gd name="connsiteY37" fmla="*/ 4949987 h 6858000"/>
              <a:gd name="connsiteX38" fmla="*/ 779657 w 4897678"/>
              <a:gd name="connsiteY38" fmla="*/ 5057680 h 6858000"/>
              <a:gd name="connsiteX39" fmla="*/ 790693 w 4897678"/>
              <a:gd name="connsiteY39" fmla="*/ 5023013 h 6858000"/>
              <a:gd name="connsiteX40" fmla="*/ 916267 w 4897678"/>
              <a:gd name="connsiteY40" fmla="*/ 4639226 h 6858000"/>
              <a:gd name="connsiteX41" fmla="*/ 960970 w 4897678"/>
              <a:gd name="connsiteY41" fmla="*/ 4458968 h 6858000"/>
              <a:gd name="connsiteX42" fmla="*/ 974467 w 4897678"/>
              <a:gd name="connsiteY42" fmla="*/ 4400454 h 6858000"/>
              <a:gd name="connsiteX43" fmla="*/ 1019252 w 4897678"/>
              <a:gd name="connsiteY43" fmla="*/ 4326337 h 6858000"/>
              <a:gd name="connsiteX44" fmla="*/ 1097435 w 4897678"/>
              <a:gd name="connsiteY44" fmla="*/ 4004432 h 6858000"/>
              <a:gd name="connsiteX45" fmla="*/ 1115477 w 4897678"/>
              <a:gd name="connsiteY45" fmla="*/ 3887430 h 6858000"/>
              <a:gd name="connsiteX46" fmla="*/ 1129980 w 4897678"/>
              <a:gd name="connsiteY46" fmla="*/ 3841018 h 6858000"/>
              <a:gd name="connsiteX47" fmla="*/ 1128054 w 4897678"/>
              <a:gd name="connsiteY47" fmla="*/ 3833633 h 6858000"/>
              <a:gd name="connsiteX48" fmla="*/ 1144766 w 4897678"/>
              <a:gd name="connsiteY48" fmla="*/ 3703595 h 6858000"/>
              <a:gd name="connsiteX49" fmla="*/ 1146269 w 4897678"/>
              <a:gd name="connsiteY49" fmla="*/ 3675779 h 6858000"/>
              <a:gd name="connsiteX50" fmla="*/ 1145250 w 4897678"/>
              <a:gd name="connsiteY50" fmla="*/ 3673177 h 6858000"/>
              <a:gd name="connsiteX51" fmla="*/ 1145144 w 4897678"/>
              <a:gd name="connsiteY51" fmla="*/ 3399727 h 6858000"/>
              <a:gd name="connsiteX52" fmla="*/ 1153102 w 4897678"/>
              <a:gd name="connsiteY52" fmla="*/ 3022588 h 6858000"/>
              <a:gd name="connsiteX53" fmla="*/ 1187493 w 4897678"/>
              <a:gd name="connsiteY53" fmla="*/ 2780324 h 6858000"/>
              <a:gd name="connsiteX54" fmla="*/ 1174471 w 4897678"/>
              <a:gd name="connsiteY54" fmla="*/ 2636046 h 6858000"/>
              <a:gd name="connsiteX55" fmla="*/ 1173030 w 4897678"/>
              <a:gd name="connsiteY55" fmla="*/ 2517573 h 6858000"/>
              <a:gd name="connsiteX56" fmla="*/ 1179971 w 4897678"/>
              <a:gd name="connsiteY56" fmla="*/ 2259305 h 6858000"/>
              <a:gd name="connsiteX57" fmla="*/ 1180091 w 4897678"/>
              <a:gd name="connsiteY57" fmla="*/ 2154737 h 6858000"/>
              <a:gd name="connsiteX58" fmla="*/ 1173497 w 4897678"/>
              <a:gd name="connsiteY58" fmla="*/ 2118139 h 6858000"/>
              <a:gd name="connsiteX59" fmla="*/ 1168754 w 4897678"/>
              <a:gd name="connsiteY59" fmla="*/ 2064932 h 6858000"/>
              <a:gd name="connsiteX60" fmla="*/ 1175360 w 4897678"/>
              <a:gd name="connsiteY60" fmla="*/ 2031780 h 6858000"/>
              <a:gd name="connsiteX61" fmla="*/ 1175420 w 4897678"/>
              <a:gd name="connsiteY61" fmla="*/ 2025741 h 6858000"/>
              <a:gd name="connsiteX62" fmla="*/ 1192392 w 4897678"/>
              <a:gd name="connsiteY62" fmla="*/ 1985855 h 6858000"/>
              <a:gd name="connsiteX63" fmla="*/ 1240537 w 4897678"/>
              <a:gd name="connsiteY63" fmla="*/ 1810891 h 6858000"/>
              <a:gd name="connsiteX64" fmla="*/ 1262324 w 4897678"/>
              <a:gd name="connsiteY64" fmla="*/ 1680343 h 6858000"/>
              <a:gd name="connsiteX65" fmla="*/ 1264475 w 4897678"/>
              <a:gd name="connsiteY65" fmla="*/ 1634781 h 6858000"/>
              <a:gd name="connsiteX66" fmla="*/ 1268425 w 4897678"/>
              <a:gd name="connsiteY66" fmla="*/ 1558391 h 6858000"/>
              <a:gd name="connsiteX67" fmla="*/ 1263100 w 4897678"/>
              <a:gd name="connsiteY67" fmla="*/ 1489998 h 6858000"/>
              <a:gd name="connsiteX68" fmla="*/ 1286195 w 4897678"/>
              <a:gd name="connsiteY68" fmla="*/ 1421105 h 6858000"/>
              <a:gd name="connsiteX69" fmla="*/ 1298315 w 4897678"/>
              <a:gd name="connsiteY69" fmla="*/ 1361656 h 6858000"/>
              <a:gd name="connsiteX70" fmla="*/ 1294008 w 4897678"/>
              <a:gd name="connsiteY70" fmla="*/ 1357170 h 6858000"/>
              <a:gd name="connsiteX71" fmla="*/ 1295031 w 4897678"/>
              <a:gd name="connsiteY71" fmla="*/ 1349556 h 6858000"/>
              <a:gd name="connsiteX72" fmla="*/ 1301170 w 4897678"/>
              <a:gd name="connsiteY72" fmla="*/ 1345177 h 6858000"/>
              <a:gd name="connsiteX73" fmla="*/ 1337115 w 4897678"/>
              <a:gd name="connsiteY73" fmla="*/ 1249089 h 6858000"/>
              <a:gd name="connsiteX74" fmla="*/ 1335308 w 4897678"/>
              <a:gd name="connsiteY74" fmla="*/ 1164961 h 6858000"/>
              <a:gd name="connsiteX75" fmla="*/ 1365049 w 4897678"/>
              <a:gd name="connsiteY75" fmla="*/ 1102487 h 6858000"/>
              <a:gd name="connsiteX76" fmla="*/ 1380977 w 4897678"/>
              <a:gd name="connsiteY76" fmla="*/ 1051638 h 6858000"/>
              <a:gd name="connsiteX77" fmla="*/ 1360650 w 4897678"/>
              <a:gd name="connsiteY77" fmla="*/ 950605 h 6858000"/>
              <a:gd name="connsiteX78" fmla="*/ 1321700 w 4897678"/>
              <a:gd name="connsiteY78" fmla="*/ 890133 h 6858000"/>
              <a:gd name="connsiteX79" fmla="*/ 1306943 w 4897678"/>
              <a:gd name="connsiteY79" fmla="*/ 779617 h 6858000"/>
              <a:gd name="connsiteX80" fmla="*/ 1304115 w 4897678"/>
              <a:gd name="connsiteY80" fmla="*/ 737583 h 6858000"/>
              <a:gd name="connsiteX81" fmla="*/ 1363659 w 4897678"/>
              <a:gd name="connsiteY81" fmla="*/ 600848 h 6858000"/>
              <a:gd name="connsiteX82" fmla="*/ 1357066 w 4897678"/>
              <a:gd name="connsiteY82" fmla="*/ 530653 h 6858000"/>
              <a:gd name="connsiteX83" fmla="*/ 1349802 w 4897678"/>
              <a:gd name="connsiteY83" fmla="*/ 431787 h 6858000"/>
              <a:gd name="connsiteX84" fmla="*/ 1384212 w 4897678"/>
              <a:gd name="connsiteY84" fmla="*/ 334926 h 6858000"/>
              <a:gd name="connsiteX85" fmla="*/ 1442766 w 4897678"/>
              <a:gd name="connsiteY85" fmla="*/ 236597 h 6858000"/>
              <a:gd name="connsiteX86" fmla="*/ 1279582 w 4897678"/>
              <a:gd name="connsiteY86" fmla="*/ 140400 h 6858000"/>
              <a:gd name="connsiteX87" fmla="*/ 1290126 w 4897678"/>
              <a:gd name="connsiteY87" fmla="*/ 68981 h 6858000"/>
              <a:gd name="connsiteX88" fmla="*/ 1296403 w 4897678"/>
              <a:gd name="connsiteY88" fmla="*/ 57111 h 6858000"/>
              <a:gd name="connsiteX89" fmla="*/ 1319538 w 4897678"/>
              <a:gd name="connsiteY89" fmla="*/ 13130 h 6858000"/>
              <a:gd name="connsiteX90" fmla="*/ 1321253 w 4897678"/>
              <a:gd name="connsiteY90" fmla="*/ 0 h 6858000"/>
              <a:gd name="connsiteX0" fmla="*/ 1321253 w 4897678"/>
              <a:gd name="connsiteY0" fmla="*/ 0 h 6858000"/>
              <a:gd name="connsiteX1" fmla="*/ 4897678 w 4897678"/>
              <a:gd name="connsiteY1" fmla="*/ 0 h 6858000"/>
              <a:gd name="connsiteX2" fmla="*/ 4897678 w 4897678"/>
              <a:gd name="connsiteY2" fmla="*/ 6858000 h 6858000"/>
              <a:gd name="connsiteX3" fmla="*/ 0 w 4897678"/>
              <a:gd name="connsiteY3" fmla="*/ 6858000 h 6858000"/>
              <a:gd name="connsiteX4" fmla="*/ 153 w 4897678"/>
              <a:gd name="connsiteY4" fmla="*/ 6857440 h 6858000"/>
              <a:gd name="connsiteX5" fmla="*/ 30867 w 4897678"/>
              <a:gd name="connsiteY5" fmla="*/ 6809563 h 6858000"/>
              <a:gd name="connsiteX6" fmla="*/ 42695 w 4897678"/>
              <a:gd name="connsiteY6" fmla="*/ 6765511 h 6858000"/>
              <a:gd name="connsiteX7" fmla="*/ 62861 w 4897678"/>
              <a:gd name="connsiteY7" fmla="*/ 6691724 h 6858000"/>
              <a:gd name="connsiteX8" fmla="*/ 72257 w 4897678"/>
              <a:gd name="connsiteY8" fmla="*/ 6623770 h 6858000"/>
              <a:gd name="connsiteX9" fmla="*/ 109528 w 4897678"/>
              <a:gd name="connsiteY9" fmla="*/ 6561395 h 6858000"/>
              <a:gd name="connsiteX10" fmla="*/ 134058 w 4897678"/>
              <a:gd name="connsiteY10" fmla="*/ 6505906 h 6858000"/>
              <a:gd name="connsiteX11" fmla="*/ 130808 w 4897678"/>
              <a:gd name="connsiteY11" fmla="*/ 6500603 h 6858000"/>
              <a:gd name="connsiteX12" fmla="*/ 133434 w 4897678"/>
              <a:gd name="connsiteY12" fmla="*/ 6493382 h 6858000"/>
              <a:gd name="connsiteX13" fmla="*/ 140365 w 4897678"/>
              <a:gd name="connsiteY13" fmla="*/ 6490415 h 6858000"/>
              <a:gd name="connsiteX14" fmla="*/ 195994 w 4897678"/>
              <a:gd name="connsiteY14" fmla="*/ 6404216 h 6858000"/>
              <a:gd name="connsiteX15" fmla="*/ 212189 w 4897678"/>
              <a:gd name="connsiteY15" fmla="*/ 6321641 h 6858000"/>
              <a:gd name="connsiteX16" fmla="*/ 254578 w 4897678"/>
              <a:gd name="connsiteY16" fmla="*/ 6266956 h 6858000"/>
              <a:gd name="connsiteX17" fmla="*/ 279475 w 4897678"/>
              <a:gd name="connsiteY17" fmla="*/ 6223342 h 6858000"/>
              <a:gd name="connsiteX18" fmla="*/ 280189 w 4897678"/>
              <a:gd name="connsiteY18" fmla="*/ 6220570 h 6858000"/>
              <a:gd name="connsiteX19" fmla="*/ 281042 w 4897678"/>
              <a:gd name="connsiteY19" fmla="*/ 6217842 h 6858000"/>
              <a:gd name="connsiteX20" fmla="*/ 282704 w 4897678"/>
              <a:gd name="connsiteY20" fmla="*/ 6117636 h 6858000"/>
              <a:gd name="connsiteX21" fmla="*/ 257561 w 4897678"/>
              <a:gd name="connsiteY21" fmla="*/ 6050242 h 6858000"/>
              <a:gd name="connsiteX22" fmla="*/ 266735 w 4897678"/>
              <a:gd name="connsiteY22" fmla="*/ 5939124 h 6858000"/>
              <a:gd name="connsiteX23" fmla="*/ 272947 w 4897678"/>
              <a:gd name="connsiteY23" fmla="*/ 5897456 h 6858000"/>
              <a:gd name="connsiteX24" fmla="*/ 302110 w 4897678"/>
              <a:gd name="connsiteY24" fmla="*/ 5763866 h 6858000"/>
              <a:gd name="connsiteX25" fmla="*/ 311387 w 4897678"/>
              <a:gd name="connsiteY25" fmla="*/ 5718432 h 6858000"/>
              <a:gd name="connsiteX26" fmla="*/ 291749 w 4897678"/>
              <a:gd name="connsiteY26" fmla="*/ 5606846 h 6858000"/>
              <a:gd name="connsiteX27" fmla="*/ 316944 w 4897678"/>
              <a:gd name="connsiteY27" fmla="*/ 5513206 h 6858000"/>
              <a:gd name="connsiteX28" fmla="*/ 358755 w 4897678"/>
              <a:gd name="connsiteY28" fmla="*/ 5372912 h 6858000"/>
              <a:gd name="connsiteX29" fmla="*/ 376460 w 4897678"/>
              <a:gd name="connsiteY29" fmla="*/ 5308801 h 6858000"/>
              <a:gd name="connsiteX30" fmla="*/ 378745 w 4897678"/>
              <a:gd name="connsiteY30" fmla="*/ 5296204 h 6858000"/>
              <a:gd name="connsiteX31" fmla="*/ 402007 w 4897678"/>
              <a:gd name="connsiteY31" fmla="*/ 5241278 h 6858000"/>
              <a:gd name="connsiteX32" fmla="*/ 410672 w 4897678"/>
              <a:gd name="connsiteY32" fmla="*/ 5231022 h 6858000"/>
              <a:gd name="connsiteX33" fmla="*/ 442663 w 4897678"/>
              <a:gd name="connsiteY33" fmla="*/ 5192994 h 6858000"/>
              <a:gd name="connsiteX34" fmla="*/ 488625 w 4897678"/>
              <a:gd name="connsiteY34" fmla="*/ 5065268 h 6858000"/>
              <a:gd name="connsiteX35" fmla="*/ 545298 w 4897678"/>
              <a:gd name="connsiteY35" fmla="*/ 4960267 h 6858000"/>
              <a:gd name="connsiteX36" fmla="*/ 524753 w 4897678"/>
              <a:gd name="connsiteY36" fmla="*/ 4951448 h 6858000"/>
              <a:gd name="connsiteX37" fmla="*/ 525372 w 4897678"/>
              <a:gd name="connsiteY37" fmla="*/ 4949987 h 6858000"/>
              <a:gd name="connsiteX38" fmla="*/ 779657 w 4897678"/>
              <a:gd name="connsiteY38" fmla="*/ 5057680 h 6858000"/>
              <a:gd name="connsiteX39" fmla="*/ 790693 w 4897678"/>
              <a:gd name="connsiteY39" fmla="*/ 5023013 h 6858000"/>
              <a:gd name="connsiteX40" fmla="*/ 916267 w 4897678"/>
              <a:gd name="connsiteY40" fmla="*/ 4639226 h 6858000"/>
              <a:gd name="connsiteX41" fmla="*/ 960970 w 4897678"/>
              <a:gd name="connsiteY41" fmla="*/ 4458968 h 6858000"/>
              <a:gd name="connsiteX42" fmla="*/ 974467 w 4897678"/>
              <a:gd name="connsiteY42" fmla="*/ 4400454 h 6858000"/>
              <a:gd name="connsiteX43" fmla="*/ 1019252 w 4897678"/>
              <a:gd name="connsiteY43" fmla="*/ 4326337 h 6858000"/>
              <a:gd name="connsiteX44" fmla="*/ 1097435 w 4897678"/>
              <a:gd name="connsiteY44" fmla="*/ 4004432 h 6858000"/>
              <a:gd name="connsiteX45" fmla="*/ 1115477 w 4897678"/>
              <a:gd name="connsiteY45" fmla="*/ 3887430 h 6858000"/>
              <a:gd name="connsiteX46" fmla="*/ 1129980 w 4897678"/>
              <a:gd name="connsiteY46" fmla="*/ 3841018 h 6858000"/>
              <a:gd name="connsiteX47" fmla="*/ 1128054 w 4897678"/>
              <a:gd name="connsiteY47" fmla="*/ 3833633 h 6858000"/>
              <a:gd name="connsiteX48" fmla="*/ 1144766 w 4897678"/>
              <a:gd name="connsiteY48" fmla="*/ 3703595 h 6858000"/>
              <a:gd name="connsiteX49" fmla="*/ 1146269 w 4897678"/>
              <a:gd name="connsiteY49" fmla="*/ 3675779 h 6858000"/>
              <a:gd name="connsiteX50" fmla="*/ 1145250 w 4897678"/>
              <a:gd name="connsiteY50" fmla="*/ 3673177 h 6858000"/>
              <a:gd name="connsiteX51" fmla="*/ 1145144 w 4897678"/>
              <a:gd name="connsiteY51" fmla="*/ 3399727 h 6858000"/>
              <a:gd name="connsiteX52" fmla="*/ 1153102 w 4897678"/>
              <a:gd name="connsiteY52" fmla="*/ 3022588 h 6858000"/>
              <a:gd name="connsiteX53" fmla="*/ 1187493 w 4897678"/>
              <a:gd name="connsiteY53" fmla="*/ 2780324 h 6858000"/>
              <a:gd name="connsiteX54" fmla="*/ 1174471 w 4897678"/>
              <a:gd name="connsiteY54" fmla="*/ 2636046 h 6858000"/>
              <a:gd name="connsiteX55" fmla="*/ 1173030 w 4897678"/>
              <a:gd name="connsiteY55" fmla="*/ 2517573 h 6858000"/>
              <a:gd name="connsiteX56" fmla="*/ 1179971 w 4897678"/>
              <a:gd name="connsiteY56" fmla="*/ 2259305 h 6858000"/>
              <a:gd name="connsiteX57" fmla="*/ 1180091 w 4897678"/>
              <a:gd name="connsiteY57" fmla="*/ 2154737 h 6858000"/>
              <a:gd name="connsiteX58" fmla="*/ 1173497 w 4897678"/>
              <a:gd name="connsiteY58" fmla="*/ 2118139 h 6858000"/>
              <a:gd name="connsiteX59" fmla="*/ 1168754 w 4897678"/>
              <a:gd name="connsiteY59" fmla="*/ 2064932 h 6858000"/>
              <a:gd name="connsiteX60" fmla="*/ 1175360 w 4897678"/>
              <a:gd name="connsiteY60" fmla="*/ 2031780 h 6858000"/>
              <a:gd name="connsiteX61" fmla="*/ 1175420 w 4897678"/>
              <a:gd name="connsiteY61" fmla="*/ 2025741 h 6858000"/>
              <a:gd name="connsiteX62" fmla="*/ 1192392 w 4897678"/>
              <a:gd name="connsiteY62" fmla="*/ 1985855 h 6858000"/>
              <a:gd name="connsiteX63" fmla="*/ 1240537 w 4897678"/>
              <a:gd name="connsiteY63" fmla="*/ 1810891 h 6858000"/>
              <a:gd name="connsiteX64" fmla="*/ 1262324 w 4897678"/>
              <a:gd name="connsiteY64" fmla="*/ 1680343 h 6858000"/>
              <a:gd name="connsiteX65" fmla="*/ 1264475 w 4897678"/>
              <a:gd name="connsiteY65" fmla="*/ 1634781 h 6858000"/>
              <a:gd name="connsiteX66" fmla="*/ 1268425 w 4897678"/>
              <a:gd name="connsiteY66" fmla="*/ 1558391 h 6858000"/>
              <a:gd name="connsiteX67" fmla="*/ 1263100 w 4897678"/>
              <a:gd name="connsiteY67" fmla="*/ 1489998 h 6858000"/>
              <a:gd name="connsiteX68" fmla="*/ 1286195 w 4897678"/>
              <a:gd name="connsiteY68" fmla="*/ 1421105 h 6858000"/>
              <a:gd name="connsiteX69" fmla="*/ 1298315 w 4897678"/>
              <a:gd name="connsiteY69" fmla="*/ 1361656 h 6858000"/>
              <a:gd name="connsiteX70" fmla="*/ 1294008 w 4897678"/>
              <a:gd name="connsiteY70" fmla="*/ 1357170 h 6858000"/>
              <a:gd name="connsiteX71" fmla="*/ 1295031 w 4897678"/>
              <a:gd name="connsiteY71" fmla="*/ 1349556 h 6858000"/>
              <a:gd name="connsiteX72" fmla="*/ 1301170 w 4897678"/>
              <a:gd name="connsiteY72" fmla="*/ 1345177 h 6858000"/>
              <a:gd name="connsiteX73" fmla="*/ 1337115 w 4897678"/>
              <a:gd name="connsiteY73" fmla="*/ 1249089 h 6858000"/>
              <a:gd name="connsiteX74" fmla="*/ 1335308 w 4897678"/>
              <a:gd name="connsiteY74" fmla="*/ 1164961 h 6858000"/>
              <a:gd name="connsiteX75" fmla="*/ 1365049 w 4897678"/>
              <a:gd name="connsiteY75" fmla="*/ 1102487 h 6858000"/>
              <a:gd name="connsiteX76" fmla="*/ 1380977 w 4897678"/>
              <a:gd name="connsiteY76" fmla="*/ 1051638 h 6858000"/>
              <a:gd name="connsiteX77" fmla="*/ 1360650 w 4897678"/>
              <a:gd name="connsiteY77" fmla="*/ 950605 h 6858000"/>
              <a:gd name="connsiteX78" fmla="*/ 1321700 w 4897678"/>
              <a:gd name="connsiteY78" fmla="*/ 890133 h 6858000"/>
              <a:gd name="connsiteX79" fmla="*/ 1306943 w 4897678"/>
              <a:gd name="connsiteY79" fmla="*/ 779617 h 6858000"/>
              <a:gd name="connsiteX80" fmla="*/ 1304115 w 4897678"/>
              <a:gd name="connsiteY80" fmla="*/ 737583 h 6858000"/>
              <a:gd name="connsiteX81" fmla="*/ 1363659 w 4897678"/>
              <a:gd name="connsiteY81" fmla="*/ 600848 h 6858000"/>
              <a:gd name="connsiteX82" fmla="*/ 1357066 w 4897678"/>
              <a:gd name="connsiteY82" fmla="*/ 530653 h 6858000"/>
              <a:gd name="connsiteX83" fmla="*/ 1349802 w 4897678"/>
              <a:gd name="connsiteY83" fmla="*/ 431787 h 6858000"/>
              <a:gd name="connsiteX84" fmla="*/ 1384212 w 4897678"/>
              <a:gd name="connsiteY84" fmla="*/ 334926 h 6858000"/>
              <a:gd name="connsiteX85" fmla="*/ 1442766 w 4897678"/>
              <a:gd name="connsiteY85" fmla="*/ 236597 h 6858000"/>
              <a:gd name="connsiteX86" fmla="*/ 1470206 w 4897678"/>
              <a:gd name="connsiteY86" fmla="*/ 182099 h 6858000"/>
              <a:gd name="connsiteX87" fmla="*/ 1290126 w 4897678"/>
              <a:gd name="connsiteY87" fmla="*/ 68981 h 6858000"/>
              <a:gd name="connsiteX88" fmla="*/ 1296403 w 4897678"/>
              <a:gd name="connsiteY88" fmla="*/ 57111 h 6858000"/>
              <a:gd name="connsiteX89" fmla="*/ 1319538 w 4897678"/>
              <a:gd name="connsiteY89" fmla="*/ 13130 h 6858000"/>
              <a:gd name="connsiteX90" fmla="*/ 1321253 w 4897678"/>
              <a:gd name="connsiteY90" fmla="*/ 0 h 6858000"/>
              <a:gd name="connsiteX0" fmla="*/ 1321253 w 4897678"/>
              <a:gd name="connsiteY0" fmla="*/ 0 h 6858000"/>
              <a:gd name="connsiteX1" fmla="*/ 4897678 w 4897678"/>
              <a:gd name="connsiteY1" fmla="*/ 0 h 6858000"/>
              <a:gd name="connsiteX2" fmla="*/ 4897678 w 4897678"/>
              <a:gd name="connsiteY2" fmla="*/ 6858000 h 6858000"/>
              <a:gd name="connsiteX3" fmla="*/ 0 w 4897678"/>
              <a:gd name="connsiteY3" fmla="*/ 6858000 h 6858000"/>
              <a:gd name="connsiteX4" fmla="*/ 153 w 4897678"/>
              <a:gd name="connsiteY4" fmla="*/ 6857440 h 6858000"/>
              <a:gd name="connsiteX5" fmla="*/ 30867 w 4897678"/>
              <a:gd name="connsiteY5" fmla="*/ 6809563 h 6858000"/>
              <a:gd name="connsiteX6" fmla="*/ 42695 w 4897678"/>
              <a:gd name="connsiteY6" fmla="*/ 6765511 h 6858000"/>
              <a:gd name="connsiteX7" fmla="*/ 62861 w 4897678"/>
              <a:gd name="connsiteY7" fmla="*/ 6691724 h 6858000"/>
              <a:gd name="connsiteX8" fmla="*/ 72257 w 4897678"/>
              <a:gd name="connsiteY8" fmla="*/ 6623770 h 6858000"/>
              <a:gd name="connsiteX9" fmla="*/ 109528 w 4897678"/>
              <a:gd name="connsiteY9" fmla="*/ 6561395 h 6858000"/>
              <a:gd name="connsiteX10" fmla="*/ 134058 w 4897678"/>
              <a:gd name="connsiteY10" fmla="*/ 6505906 h 6858000"/>
              <a:gd name="connsiteX11" fmla="*/ 130808 w 4897678"/>
              <a:gd name="connsiteY11" fmla="*/ 6500603 h 6858000"/>
              <a:gd name="connsiteX12" fmla="*/ 133434 w 4897678"/>
              <a:gd name="connsiteY12" fmla="*/ 6493382 h 6858000"/>
              <a:gd name="connsiteX13" fmla="*/ 140365 w 4897678"/>
              <a:gd name="connsiteY13" fmla="*/ 6490415 h 6858000"/>
              <a:gd name="connsiteX14" fmla="*/ 195994 w 4897678"/>
              <a:gd name="connsiteY14" fmla="*/ 6404216 h 6858000"/>
              <a:gd name="connsiteX15" fmla="*/ 212189 w 4897678"/>
              <a:gd name="connsiteY15" fmla="*/ 6321641 h 6858000"/>
              <a:gd name="connsiteX16" fmla="*/ 254578 w 4897678"/>
              <a:gd name="connsiteY16" fmla="*/ 6266956 h 6858000"/>
              <a:gd name="connsiteX17" fmla="*/ 279475 w 4897678"/>
              <a:gd name="connsiteY17" fmla="*/ 6223342 h 6858000"/>
              <a:gd name="connsiteX18" fmla="*/ 280189 w 4897678"/>
              <a:gd name="connsiteY18" fmla="*/ 6220570 h 6858000"/>
              <a:gd name="connsiteX19" fmla="*/ 281042 w 4897678"/>
              <a:gd name="connsiteY19" fmla="*/ 6217842 h 6858000"/>
              <a:gd name="connsiteX20" fmla="*/ 282704 w 4897678"/>
              <a:gd name="connsiteY20" fmla="*/ 6117636 h 6858000"/>
              <a:gd name="connsiteX21" fmla="*/ 257561 w 4897678"/>
              <a:gd name="connsiteY21" fmla="*/ 6050242 h 6858000"/>
              <a:gd name="connsiteX22" fmla="*/ 266735 w 4897678"/>
              <a:gd name="connsiteY22" fmla="*/ 5939124 h 6858000"/>
              <a:gd name="connsiteX23" fmla="*/ 272947 w 4897678"/>
              <a:gd name="connsiteY23" fmla="*/ 5897456 h 6858000"/>
              <a:gd name="connsiteX24" fmla="*/ 302110 w 4897678"/>
              <a:gd name="connsiteY24" fmla="*/ 5763866 h 6858000"/>
              <a:gd name="connsiteX25" fmla="*/ 311387 w 4897678"/>
              <a:gd name="connsiteY25" fmla="*/ 5718432 h 6858000"/>
              <a:gd name="connsiteX26" fmla="*/ 291749 w 4897678"/>
              <a:gd name="connsiteY26" fmla="*/ 5606846 h 6858000"/>
              <a:gd name="connsiteX27" fmla="*/ 316944 w 4897678"/>
              <a:gd name="connsiteY27" fmla="*/ 5513206 h 6858000"/>
              <a:gd name="connsiteX28" fmla="*/ 358755 w 4897678"/>
              <a:gd name="connsiteY28" fmla="*/ 5372912 h 6858000"/>
              <a:gd name="connsiteX29" fmla="*/ 376460 w 4897678"/>
              <a:gd name="connsiteY29" fmla="*/ 5308801 h 6858000"/>
              <a:gd name="connsiteX30" fmla="*/ 378745 w 4897678"/>
              <a:gd name="connsiteY30" fmla="*/ 5296204 h 6858000"/>
              <a:gd name="connsiteX31" fmla="*/ 402007 w 4897678"/>
              <a:gd name="connsiteY31" fmla="*/ 5241278 h 6858000"/>
              <a:gd name="connsiteX32" fmla="*/ 410672 w 4897678"/>
              <a:gd name="connsiteY32" fmla="*/ 5231022 h 6858000"/>
              <a:gd name="connsiteX33" fmla="*/ 442663 w 4897678"/>
              <a:gd name="connsiteY33" fmla="*/ 5192994 h 6858000"/>
              <a:gd name="connsiteX34" fmla="*/ 488625 w 4897678"/>
              <a:gd name="connsiteY34" fmla="*/ 5065268 h 6858000"/>
              <a:gd name="connsiteX35" fmla="*/ 545298 w 4897678"/>
              <a:gd name="connsiteY35" fmla="*/ 4960267 h 6858000"/>
              <a:gd name="connsiteX36" fmla="*/ 524753 w 4897678"/>
              <a:gd name="connsiteY36" fmla="*/ 4951448 h 6858000"/>
              <a:gd name="connsiteX37" fmla="*/ 525372 w 4897678"/>
              <a:gd name="connsiteY37" fmla="*/ 4949987 h 6858000"/>
              <a:gd name="connsiteX38" fmla="*/ 779657 w 4897678"/>
              <a:gd name="connsiteY38" fmla="*/ 5057680 h 6858000"/>
              <a:gd name="connsiteX39" fmla="*/ 790693 w 4897678"/>
              <a:gd name="connsiteY39" fmla="*/ 5023013 h 6858000"/>
              <a:gd name="connsiteX40" fmla="*/ 916267 w 4897678"/>
              <a:gd name="connsiteY40" fmla="*/ 4639226 h 6858000"/>
              <a:gd name="connsiteX41" fmla="*/ 960970 w 4897678"/>
              <a:gd name="connsiteY41" fmla="*/ 4458968 h 6858000"/>
              <a:gd name="connsiteX42" fmla="*/ 974467 w 4897678"/>
              <a:gd name="connsiteY42" fmla="*/ 4400454 h 6858000"/>
              <a:gd name="connsiteX43" fmla="*/ 1019252 w 4897678"/>
              <a:gd name="connsiteY43" fmla="*/ 4326337 h 6858000"/>
              <a:gd name="connsiteX44" fmla="*/ 1097435 w 4897678"/>
              <a:gd name="connsiteY44" fmla="*/ 4004432 h 6858000"/>
              <a:gd name="connsiteX45" fmla="*/ 1115477 w 4897678"/>
              <a:gd name="connsiteY45" fmla="*/ 3887430 h 6858000"/>
              <a:gd name="connsiteX46" fmla="*/ 1129980 w 4897678"/>
              <a:gd name="connsiteY46" fmla="*/ 3841018 h 6858000"/>
              <a:gd name="connsiteX47" fmla="*/ 1128054 w 4897678"/>
              <a:gd name="connsiteY47" fmla="*/ 3833633 h 6858000"/>
              <a:gd name="connsiteX48" fmla="*/ 1144766 w 4897678"/>
              <a:gd name="connsiteY48" fmla="*/ 3703595 h 6858000"/>
              <a:gd name="connsiteX49" fmla="*/ 1146269 w 4897678"/>
              <a:gd name="connsiteY49" fmla="*/ 3675779 h 6858000"/>
              <a:gd name="connsiteX50" fmla="*/ 1145250 w 4897678"/>
              <a:gd name="connsiteY50" fmla="*/ 3673177 h 6858000"/>
              <a:gd name="connsiteX51" fmla="*/ 1145144 w 4897678"/>
              <a:gd name="connsiteY51" fmla="*/ 3399727 h 6858000"/>
              <a:gd name="connsiteX52" fmla="*/ 1153102 w 4897678"/>
              <a:gd name="connsiteY52" fmla="*/ 3022588 h 6858000"/>
              <a:gd name="connsiteX53" fmla="*/ 1187493 w 4897678"/>
              <a:gd name="connsiteY53" fmla="*/ 2780324 h 6858000"/>
              <a:gd name="connsiteX54" fmla="*/ 1174471 w 4897678"/>
              <a:gd name="connsiteY54" fmla="*/ 2636046 h 6858000"/>
              <a:gd name="connsiteX55" fmla="*/ 1173030 w 4897678"/>
              <a:gd name="connsiteY55" fmla="*/ 2517573 h 6858000"/>
              <a:gd name="connsiteX56" fmla="*/ 1179971 w 4897678"/>
              <a:gd name="connsiteY56" fmla="*/ 2259305 h 6858000"/>
              <a:gd name="connsiteX57" fmla="*/ 1180091 w 4897678"/>
              <a:gd name="connsiteY57" fmla="*/ 2154737 h 6858000"/>
              <a:gd name="connsiteX58" fmla="*/ 1173497 w 4897678"/>
              <a:gd name="connsiteY58" fmla="*/ 2118139 h 6858000"/>
              <a:gd name="connsiteX59" fmla="*/ 1168754 w 4897678"/>
              <a:gd name="connsiteY59" fmla="*/ 2064932 h 6858000"/>
              <a:gd name="connsiteX60" fmla="*/ 1175360 w 4897678"/>
              <a:gd name="connsiteY60" fmla="*/ 2031780 h 6858000"/>
              <a:gd name="connsiteX61" fmla="*/ 1175420 w 4897678"/>
              <a:gd name="connsiteY61" fmla="*/ 2025741 h 6858000"/>
              <a:gd name="connsiteX62" fmla="*/ 1192392 w 4897678"/>
              <a:gd name="connsiteY62" fmla="*/ 1985855 h 6858000"/>
              <a:gd name="connsiteX63" fmla="*/ 1240537 w 4897678"/>
              <a:gd name="connsiteY63" fmla="*/ 1810891 h 6858000"/>
              <a:gd name="connsiteX64" fmla="*/ 1262324 w 4897678"/>
              <a:gd name="connsiteY64" fmla="*/ 1680343 h 6858000"/>
              <a:gd name="connsiteX65" fmla="*/ 1264475 w 4897678"/>
              <a:gd name="connsiteY65" fmla="*/ 1634781 h 6858000"/>
              <a:gd name="connsiteX66" fmla="*/ 1268425 w 4897678"/>
              <a:gd name="connsiteY66" fmla="*/ 1558391 h 6858000"/>
              <a:gd name="connsiteX67" fmla="*/ 1263100 w 4897678"/>
              <a:gd name="connsiteY67" fmla="*/ 1489998 h 6858000"/>
              <a:gd name="connsiteX68" fmla="*/ 1286195 w 4897678"/>
              <a:gd name="connsiteY68" fmla="*/ 1421105 h 6858000"/>
              <a:gd name="connsiteX69" fmla="*/ 1298315 w 4897678"/>
              <a:gd name="connsiteY69" fmla="*/ 1361656 h 6858000"/>
              <a:gd name="connsiteX70" fmla="*/ 1294008 w 4897678"/>
              <a:gd name="connsiteY70" fmla="*/ 1357170 h 6858000"/>
              <a:gd name="connsiteX71" fmla="*/ 1295031 w 4897678"/>
              <a:gd name="connsiteY71" fmla="*/ 1349556 h 6858000"/>
              <a:gd name="connsiteX72" fmla="*/ 1301170 w 4897678"/>
              <a:gd name="connsiteY72" fmla="*/ 1345177 h 6858000"/>
              <a:gd name="connsiteX73" fmla="*/ 1337115 w 4897678"/>
              <a:gd name="connsiteY73" fmla="*/ 1249089 h 6858000"/>
              <a:gd name="connsiteX74" fmla="*/ 1335308 w 4897678"/>
              <a:gd name="connsiteY74" fmla="*/ 1164961 h 6858000"/>
              <a:gd name="connsiteX75" fmla="*/ 1365049 w 4897678"/>
              <a:gd name="connsiteY75" fmla="*/ 1102487 h 6858000"/>
              <a:gd name="connsiteX76" fmla="*/ 1380977 w 4897678"/>
              <a:gd name="connsiteY76" fmla="*/ 1051638 h 6858000"/>
              <a:gd name="connsiteX77" fmla="*/ 1360650 w 4897678"/>
              <a:gd name="connsiteY77" fmla="*/ 950605 h 6858000"/>
              <a:gd name="connsiteX78" fmla="*/ 1321700 w 4897678"/>
              <a:gd name="connsiteY78" fmla="*/ 890133 h 6858000"/>
              <a:gd name="connsiteX79" fmla="*/ 1306943 w 4897678"/>
              <a:gd name="connsiteY79" fmla="*/ 779617 h 6858000"/>
              <a:gd name="connsiteX80" fmla="*/ 1304115 w 4897678"/>
              <a:gd name="connsiteY80" fmla="*/ 737583 h 6858000"/>
              <a:gd name="connsiteX81" fmla="*/ 1363659 w 4897678"/>
              <a:gd name="connsiteY81" fmla="*/ 600848 h 6858000"/>
              <a:gd name="connsiteX82" fmla="*/ 1357066 w 4897678"/>
              <a:gd name="connsiteY82" fmla="*/ 530653 h 6858000"/>
              <a:gd name="connsiteX83" fmla="*/ 1349802 w 4897678"/>
              <a:gd name="connsiteY83" fmla="*/ 431787 h 6858000"/>
              <a:gd name="connsiteX84" fmla="*/ 1384212 w 4897678"/>
              <a:gd name="connsiteY84" fmla="*/ 334926 h 6858000"/>
              <a:gd name="connsiteX85" fmla="*/ 1442766 w 4897678"/>
              <a:gd name="connsiteY85" fmla="*/ 236597 h 6858000"/>
              <a:gd name="connsiteX86" fmla="*/ 1470206 w 4897678"/>
              <a:gd name="connsiteY86" fmla="*/ 182099 h 6858000"/>
              <a:gd name="connsiteX87" fmla="*/ 1290126 w 4897678"/>
              <a:gd name="connsiteY87" fmla="*/ 68981 h 6858000"/>
              <a:gd name="connsiteX88" fmla="*/ 1481070 w 4897678"/>
              <a:gd name="connsiteY88" fmla="*/ 69025 h 6858000"/>
              <a:gd name="connsiteX89" fmla="*/ 1319538 w 4897678"/>
              <a:gd name="connsiteY89" fmla="*/ 13130 h 6858000"/>
              <a:gd name="connsiteX90" fmla="*/ 1321253 w 4897678"/>
              <a:gd name="connsiteY90" fmla="*/ 0 h 6858000"/>
              <a:gd name="connsiteX0" fmla="*/ 1321253 w 4897678"/>
              <a:gd name="connsiteY0" fmla="*/ 0 h 6858000"/>
              <a:gd name="connsiteX1" fmla="*/ 4897678 w 4897678"/>
              <a:gd name="connsiteY1" fmla="*/ 0 h 6858000"/>
              <a:gd name="connsiteX2" fmla="*/ 4897678 w 4897678"/>
              <a:gd name="connsiteY2" fmla="*/ 6858000 h 6858000"/>
              <a:gd name="connsiteX3" fmla="*/ 0 w 4897678"/>
              <a:gd name="connsiteY3" fmla="*/ 6858000 h 6858000"/>
              <a:gd name="connsiteX4" fmla="*/ 153 w 4897678"/>
              <a:gd name="connsiteY4" fmla="*/ 6857440 h 6858000"/>
              <a:gd name="connsiteX5" fmla="*/ 30867 w 4897678"/>
              <a:gd name="connsiteY5" fmla="*/ 6809563 h 6858000"/>
              <a:gd name="connsiteX6" fmla="*/ 42695 w 4897678"/>
              <a:gd name="connsiteY6" fmla="*/ 6765511 h 6858000"/>
              <a:gd name="connsiteX7" fmla="*/ 62861 w 4897678"/>
              <a:gd name="connsiteY7" fmla="*/ 6691724 h 6858000"/>
              <a:gd name="connsiteX8" fmla="*/ 72257 w 4897678"/>
              <a:gd name="connsiteY8" fmla="*/ 6623770 h 6858000"/>
              <a:gd name="connsiteX9" fmla="*/ 109528 w 4897678"/>
              <a:gd name="connsiteY9" fmla="*/ 6561395 h 6858000"/>
              <a:gd name="connsiteX10" fmla="*/ 134058 w 4897678"/>
              <a:gd name="connsiteY10" fmla="*/ 6505906 h 6858000"/>
              <a:gd name="connsiteX11" fmla="*/ 130808 w 4897678"/>
              <a:gd name="connsiteY11" fmla="*/ 6500603 h 6858000"/>
              <a:gd name="connsiteX12" fmla="*/ 133434 w 4897678"/>
              <a:gd name="connsiteY12" fmla="*/ 6493382 h 6858000"/>
              <a:gd name="connsiteX13" fmla="*/ 140365 w 4897678"/>
              <a:gd name="connsiteY13" fmla="*/ 6490415 h 6858000"/>
              <a:gd name="connsiteX14" fmla="*/ 195994 w 4897678"/>
              <a:gd name="connsiteY14" fmla="*/ 6404216 h 6858000"/>
              <a:gd name="connsiteX15" fmla="*/ 212189 w 4897678"/>
              <a:gd name="connsiteY15" fmla="*/ 6321641 h 6858000"/>
              <a:gd name="connsiteX16" fmla="*/ 254578 w 4897678"/>
              <a:gd name="connsiteY16" fmla="*/ 6266956 h 6858000"/>
              <a:gd name="connsiteX17" fmla="*/ 279475 w 4897678"/>
              <a:gd name="connsiteY17" fmla="*/ 6223342 h 6858000"/>
              <a:gd name="connsiteX18" fmla="*/ 280189 w 4897678"/>
              <a:gd name="connsiteY18" fmla="*/ 6220570 h 6858000"/>
              <a:gd name="connsiteX19" fmla="*/ 281042 w 4897678"/>
              <a:gd name="connsiteY19" fmla="*/ 6217842 h 6858000"/>
              <a:gd name="connsiteX20" fmla="*/ 282704 w 4897678"/>
              <a:gd name="connsiteY20" fmla="*/ 6117636 h 6858000"/>
              <a:gd name="connsiteX21" fmla="*/ 257561 w 4897678"/>
              <a:gd name="connsiteY21" fmla="*/ 6050242 h 6858000"/>
              <a:gd name="connsiteX22" fmla="*/ 266735 w 4897678"/>
              <a:gd name="connsiteY22" fmla="*/ 5939124 h 6858000"/>
              <a:gd name="connsiteX23" fmla="*/ 272947 w 4897678"/>
              <a:gd name="connsiteY23" fmla="*/ 5897456 h 6858000"/>
              <a:gd name="connsiteX24" fmla="*/ 302110 w 4897678"/>
              <a:gd name="connsiteY24" fmla="*/ 5763866 h 6858000"/>
              <a:gd name="connsiteX25" fmla="*/ 311387 w 4897678"/>
              <a:gd name="connsiteY25" fmla="*/ 5718432 h 6858000"/>
              <a:gd name="connsiteX26" fmla="*/ 291749 w 4897678"/>
              <a:gd name="connsiteY26" fmla="*/ 5606846 h 6858000"/>
              <a:gd name="connsiteX27" fmla="*/ 316944 w 4897678"/>
              <a:gd name="connsiteY27" fmla="*/ 5513206 h 6858000"/>
              <a:gd name="connsiteX28" fmla="*/ 358755 w 4897678"/>
              <a:gd name="connsiteY28" fmla="*/ 5372912 h 6858000"/>
              <a:gd name="connsiteX29" fmla="*/ 376460 w 4897678"/>
              <a:gd name="connsiteY29" fmla="*/ 5308801 h 6858000"/>
              <a:gd name="connsiteX30" fmla="*/ 378745 w 4897678"/>
              <a:gd name="connsiteY30" fmla="*/ 5296204 h 6858000"/>
              <a:gd name="connsiteX31" fmla="*/ 402007 w 4897678"/>
              <a:gd name="connsiteY31" fmla="*/ 5241278 h 6858000"/>
              <a:gd name="connsiteX32" fmla="*/ 410672 w 4897678"/>
              <a:gd name="connsiteY32" fmla="*/ 5231022 h 6858000"/>
              <a:gd name="connsiteX33" fmla="*/ 442663 w 4897678"/>
              <a:gd name="connsiteY33" fmla="*/ 5192994 h 6858000"/>
              <a:gd name="connsiteX34" fmla="*/ 488625 w 4897678"/>
              <a:gd name="connsiteY34" fmla="*/ 5065268 h 6858000"/>
              <a:gd name="connsiteX35" fmla="*/ 545298 w 4897678"/>
              <a:gd name="connsiteY35" fmla="*/ 4960267 h 6858000"/>
              <a:gd name="connsiteX36" fmla="*/ 524753 w 4897678"/>
              <a:gd name="connsiteY36" fmla="*/ 4951448 h 6858000"/>
              <a:gd name="connsiteX37" fmla="*/ 525372 w 4897678"/>
              <a:gd name="connsiteY37" fmla="*/ 4949987 h 6858000"/>
              <a:gd name="connsiteX38" fmla="*/ 779657 w 4897678"/>
              <a:gd name="connsiteY38" fmla="*/ 5057680 h 6858000"/>
              <a:gd name="connsiteX39" fmla="*/ 790693 w 4897678"/>
              <a:gd name="connsiteY39" fmla="*/ 5023013 h 6858000"/>
              <a:gd name="connsiteX40" fmla="*/ 916267 w 4897678"/>
              <a:gd name="connsiteY40" fmla="*/ 4639226 h 6858000"/>
              <a:gd name="connsiteX41" fmla="*/ 960970 w 4897678"/>
              <a:gd name="connsiteY41" fmla="*/ 4458968 h 6858000"/>
              <a:gd name="connsiteX42" fmla="*/ 974467 w 4897678"/>
              <a:gd name="connsiteY42" fmla="*/ 4400454 h 6858000"/>
              <a:gd name="connsiteX43" fmla="*/ 1019252 w 4897678"/>
              <a:gd name="connsiteY43" fmla="*/ 4326337 h 6858000"/>
              <a:gd name="connsiteX44" fmla="*/ 1097435 w 4897678"/>
              <a:gd name="connsiteY44" fmla="*/ 4004432 h 6858000"/>
              <a:gd name="connsiteX45" fmla="*/ 1115477 w 4897678"/>
              <a:gd name="connsiteY45" fmla="*/ 3887430 h 6858000"/>
              <a:gd name="connsiteX46" fmla="*/ 1129980 w 4897678"/>
              <a:gd name="connsiteY46" fmla="*/ 3841018 h 6858000"/>
              <a:gd name="connsiteX47" fmla="*/ 1128054 w 4897678"/>
              <a:gd name="connsiteY47" fmla="*/ 3833633 h 6858000"/>
              <a:gd name="connsiteX48" fmla="*/ 1144766 w 4897678"/>
              <a:gd name="connsiteY48" fmla="*/ 3703595 h 6858000"/>
              <a:gd name="connsiteX49" fmla="*/ 1146269 w 4897678"/>
              <a:gd name="connsiteY49" fmla="*/ 3675779 h 6858000"/>
              <a:gd name="connsiteX50" fmla="*/ 1145250 w 4897678"/>
              <a:gd name="connsiteY50" fmla="*/ 3673177 h 6858000"/>
              <a:gd name="connsiteX51" fmla="*/ 1145144 w 4897678"/>
              <a:gd name="connsiteY51" fmla="*/ 3399727 h 6858000"/>
              <a:gd name="connsiteX52" fmla="*/ 1153102 w 4897678"/>
              <a:gd name="connsiteY52" fmla="*/ 3022588 h 6858000"/>
              <a:gd name="connsiteX53" fmla="*/ 1187493 w 4897678"/>
              <a:gd name="connsiteY53" fmla="*/ 2780324 h 6858000"/>
              <a:gd name="connsiteX54" fmla="*/ 1174471 w 4897678"/>
              <a:gd name="connsiteY54" fmla="*/ 2636046 h 6858000"/>
              <a:gd name="connsiteX55" fmla="*/ 1173030 w 4897678"/>
              <a:gd name="connsiteY55" fmla="*/ 2517573 h 6858000"/>
              <a:gd name="connsiteX56" fmla="*/ 1179971 w 4897678"/>
              <a:gd name="connsiteY56" fmla="*/ 2259305 h 6858000"/>
              <a:gd name="connsiteX57" fmla="*/ 1180091 w 4897678"/>
              <a:gd name="connsiteY57" fmla="*/ 2154737 h 6858000"/>
              <a:gd name="connsiteX58" fmla="*/ 1173497 w 4897678"/>
              <a:gd name="connsiteY58" fmla="*/ 2118139 h 6858000"/>
              <a:gd name="connsiteX59" fmla="*/ 1168754 w 4897678"/>
              <a:gd name="connsiteY59" fmla="*/ 2064932 h 6858000"/>
              <a:gd name="connsiteX60" fmla="*/ 1175360 w 4897678"/>
              <a:gd name="connsiteY60" fmla="*/ 2031780 h 6858000"/>
              <a:gd name="connsiteX61" fmla="*/ 1175420 w 4897678"/>
              <a:gd name="connsiteY61" fmla="*/ 2025741 h 6858000"/>
              <a:gd name="connsiteX62" fmla="*/ 1192392 w 4897678"/>
              <a:gd name="connsiteY62" fmla="*/ 1985855 h 6858000"/>
              <a:gd name="connsiteX63" fmla="*/ 1240537 w 4897678"/>
              <a:gd name="connsiteY63" fmla="*/ 1810891 h 6858000"/>
              <a:gd name="connsiteX64" fmla="*/ 1262324 w 4897678"/>
              <a:gd name="connsiteY64" fmla="*/ 1680343 h 6858000"/>
              <a:gd name="connsiteX65" fmla="*/ 1264475 w 4897678"/>
              <a:gd name="connsiteY65" fmla="*/ 1634781 h 6858000"/>
              <a:gd name="connsiteX66" fmla="*/ 1268425 w 4897678"/>
              <a:gd name="connsiteY66" fmla="*/ 1558391 h 6858000"/>
              <a:gd name="connsiteX67" fmla="*/ 1263100 w 4897678"/>
              <a:gd name="connsiteY67" fmla="*/ 1489998 h 6858000"/>
              <a:gd name="connsiteX68" fmla="*/ 1286195 w 4897678"/>
              <a:gd name="connsiteY68" fmla="*/ 1421105 h 6858000"/>
              <a:gd name="connsiteX69" fmla="*/ 1298315 w 4897678"/>
              <a:gd name="connsiteY69" fmla="*/ 1361656 h 6858000"/>
              <a:gd name="connsiteX70" fmla="*/ 1294008 w 4897678"/>
              <a:gd name="connsiteY70" fmla="*/ 1357170 h 6858000"/>
              <a:gd name="connsiteX71" fmla="*/ 1295031 w 4897678"/>
              <a:gd name="connsiteY71" fmla="*/ 1349556 h 6858000"/>
              <a:gd name="connsiteX72" fmla="*/ 1301170 w 4897678"/>
              <a:gd name="connsiteY72" fmla="*/ 1345177 h 6858000"/>
              <a:gd name="connsiteX73" fmla="*/ 1337115 w 4897678"/>
              <a:gd name="connsiteY73" fmla="*/ 1249089 h 6858000"/>
              <a:gd name="connsiteX74" fmla="*/ 1335308 w 4897678"/>
              <a:gd name="connsiteY74" fmla="*/ 1164961 h 6858000"/>
              <a:gd name="connsiteX75" fmla="*/ 1365049 w 4897678"/>
              <a:gd name="connsiteY75" fmla="*/ 1102487 h 6858000"/>
              <a:gd name="connsiteX76" fmla="*/ 1380977 w 4897678"/>
              <a:gd name="connsiteY76" fmla="*/ 1051638 h 6858000"/>
              <a:gd name="connsiteX77" fmla="*/ 1360650 w 4897678"/>
              <a:gd name="connsiteY77" fmla="*/ 950605 h 6858000"/>
              <a:gd name="connsiteX78" fmla="*/ 1321700 w 4897678"/>
              <a:gd name="connsiteY78" fmla="*/ 890133 h 6858000"/>
              <a:gd name="connsiteX79" fmla="*/ 1306943 w 4897678"/>
              <a:gd name="connsiteY79" fmla="*/ 779617 h 6858000"/>
              <a:gd name="connsiteX80" fmla="*/ 1304115 w 4897678"/>
              <a:gd name="connsiteY80" fmla="*/ 737583 h 6858000"/>
              <a:gd name="connsiteX81" fmla="*/ 1363659 w 4897678"/>
              <a:gd name="connsiteY81" fmla="*/ 600848 h 6858000"/>
              <a:gd name="connsiteX82" fmla="*/ 1357066 w 4897678"/>
              <a:gd name="connsiteY82" fmla="*/ 530653 h 6858000"/>
              <a:gd name="connsiteX83" fmla="*/ 1349802 w 4897678"/>
              <a:gd name="connsiteY83" fmla="*/ 431787 h 6858000"/>
              <a:gd name="connsiteX84" fmla="*/ 1384212 w 4897678"/>
              <a:gd name="connsiteY84" fmla="*/ 334926 h 6858000"/>
              <a:gd name="connsiteX85" fmla="*/ 1442766 w 4897678"/>
              <a:gd name="connsiteY85" fmla="*/ 236597 h 6858000"/>
              <a:gd name="connsiteX86" fmla="*/ 1470206 w 4897678"/>
              <a:gd name="connsiteY86" fmla="*/ 182099 h 6858000"/>
              <a:gd name="connsiteX87" fmla="*/ 1462879 w 4897678"/>
              <a:gd name="connsiteY87" fmla="*/ 128551 h 6858000"/>
              <a:gd name="connsiteX88" fmla="*/ 1481070 w 4897678"/>
              <a:gd name="connsiteY88" fmla="*/ 69025 h 6858000"/>
              <a:gd name="connsiteX89" fmla="*/ 1319538 w 4897678"/>
              <a:gd name="connsiteY89" fmla="*/ 13130 h 6858000"/>
              <a:gd name="connsiteX90" fmla="*/ 1321253 w 4897678"/>
              <a:gd name="connsiteY90" fmla="*/ 0 h 6858000"/>
              <a:gd name="connsiteX0" fmla="*/ 1553576 w 4897678"/>
              <a:gd name="connsiteY0" fmla="*/ 0 h 6858000"/>
              <a:gd name="connsiteX1" fmla="*/ 4897678 w 4897678"/>
              <a:gd name="connsiteY1" fmla="*/ 0 h 6858000"/>
              <a:gd name="connsiteX2" fmla="*/ 4897678 w 4897678"/>
              <a:gd name="connsiteY2" fmla="*/ 6858000 h 6858000"/>
              <a:gd name="connsiteX3" fmla="*/ 0 w 4897678"/>
              <a:gd name="connsiteY3" fmla="*/ 6858000 h 6858000"/>
              <a:gd name="connsiteX4" fmla="*/ 153 w 4897678"/>
              <a:gd name="connsiteY4" fmla="*/ 6857440 h 6858000"/>
              <a:gd name="connsiteX5" fmla="*/ 30867 w 4897678"/>
              <a:gd name="connsiteY5" fmla="*/ 6809563 h 6858000"/>
              <a:gd name="connsiteX6" fmla="*/ 42695 w 4897678"/>
              <a:gd name="connsiteY6" fmla="*/ 6765511 h 6858000"/>
              <a:gd name="connsiteX7" fmla="*/ 62861 w 4897678"/>
              <a:gd name="connsiteY7" fmla="*/ 6691724 h 6858000"/>
              <a:gd name="connsiteX8" fmla="*/ 72257 w 4897678"/>
              <a:gd name="connsiteY8" fmla="*/ 6623770 h 6858000"/>
              <a:gd name="connsiteX9" fmla="*/ 109528 w 4897678"/>
              <a:gd name="connsiteY9" fmla="*/ 6561395 h 6858000"/>
              <a:gd name="connsiteX10" fmla="*/ 134058 w 4897678"/>
              <a:gd name="connsiteY10" fmla="*/ 6505906 h 6858000"/>
              <a:gd name="connsiteX11" fmla="*/ 130808 w 4897678"/>
              <a:gd name="connsiteY11" fmla="*/ 6500603 h 6858000"/>
              <a:gd name="connsiteX12" fmla="*/ 133434 w 4897678"/>
              <a:gd name="connsiteY12" fmla="*/ 6493382 h 6858000"/>
              <a:gd name="connsiteX13" fmla="*/ 140365 w 4897678"/>
              <a:gd name="connsiteY13" fmla="*/ 6490415 h 6858000"/>
              <a:gd name="connsiteX14" fmla="*/ 195994 w 4897678"/>
              <a:gd name="connsiteY14" fmla="*/ 6404216 h 6858000"/>
              <a:gd name="connsiteX15" fmla="*/ 212189 w 4897678"/>
              <a:gd name="connsiteY15" fmla="*/ 6321641 h 6858000"/>
              <a:gd name="connsiteX16" fmla="*/ 254578 w 4897678"/>
              <a:gd name="connsiteY16" fmla="*/ 6266956 h 6858000"/>
              <a:gd name="connsiteX17" fmla="*/ 279475 w 4897678"/>
              <a:gd name="connsiteY17" fmla="*/ 6223342 h 6858000"/>
              <a:gd name="connsiteX18" fmla="*/ 280189 w 4897678"/>
              <a:gd name="connsiteY18" fmla="*/ 6220570 h 6858000"/>
              <a:gd name="connsiteX19" fmla="*/ 281042 w 4897678"/>
              <a:gd name="connsiteY19" fmla="*/ 6217842 h 6858000"/>
              <a:gd name="connsiteX20" fmla="*/ 282704 w 4897678"/>
              <a:gd name="connsiteY20" fmla="*/ 6117636 h 6858000"/>
              <a:gd name="connsiteX21" fmla="*/ 257561 w 4897678"/>
              <a:gd name="connsiteY21" fmla="*/ 6050242 h 6858000"/>
              <a:gd name="connsiteX22" fmla="*/ 266735 w 4897678"/>
              <a:gd name="connsiteY22" fmla="*/ 5939124 h 6858000"/>
              <a:gd name="connsiteX23" fmla="*/ 272947 w 4897678"/>
              <a:gd name="connsiteY23" fmla="*/ 5897456 h 6858000"/>
              <a:gd name="connsiteX24" fmla="*/ 302110 w 4897678"/>
              <a:gd name="connsiteY24" fmla="*/ 5763866 h 6858000"/>
              <a:gd name="connsiteX25" fmla="*/ 311387 w 4897678"/>
              <a:gd name="connsiteY25" fmla="*/ 5718432 h 6858000"/>
              <a:gd name="connsiteX26" fmla="*/ 291749 w 4897678"/>
              <a:gd name="connsiteY26" fmla="*/ 5606846 h 6858000"/>
              <a:gd name="connsiteX27" fmla="*/ 316944 w 4897678"/>
              <a:gd name="connsiteY27" fmla="*/ 5513206 h 6858000"/>
              <a:gd name="connsiteX28" fmla="*/ 358755 w 4897678"/>
              <a:gd name="connsiteY28" fmla="*/ 5372912 h 6858000"/>
              <a:gd name="connsiteX29" fmla="*/ 376460 w 4897678"/>
              <a:gd name="connsiteY29" fmla="*/ 5308801 h 6858000"/>
              <a:gd name="connsiteX30" fmla="*/ 378745 w 4897678"/>
              <a:gd name="connsiteY30" fmla="*/ 5296204 h 6858000"/>
              <a:gd name="connsiteX31" fmla="*/ 402007 w 4897678"/>
              <a:gd name="connsiteY31" fmla="*/ 5241278 h 6858000"/>
              <a:gd name="connsiteX32" fmla="*/ 410672 w 4897678"/>
              <a:gd name="connsiteY32" fmla="*/ 5231022 h 6858000"/>
              <a:gd name="connsiteX33" fmla="*/ 442663 w 4897678"/>
              <a:gd name="connsiteY33" fmla="*/ 5192994 h 6858000"/>
              <a:gd name="connsiteX34" fmla="*/ 488625 w 4897678"/>
              <a:gd name="connsiteY34" fmla="*/ 5065268 h 6858000"/>
              <a:gd name="connsiteX35" fmla="*/ 545298 w 4897678"/>
              <a:gd name="connsiteY35" fmla="*/ 4960267 h 6858000"/>
              <a:gd name="connsiteX36" fmla="*/ 524753 w 4897678"/>
              <a:gd name="connsiteY36" fmla="*/ 4951448 h 6858000"/>
              <a:gd name="connsiteX37" fmla="*/ 525372 w 4897678"/>
              <a:gd name="connsiteY37" fmla="*/ 4949987 h 6858000"/>
              <a:gd name="connsiteX38" fmla="*/ 779657 w 4897678"/>
              <a:gd name="connsiteY38" fmla="*/ 5057680 h 6858000"/>
              <a:gd name="connsiteX39" fmla="*/ 790693 w 4897678"/>
              <a:gd name="connsiteY39" fmla="*/ 5023013 h 6858000"/>
              <a:gd name="connsiteX40" fmla="*/ 916267 w 4897678"/>
              <a:gd name="connsiteY40" fmla="*/ 4639226 h 6858000"/>
              <a:gd name="connsiteX41" fmla="*/ 960970 w 4897678"/>
              <a:gd name="connsiteY41" fmla="*/ 4458968 h 6858000"/>
              <a:gd name="connsiteX42" fmla="*/ 974467 w 4897678"/>
              <a:gd name="connsiteY42" fmla="*/ 4400454 h 6858000"/>
              <a:gd name="connsiteX43" fmla="*/ 1019252 w 4897678"/>
              <a:gd name="connsiteY43" fmla="*/ 4326337 h 6858000"/>
              <a:gd name="connsiteX44" fmla="*/ 1097435 w 4897678"/>
              <a:gd name="connsiteY44" fmla="*/ 4004432 h 6858000"/>
              <a:gd name="connsiteX45" fmla="*/ 1115477 w 4897678"/>
              <a:gd name="connsiteY45" fmla="*/ 3887430 h 6858000"/>
              <a:gd name="connsiteX46" fmla="*/ 1129980 w 4897678"/>
              <a:gd name="connsiteY46" fmla="*/ 3841018 h 6858000"/>
              <a:gd name="connsiteX47" fmla="*/ 1128054 w 4897678"/>
              <a:gd name="connsiteY47" fmla="*/ 3833633 h 6858000"/>
              <a:gd name="connsiteX48" fmla="*/ 1144766 w 4897678"/>
              <a:gd name="connsiteY48" fmla="*/ 3703595 h 6858000"/>
              <a:gd name="connsiteX49" fmla="*/ 1146269 w 4897678"/>
              <a:gd name="connsiteY49" fmla="*/ 3675779 h 6858000"/>
              <a:gd name="connsiteX50" fmla="*/ 1145250 w 4897678"/>
              <a:gd name="connsiteY50" fmla="*/ 3673177 h 6858000"/>
              <a:gd name="connsiteX51" fmla="*/ 1145144 w 4897678"/>
              <a:gd name="connsiteY51" fmla="*/ 3399727 h 6858000"/>
              <a:gd name="connsiteX52" fmla="*/ 1153102 w 4897678"/>
              <a:gd name="connsiteY52" fmla="*/ 3022588 h 6858000"/>
              <a:gd name="connsiteX53" fmla="*/ 1187493 w 4897678"/>
              <a:gd name="connsiteY53" fmla="*/ 2780324 h 6858000"/>
              <a:gd name="connsiteX54" fmla="*/ 1174471 w 4897678"/>
              <a:gd name="connsiteY54" fmla="*/ 2636046 h 6858000"/>
              <a:gd name="connsiteX55" fmla="*/ 1173030 w 4897678"/>
              <a:gd name="connsiteY55" fmla="*/ 2517573 h 6858000"/>
              <a:gd name="connsiteX56" fmla="*/ 1179971 w 4897678"/>
              <a:gd name="connsiteY56" fmla="*/ 2259305 h 6858000"/>
              <a:gd name="connsiteX57" fmla="*/ 1180091 w 4897678"/>
              <a:gd name="connsiteY57" fmla="*/ 2154737 h 6858000"/>
              <a:gd name="connsiteX58" fmla="*/ 1173497 w 4897678"/>
              <a:gd name="connsiteY58" fmla="*/ 2118139 h 6858000"/>
              <a:gd name="connsiteX59" fmla="*/ 1168754 w 4897678"/>
              <a:gd name="connsiteY59" fmla="*/ 2064932 h 6858000"/>
              <a:gd name="connsiteX60" fmla="*/ 1175360 w 4897678"/>
              <a:gd name="connsiteY60" fmla="*/ 2031780 h 6858000"/>
              <a:gd name="connsiteX61" fmla="*/ 1175420 w 4897678"/>
              <a:gd name="connsiteY61" fmla="*/ 2025741 h 6858000"/>
              <a:gd name="connsiteX62" fmla="*/ 1192392 w 4897678"/>
              <a:gd name="connsiteY62" fmla="*/ 1985855 h 6858000"/>
              <a:gd name="connsiteX63" fmla="*/ 1240537 w 4897678"/>
              <a:gd name="connsiteY63" fmla="*/ 1810891 h 6858000"/>
              <a:gd name="connsiteX64" fmla="*/ 1262324 w 4897678"/>
              <a:gd name="connsiteY64" fmla="*/ 1680343 h 6858000"/>
              <a:gd name="connsiteX65" fmla="*/ 1264475 w 4897678"/>
              <a:gd name="connsiteY65" fmla="*/ 1634781 h 6858000"/>
              <a:gd name="connsiteX66" fmla="*/ 1268425 w 4897678"/>
              <a:gd name="connsiteY66" fmla="*/ 1558391 h 6858000"/>
              <a:gd name="connsiteX67" fmla="*/ 1263100 w 4897678"/>
              <a:gd name="connsiteY67" fmla="*/ 1489998 h 6858000"/>
              <a:gd name="connsiteX68" fmla="*/ 1286195 w 4897678"/>
              <a:gd name="connsiteY68" fmla="*/ 1421105 h 6858000"/>
              <a:gd name="connsiteX69" fmla="*/ 1298315 w 4897678"/>
              <a:gd name="connsiteY69" fmla="*/ 1361656 h 6858000"/>
              <a:gd name="connsiteX70" fmla="*/ 1294008 w 4897678"/>
              <a:gd name="connsiteY70" fmla="*/ 1357170 h 6858000"/>
              <a:gd name="connsiteX71" fmla="*/ 1295031 w 4897678"/>
              <a:gd name="connsiteY71" fmla="*/ 1349556 h 6858000"/>
              <a:gd name="connsiteX72" fmla="*/ 1301170 w 4897678"/>
              <a:gd name="connsiteY72" fmla="*/ 1345177 h 6858000"/>
              <a:gd name="connsiteX73" fmla="*/ 1337115 w 4897678"/>
              <a:gd name="connsiteY73" fmla="*/ 1249089 h 6858000"/>
              <a:gd name="connsiteX74" fmla="*/ 1335308 w 4897678"/>
              <a:gd name="connsiteY74" fmla="*/ 1164961 h 6858000"/>
              <a:gd name="connsiteX75" fmla="*/ 1365049 w 4897678"/>
              <a:gd name="connsiteY75" fmla="*/ 1102487 h 6858000"/>
              <a:gd name="connsiteX76" fmla="*/ 1380977 w 4897678"/>
              <a:gd name="connsiteY76" fmla="*/ 1051638 h 6858000"/>
              <a:gd name="connsiteX77" fmla="*/ 1360650 w 4897678"/>
              <a:gd name="connsiteY77" fmla="*/ 950605 h 6858000"/>
              <a:gd name="connsiteX78" fmla="*/ 1321700 w 4897678"/>
              <a:gd name="connsiteY78" fmla="*/ 890133 h 6858000"/>
              <a:gd name="connsiteX79" fmla="*/ 1306943 w 4897678"/>
              <a:gd name="connsiteY79" fmla="*/ 779617 h 6858000"/>
              <a:gd name="connsiteX80" fmla="*/ 1304115 w 4897678"/>
              <a:gd name="connsiteY80" fmla="*/ 737583 h 6858000"/>
              <a:gd name="connsiteX81" fmla="*/ 1363659 w 4897678"/>
              <a:gd name="connsiteY81" fmla="*/ 600848 h 6858000"/>
              <a:gd name="connsiteX82" fmla="*/ 1357066 w 4897678"/>
              <a:gd name="connsiteY82" fmla="*/ 530653 h 6858000"/>
              <a:gd name="connsiteX83" fmla="*/ 1349802 w 4897678"/>
              <a:gd name="connsiteY83" fmla="*/ 431787 h 6858000"/>
              <a:gd name="connsiteX84" fmla="*/ 1384212 w 4897678"/>
              <a:gd name="connsiteY84" fmla="*/ 334926 h 6858000"/>
              <a:gd name="connsiteX85" fmla="*/ 1442766 w 4897678"/>
              <a:gd name="connsiteY85" fmla="*/ 236597 h 6858000"/>
              <a:gd name="connsiteX86" fmla="*/ 1470206 w 4897678"/>
              <a:gd name="connsiteY86" fmla="*/ 182099 h 6858000"/>
              <a:gd name="connsiteX87" fmla="*/ 1462879 w 4897678"/>
              <a:gd name="connsiteY87" fmla="*/ 128551 h 6858000"/>
              <a:gd name="connsiteX88" fmla="*/ 1481070 w 4897678"/>
              <a:gd name="connsiteY88" fmla="*/ 69025 h 6858000"/>
              <a:gd name="connsiteX89" fmla="*/ 1319538 w 4897678"/>
              <a:gd name="connsiteY89" fmla="*/ 13130 h 6858000"/>
              <a:gd name="connsiteX90" fmla="*/ 1553576 w 4897678"/>
              <a:gd name="connsiteY90" fmla="*/ 0 h 6858000"/>
              <a:gd name="connsiteX0" fmla="*/ 1553576 w 4897678"/>
              <a:gd name="connsiteY0" fmla="*/ 0 h 6858000"/>
              <a:gd name="connsiteX1" fmla="*/ 4897678 w 4897678"/>
              <a:gd name="connsiteY1" fmla="*/ 0 h 6858000"/>
              <a:gd name="connsiteX2" fmla="*/ 4897678 w 4897678"/>
              <a:gd name="connsiteY2" fmla="*/ 6858000 h 6858000"/>
              <a:gd name="connsiteX3" fmla="*/ 0 w 4897678"/>
              <a:gd name="connsiteY3" fmla="*/ 6858000 h 6858000"/>
              <a:gd name="connsiteX4" fmla="*/ 153 w 4897678"/>
              <a:gd name="connsiteY4" fmla="*/ 6857440 h 6858000"/>
              <a:gd name="connsiteX5" fmla="*/ 30867 w 4897678"/>
              <a:gd name="connsiteY5" fmla="*/ 6809563 h 6858000"/>
              <a:gd name="connsiteX6" fmla="*/ 42695 w 4897678"/>
              <a:gd name="connsiteY6" fmla="*/ 6765511 h 6858000"/>
              <a:gd name="connsiteX7" fmla="*/ 62861 w 4897678"/>
              <a:gd name="connsiteY7" fmla="*/ 6691724 h 6858000"/>
              <a:gd name="connsiteX8" fmla="*/ 72257 w 4897678"/>
              <a:gd name="connsiteY8" fmla="*/ 6623770 h 6858000"/>
              <a:gd name="connsiteX9" fmla="*/ 109528 w 4897678"/>
              <a:gd name="connsiteY9" fmla="*/ 6561395 h 6858000"/>
              <a:gd name="connsiteX10" fmla="*/ 134058 w 4897678"/>
              <a:gd name="connsiteY10" fmla="*/ 6505906 h 6858000"/>
              <a:gd name="connsiteX11" fmla="*/ 130808 w 4897678"/>
              <a:gd name="connsiteY11" fmla="*/ 6500603 h 6858000"/>
              <a:gd name="connsiteX12" fmla="*/ 133434 w 4897678"/>
              <a:gd name="connsiteY12" fmla="*/ 6493382 h 6858000"/>
              <a:gd name="connsiteX13" fmla="*/ 140365 w 4897678"/>
              <a:gd name="connsiteY13" fmla="*/ 6490415 h 6858000"/>
              <a:gd name="connsiteX14" fmla="*/ 195994 w 4897678"/>
              <a:gd name="connsiteY14" fmla="*/ 6404216 h 6858000"/>
              <a:gd name="connsiteX15" fmla="*/ 212189 w 4897678"/>
              <a:gd name="connsiteY15" fmla="*/ 6321641 h 6858000"/>
              <a:gd name="connsiteX16" fmla="*/ 254578 w 4897678"/>
              <a:gd name="connsiteY16" fmla="*/ 6266956 h 6858000"/>
              <a:gd name="connsiteX17" fmla="*/ 279475 w 4897678"/>
              <a:gd name="connsiteY17" fmla="*/ 6223342 h 6858000"/>
              <a:gd name="connsiteX18" fmla="*/ 280189 w 4897678"/>
              <a:gd name="connsiteY18" fmla="*/ 6220570 h 6858000"/>
              <a:gd name="connsiteX19" fmla="*/ 281042 w 4897678"/>
              <a:gd name="connsiteY19" fmla="*/ 6217842 h 6858000"/>
              <a:gd name="connsiteX20" fmla="*/ 282704 w 4897678"/>
              <a:gd name="connsiteY20" fmla="*/ 6117636 h 6858000"/>
              <a:gd name="connsiteX21" fmla="*/ 257561 w 4897678"/>
              <a:gd name="connsiteY21" fmla="*/ 6050242 h 6858000"/>
              <a:gd name="connsiteX22" fmla="*/ 266735 w 4897678"/>
              <a:gd name="connsiteY22" fmla="*/ 5939124 h 6858000"/>
              <a:gd name="connsiteX23" fmla="*/ 272947 w 4897678"/>
              <a:gd name="connsiteY23" fmla="*/ 5897456 h 6858000"/>
              <a:gd name="connsiteX24" fmla="*/ 302110 w 4897678"/>
              <a:gd name="connsiteY24" fmla="*/ 5763866 h 6858000"/>
              <a:gd name="connsiteX25" fmla="*/ 311387 w 4897678"/>
              <a:gd name="connsiteY25" fmla="*/ 5718432 h 6858000"/>
              <a:gd name="connsiteX26" fmla="*/ 291749 w 4897678"/>
              <a:gd name="connsiteY26" fmla="*/ 5606846 h 6858000"/>
              <a:gd name="connsiteX27" fmla="*/ 316944 w 4897678"/>
              <a:gd name="connsiteY27" fmla="*/ 5513206 h 6858000"/>
              <a:gd name="connsiteX28" fmla="*/ 358755 w 4897678"/>
              <a:gd name="connsiteY28" fmla="*/ 5372912 h 6858000"/>
              <a:gd name="connsiteX29" fmla="*/ 376460 w 4897678"/>
              <a:gd name="connsiteY29" fmla="*/ 5308801 h 6858000"/>
              <a:gd name="connsiteX30" fmla="*/ 378745 w 4897678"/>
              <a:gd name="connsiteY30" fmla="*/ 5296204 h 6858000"/>
              <a:gd name="connsiteX31" fmla="*/ 402007 w 4897678"/>
              <a:gd name="connsiteY31" fmla="*/ 5241278 h 6858000"/>
              <a:gd name="connsiteX32" fmla="*/ 410672 w 4897678"/>
              <a:gd name="connsiteY32" fmla="*/ 5231022 h 6858000"/>
              <a:gd name="connsiteX33" fmla="*/ 442663 w 4897678"/>
              <a:gd name="connsiteY33" fmla="*/ 5192994 h 6858000"/>
              <a:gd name="connsiteX34" fmla="*/ 488625 w 4897678"/>
              <a:gd name="connsiteY34" fmla="*/ 5065268 h 6858000"/>
              <a:gd name="connsiteX35" fmla="*/ 545298 w 4897678"/>
              <a:gd name="connsiteY35" fmla="*/ 4960267 h 6858000"/>
              <a:gd name="connsiteX36" fmla="*/ 524753 w 4897678"/>
              <a:gd name="connsiteY36" fmla="*/ 4951448 h 6858000"/>
              <a:gd name="connsiteX37" fmla="*/ 525372 w 4897678"/>
              <a:gd name="connsiteY37" fmla="*/ 4949987 h 6858000"/>
              <a:gd name="connsiteX38" fmla="*/ 779657 w 4897678"/>
              <a:gd name="connsiteY38" fmla="*/ 5057680 h 6858000"/>
              <a:gd name="connsiteX39" fmla="*/ 790693 w 4897678"/>
              <a:gd name="connsiteY39" fmla="*/ 5023013 h 6858000"/>
              <a:gd name="connsiteX40" fmla="*/ 916267 w 4897678"/>
              <a:gd name="connsiteY40" fmla="*/ 4639226 h 6858000"/>
              <a:gd name="connsiteX41" fmla="*/ 960970 w 4897678"/>
              <a:gd name="connsiteY41" fmla="*/ 4458968 h 6858000"/>
              <a:gd name="connsiteX42" fmla="*/ 974467 w 4897678"/>
              <a:gd name="connsiteY42" fmla="*/ 4400454 h 6858000"/>
              <a:gd name="connsiteX43" fmla="*/ 1019252 w 4897678"/>
              <a:gd name="connsiteY43" fmla="*/ 4326337 h 6858000"/>
              <a:gd name="connsiteX44" fmla="*/ 1097435 w 4897678"/>
              <a:gd name="connsiteY44" fmla="*/ 4004432 h 6858000"/>
              <a:gd name="connsiteX45" fmla="*/ 1115477 w 4897678"/>
              <a:gd name="connsiteY45" fmla="*/ 3887430 h 6858000"/>
              <a:gd name="connsiteX46" fmla="*/ 1129980 w 4897678"/>
              <a:gd name="connsiteY46" fmla="*/ 3841018 h 6858000"/>
              <a:gd name="connsiteX47" fmla="*/ 1128054 w 4897678"/>
              <a:gd name="connsiteY47" fmla="*/ 3833633 h 6858000"/>
              <a:gd name="connsiteX48" fmla="*/ 1144766 w 4897678"/>
              <a:gd name="connsiteY48" fmla="*/ 3703595 h 6858000"/>
              <a:gd name="connsiteX49" fmla="*/ 1146269 w 4897678"/>
              <a:gd name="connsiteY49" fmla="*/ 3675779 h 6858000"/>
              <a:gd name="connsiteX50" fmla="*/ 1145250 w 4897678"/>
              <a:gd name="connsiteY50" fmla="*/ 3673177 h 6858000"/>
              <a:gd name="connsiteX51" fmla="*/ 1145144 w 4897678"/>
              <a:gd name="connsiteY51" fmla="*/ 3399727 h 6858000"/>
              <a:gd name="connsiteX52" fmla="*/ 1153102 w 4897678"/>
              <a:gd name="connsiteY52" fmla="*/ 3022588 h 6858000"/>
              <a:gd name="connsiteX53" fmla="*/ 1187493 w 4897678"/>
              <a:gd name="connsiteY53" fmla="*/ 2780324 h 6858000"/>
              <a:gd name="connsiteX54" fmla="*/ 1174471 w 4897678"/>
              <a:gd name="connsiteY54" fmla="*/ 2636046 h 6858000"/>
              <a:gd name="connsiteX55" fmla="*/ 1173030 w 4897678"/>
              <a:gd name="connsiteY55" fmla="*/ 2517573 h 6858000"/>
              <a:gd name="connsiteX56" fmla="*/ 1179971 w 4897678"/>
              <a:gd name="connsiteY56" fmla="*/ 2259305 h 6858000"/>
              <a:gd name="connsiteX57" fmla="*/ 1180091 w 4897678"/>
              <a:gd name="connsiteY57" fmla="*/ 2154737 h 6858000"/>
              <a:gd name="connsiteX58" fmla="*/ 1173497 w 4897678"/>
              <a:gd name="connsiteY58" fmla="*/ 2118139 h 6858000"/>
              <a:gd name="connsiteX59" fmla="*/ 1168754 w 4897678"/>
              <a:gd name="connsiteY59" fmla="*/ 2064932 h 6858000"/>
              <a:gd name="connsiteX60" fmla="*/ 1175360 w 4897678"/>
              <a:gd name="connsiteY60" fmla="*/ 2031780 h 6858000"/>
              <a:gd name="connsiteX61" fmla="*/ 1175420 w 4897678"/>
              <a:gd name="connsiteY61" fmla="*/ 2025741 h 6858000"/>
              <a:gd name="connsiteX62" fmla="*/ 1192392 w 4897678"/>
              <a:gd name="connsiteY62" fmla="*/ 1985855 h 6858000"/>
              <a:gd name="connsiteX63" fmla="*/ 1240537 w 4897678"/>
              <a:gd name="connsiteY63" fmla="*/ 1810891 h 6858000"/>
              <a:gd name="connsiteX64" fmla="*/ 1262324 w 4897678"/>
              <a:gd name="connsiteY64" fmla="*/ 1680343 h 6858000"/>
              <a:gd name="connsiteX65" fmla="*/ 1264475 w 4897678"/>
              <a:gd name="connsiteY65" fmla="*/ 1634781 h 6858000"/>
              <a:gd name="connsiteX66" fmla="*/ 1268425 w 4897678"/>
              <a:gd name="connsiteY66" fmla="*/ 1558391 h 6858000"/>
              <a:gd name="connsiteX67" fmla="*/ 1263100 w 4897678"/>
              <a:gd name="connsiteY67" fmla="*/ 1489998 h 6858000"/>
              <a:gd name="connsiteX68" fmla="*/ 1286195 w 4897678"/>
              <a:gd name="connsiteY68" fmla="*/ 1421105 h 6858000"/>
              <a:gd name="connsiteX69" fmla="*/ 1298315 w 4897678"/>
              <a:gd name="connsiteY69" fmla="*/ 1361656 h 6858000"/>
              <a:gd name="connsiteX70" fmla="*/ 1294008 w 4897678"/>
              <a:gd name="connsiteY70" fmla="*/ 1357170 h 6858000"/>
              <a:gd name="connsiteX71" fmla="*/ 1295031 w 4897678"/>
              <a:gd name="connsiteY71" fmla="*/ 1349556 h 6858000"/>
              <a:gd name="connsiteX72" fmla="*/ 1301170 w 4897678"/>
              <a:gd name="connsiteY72" fmla="*/ 1345177 h 6858000"/>
              <a:gd name="connsiteX73" fmla="*/ 1337115 w 4897678"/>
              <a:gd name="connsiteY73" fmla="*/ 1249089 h 6858000"/>
              <a:gd name="connsiteX74" fmla="*/ 1335308 w 4897678"/>
              <a:gd name="connsiteY74" fmla="*/ 1164961 h 6858000"/>
              <a:gd name="connsiteX75" fmla="*/ 1365049 w 4897678"/>
              <a:gd name="connsiteY75" fmla="*/ 1102487 h 6858000"/>
              <a:gd name="connsiteX76" fmla="*/ 1380977 w 4897678"/>
              <a:gd name="connsiteY76" fmla="*/ 1051638 h 6858000"/>
              <a:gd name="connsiteX77" fmla="*/ 1360650 w 4897678"/>
              <a:gd name="connsiteY77" fmla="*/ 950605 h 6858000"/>
              <a:gd name="connsiteX78" fmla="*/ 1321700 w 4897678"/>
              <a:gd name="connsiteY78" fmla="*/ 890133 h 6858000"/>
              <a:gd name="connsiteX79" fmla="*/ 1306943 w 4897678"/>
              <a:gd name="connsiteY79" fmla="*/ 779617 h 6858000"/>
              <a:gd name="connsiteX80" fmla="*/ 1304115 w 4897678"/>
              <a:gd name="connsiteY80" fmla="*/ 737583 h 6858000"/>
              <a:gd name="connsiteX81" fmla="*/ 1363659 w 4897678"/>
              <a:gd name="connsiteY81" fmla="*/ 600848 h 6858000"/>
              <a:gd name="connsiteX82" fmla="*/ 1357066 w 4897678"/>
              <a:gd name="connsiteY82" fmla="*/ 530653 h 6858000"/>
              <a:gd name="connsiteX83" fmla="*/ 1349802 w 4897678"/>
              <a:gd name="connsiteY83" fmla="*/ 431787 h 6858000"/>
              <a:gd name="connsiteX84" fmla="*/ 1384212 w 4897678"/>
              <a:gd name="connsiteY84" fmla="*/ 334926 h 6858000"/>
              <a:gd name="connsiteX85" fmla="*/ 1442766 w 4897678"/>
              <a:gd name="connsiteY85" fmla="*/ 236597 h 6858000"/>
              <a:gd name="connsiteX86" fmla="*/ 1470206 w 4897678"/>
              <a:gd name="connsiteY86" fmla="*/ 182099 h 6858000"/>
              <a:gd name="connsiteX87" fmla="*/ 1462879 w 4897678"/>
              <a:gd name="connsiteY87" fmla="*/ 128551 h 6858000"/>
              <a:gd name="connsiteX88" fmla="*/ 1481070 w 4897678"/>
              <a:gd name="connsiteY88" fmla="*/ 69025 h 6858000"/>
              <a:gd name="connsiteX89" fmla="*/ 1504205 w 4897678"/>
              <a:gd name="connsiteY89" fmla="*/ 42915 h 6858000"/>
              <a:gd name="connsiteX90" fmla="*/ 1553576 w 4897678"/>
              <a:gd name="connsiteY90" fmla="*/ 0 h 6858000"/>
              <a:gd name="connsiteX0" fmla="*/ 1553576 w 4897678"/>
              <a:gd name="connsiteY0" fmla="*/ 0 h 6858000"/>
              <a:gd name="connsiteX1" fmla="*/ 4897678 w 4897678"/>
              <a:gd name="connsiteY1" fmla="*/ 0 h 6858000"/>
              <a:gd name="connsiteX2" fmla="*/ 4897678 w 4897678"/>
              <a:gd name="connsiteY2" fmla="*/ 6858000 h 6858000"/>
              <a:gd name="connsiteX3" fmla="*/ 0 w 4897678"/>
              <a:gd name="connsiteY3" fmla="*/ 6858000 h 6858000"/>
              <a:gd name="connsiteX4" fmla="*/ 153 w 4897678"/>
              <a:gd name="connsiteY4" fmla="*/ 6857440 h 6858000"/>
              <a:gd name="connsiteX5" fmla="*/ 30867 w 4897678"/>
              <a:gd name="connsiteY5" fmla="*/ 6809563 h 6858000"/>
              <a:gd name="connsiteX6" fmla="*/ 42695 w 4897678"/>
              <a:gd name="connsiteY6" fmla="*/ 6765511 h 6858000"/>
              <a:gd name="connsiteX7" fmla="*/ 62861 w 4897678"/>
              <a:gd name="connsiteY7" fmla="*/ 6691724 h 6858000"/>
              <a:gd name="connsiteX8" fmla="*/ 72257 w 4897678"/>
              <a:gd name="connsiteY8" fmla="*/ 6623770 h 6858000"/>
              <a:gd name="connsiteX9" fmla="*/ 109528 w 4897678"/>
              <a:gd name="connsiteY9" fmla="*/ 6561395 h 6858000"/>
              <a:gd name="connsiteX10" fmla="*/ 134058 w 4897678"/>
              <a:gd name="connsiteY10" fmla="*/ 6505906 h 6858000"/>
              <a:gd name="connsiteX11" fmla="*/ 130808 w 4897678"/>
              <a:gd name="connsiteY11" fmla="*/ 6500603 h 6858000"/>
              <a:gd name="connsiteX12" fmla="*/ 133434 w 4897678"/>
              <a:gd name="connsiteY12" fmla="*/ 6493382 h 6858000"/>
              <a:gd name="connsiteX13" fmla="*/ 140365 w 4897678"/>
              <a:gd name="connsiteY13" fmla="*/ 6490415 h 6858000"/>
              <a:gd name="connsiteX14" fmla="*/ 195994 w 4897678"/>
              <a:gd name="connsiteY14" fmla="*/ 6404216 h 6858000"/>
              <a:gd name="connsiteX15" fmla="*/ 212189 w 4897678"/>
              <a:gd name="connsiteY15" fmla="*/ 6321641 h 6858000"/>
              <a:gd name="connsiteX16" fmla="*/ 254578 w 4897678"/>
              <a:gd name="connsiteY16" fmla="*/ 6266956 h 6858000"/>
              <a:gd name="connsiteX17" fmla="*/ 279475 w 4897678"/>
              <a:gd name="connsiteY17" fmla="*/ 6223342 h 6858000"/>
              <a:gd name="connsiteX18" fmla="*/ 280189 w 4897678"/>
              <a:gd name="connsiteY18" fmla="*/ 6220570 h 6858000"/>
              <a:gd name="connsiteX19" fmla="*/ 281042 w 4897678"/>
              <a:gd name="connsiteY19" fmla="*/ 6217842 h 6858000"/>
              <a:gd name="connsiteX20" fmla="*/ 282704 w 4897678"/>
              <a:gd name="connsiteY20" fmla="*/ 6117636 h 6858000"/>
              <a:gd name="connsiteX21" fmla="*/ 257561 w 4897678"/>
              <a:gd name="connsiteY21" fmla="*/ 6050242 h 6858000"/>
              <a:gd name="connsiteX22" fmla="*/ 266735 w 4897678"/>
              <a:gd name="connsiteY22" fmla="*/ 5939124 h 6858000"/>
              <a:gd name="connsiteX23" fmla="*/ 272947 w 4897678"/>
              <a:gd name="connsiteY23" fmla="*/ 5897456 h 6858000"/>
              <a:gd name="connsiteX24" fmla="*/ 302110 w 4897678"/>
              <a:gd name="connsiteY24" fmla="*/ 5763866 h 6858000"/>
              <a:gd name="connsiteX25" fmla="*/ 311387 w 4897678"/>
              <a:gd name="connsiteY25" fmla="*/ 5718432 h 6858000"/>
              <a:gd name="connsiteX26" fmla="*/ 291749 w 4897678"/>
              <a:gd name="connsiteY26" fmla="*/ 5606846 h 6858000"/>
              <a:gd name="connsiteX27" fmla="*/ 316944 w 4897678"/>
              <a:gd name="connsiteY27" fmla="*/ 5513206 h 6858000"/>
              <a:gd name="connsiteX28" fmla="*/ 358755 w 4897678"/>
              <a:gd name="connsiteY28" fmla="*/ 5372912 h 6858000"/>
              <a:gd name="connsiteX29" fmla="*/ 376460 w 4897678"/>
              <a:gd name="connsiteY29" fmla="*/ 5308801 h 6858000"/>
              <a:gd name="connsiteX30" fmla="*/ 378745 w 4897678"/>
              <a:gd name="connsiteY30" fmla="*/ 5296204 h 6858000"/>
              <a:gd name="connsiteX31" fmla="*/ 402007 w 4897678"/>
              <a:gd name="connsiteY31" fmla="*/ 5241278 h 6858000"/>
              <a:gd name="connsiteX32" fmla="*/ 410672 w 4897678"/>
              <a:gd name="connsiteY32" fmla="*/ 5231022 h 6858000"/>
              <a:gd name="connsiteX33" fmla="*/ 442663 w 4897678"/>
              <a:gd name="connsiteY33" fmla="*/ 5192994 h 6858000"/>
              <a:gd name="connsiteX34" fmla="*/ 488625 w 4897678"/>
              <a:gd name="connsiteY34" fmla="*/ 5065268 h 6858000"/>
              <a:gd name="connsiteX35" fmla="*/ 545298 w 4897678"/>
              <a:gd name="connsiteY35" fmla="*/ 4960267 h 6858000"/>
              <a:gd name="connsiteX36" fmla="*/ 524753 w 4897678"/>
              <a:gd name="connsiteY36" fmla="*/ 4951448 h 6858000"/>
              <a:gd name="connsiteX37" fmla="*/ 525372 w 4897678"/>
              <a:gd name="connsiteY37" fmla="*/ 4949987 h 6858000"/>
              <a:gd name="connsiteX38" fmla="*/ 779657 w 4897678"/>
              <a:gd name="connsiteY38" fmla="*/ 5057680 h 6858000"/>
              <a:gd name="connsiteX39" fmla="*/ 790693 w 4897678"/>
              <a:gd name="connsiteY39" fmla="*/ 5023013 h 6858000"/>
              <a:gd name="connsiteX40" fmla="*/ 916267 w 4897678"/>
              <a:gd name="connsiteY40" fmla="*/ 4639226 h 6858000"/>
              <a:gd name="connsiteX41" fmla="*/ 960970 w 4897678"/>
              <a:gd name="connsiteY41" fmla="*/ 4458968 h 6858000"/>
              <a:gd name="connsiteX42" fmla="*/ 974467 w 4897678"/>
              <a:gd name="connsiteY42" fmla="*/ 4400454 h 6858000"/>
              <a:gd name="connsiteX43" fmla="*/ 1019252 w 4897678"/>
              <a:gd name="connsiteY43" fmla="*/ 4326337 h 6858000"/>
              <a:gd name="connsiteX44" fmla="*/ 1097435 w 4897678"/>
              <a:gd name="connsiteY44" fmla="*/ 4004432 h 6858000"/>
              <a:gd name="connsiteX45" fmla="*/ 1115477 w 4897678"/>
              <a:gd name="connsiteY45" fmla="*/ 3887430 h 6858000"/>
              <a:gd name="connsiteX46" fmla="*/ 1129980 w 4897678"/>
              <a:gd name="connsiteY46" fmla="*/ 3841018 h 6858000"/>
              <a:gd name="connsiteX47" fmla="*/ 1128054 w 4897678"/>
              <a:gd name="connsiteY47" fmla="*/ 3833633 h 6858000"/>
              <a:gd name="connsiteX48" fmla="*/ 1144766 w 4897678"/>
              <a:gd name="connsiteY48" fmla="*/ 3703595 h 6858000"/>
              <a:gd name="connsiteX49" fmla="*/ 1146269 w 4897678"/>
              <a:gd name="connsiteY49" fmla="*/ 3675779 h 6858000"/>
              <a:gd name="connsiteX50" fmla="*/ 1145250 w 4897678"/>
              <a:gd name="connsiteY50" fmla="*/ 3673177 h 6858000"/>
              <a:gd name="connsiteX51" fmla="*/ 1145144 w 4897678"/>
              <a:gd name="connsiteY51" fmla="*/ 3399727 h 6858000"/>
              <a:gd name="connsiteX52" fmla="*/ 1153102 w 4897678"/>
              <a:gd name="connsiteY52" fmla="*/ 3022588 h 6858000"/>
              <a:gd name="connsiteX53" fmla="*/ 1187493 w 4897678"/>
              <a:gd name="connsiteY53" fmla="*/ 2780324 h 6858000"/>
              <a:gd name="connsiteX54" fmla="*/ 1174471 w 4897678"/>
              <a:gd name="connsiteY54" fmla="*/ 2636046 h 6858000"/>
              <a:gd name="connsiteX55" fmla="*/ 1173030 w 4897678"/>
              <a:gd name="connsiteY55" fmla="*/ 2517573 h 6858000"/>
              <a:gd name="connsiteX56" fmla="*/ 1179971 w 4897678"/>
              <a:gd name="connsiteY56" fmla="*/ 2259305 h 6858000"/>
              <a:gd name="connsiteX57" fmla="*/ 1180091 w 4897678"/>
              <a:gd name="connsiteY57" fmla="*/ 2154737 h 6858000"/>
              <a:gd name="connsiteX58" fmla="*/ 1173497 w 4897678"/>
              <a:gd name="connsiteY58" fmla="*/ 2118139 h 6858000"/>
              <a:gd name="connsiteX59" fmla="*/ 1168754 w 4897678"/>
              <a:gd name="connsiteY59" fmla="*/ 2064932 h 6858000"/>
              <a:gd name="connsiteX60" fmla="*/ 1175360 w 4897678"/>
              <a:gd name="connsiteY60" fmla="*/ 2031780 h 6858000"/>
              <a:gd name="connsiteX61" fmla="*/ 1175420 w 4897678"/>
              <a:gd name="connsiteY61" fmla="*/ 2025741 h 6858000"/>
              <a:gd name="connsiteX62" fmla="*/ 1192392 w 4897678"/>
              <a:gd name="connsiteY62" fmla="*/ 1985855 h 6858000"/>
              <a:gd name="connsiteX63" fmla="*/ 1240537 w 4897678"/>
              <a:gd name="connsiteY63" fmla="*/ 1810891 h 6858000"/>
              <a:gd name="connsiteX64" fmla="*/ 1262324 w 4897678"/>
              <a:gd name="connsiteY64" fmla="*/ 1680343 h 6858000"/>
              <a:gd name="connsiteX65" fmla="*/ 1264475 w 4897678"/>
              <a:gd name="connsiteY65" fmla="*/ 1634781 h 6858000"/>
              <a:gd name="connsiteX66" fmla="*/ 1268425 w 4897678"/>
              <a:gd name="connsiteY66" fmla="*/ 1558391 h 6858000"/>
              <a:gd name="connsiteX67" fmla="*/ 1263100 w 4897678"/>
              <a:gd name="connsiteY67" fmla="*/ 1489998 h 6858000"/>
              <a:gd name="connsiteX68" fmla="*/ 1286195 w 4897678"/>
              <a:gd name="connsiteY68" fmla="*/ 1421105 h 6858000"/>
              <a:gd name="connsiteX69" fmla="*/ 1298315 w 4897678"/>
              <a:gd name="connsiteY69" fmla="*/ 1361656 h 6858000"/>
              <a:gd name="connsiteX70" fmla="*/ 1294008 w 4897678"/>
              <a:gd name="connsiteY70" fmla="*/ 1357170 h 6858000"/>
              <a:gd name="connsiteX71" fmla="*/ 1295031 w 4897678"/>
              <a:gd name="connsiteY71" fmla="*/ 1349556 h 6858000"/>
              <a:gd name="connsiteX72" fmla="*/ 1301170 w 4897678"/>
              <a:gd name="connsiteY72" fmla="*/ 1345177 h 6858000"/>
              <a:gd name="connsiteX73" fmla="*/ 1337115 w 4897678"/>
              <a:gd name="connsiteY73" fmla="*/ 1249089 h 6858000"/>
              <a:gd name="connsiteX74" fmla="*/ 1335308 w 4897678"/>
              <a:gd name="connsiteY74" fmla="*/ 1164961 h 6858000"/>
              <a:gd name="connsiteX75" fmla="*/ 1365049 w 4897678"/>
              <a:gd name="connsiteY75" fmla="*/ 1102487 h 6858000"/>
              <a:gd name="connsiteX76" fmla="*/ 1380977 w 4897678"/>
              <a:gd name="connsiteY76" fmla="*/ 1051638 h 6858000"/>
              <a:gd name="connsiteX77" fmla="*/ 1360650 w 4897678"/>
              <a:gd name="connsiteY77" fmla="*/ 950605 h 6858000"/>
              <a:gd name="connsiteX78" fmla="*/ 1321700 w 4897678"/>
              <a:gd name="connsiteY78" fmla="*/ 890133 h 6858000"/>
              <a:gd name="connsiteX79" fmla="*/ 1306943 w 4897678"/>
              <a:gd name="connsiteY79" fmla="*/ 779617 h 6858000"/>
              <a:gd name="connsiteX80" fmla="*/ 1304115 w 4897678"/>
              <a:gd name="connsiteY80" fmla="*/ 737583 h 6858000"/>
              <a:gd name="connsiteX81" fmla="*/ 1363659 w 4897678"/>
              <a:gd name="connsiteY81" fmla="*/ 600848 h 6858000"/>
              <a:gd name="connsiteX82" fmla="*/ 1357066 w 4897678"/>
              <a:gd name="connsiteY82" fmla="*/ 530653 h 6858000"/>
              <a:gd name="connsiteX83" fmla="*/ 1373630 w 4897678"/>
              <a:gd name="connsiteY83" fmla="*/ 455615 h 6858000"/>
              <a:gd name="connsiteX84" fmla="*/ 1384212 w 4897678"/>
              <a:gd name="connsiteY84" fmla="*/ 334926 h 6858000"/>
              <a:gd name="connsiteX85" fmla="*/ 1442766 w 4897678"/>
              <a:gd name="connsiteY85" fmla="*/ 236597 h 6858000"/>
              <a:gd name="connsiteX86" fmla="*/ 1470206 w 4897678"/>
              <a:gd name="connsiteY86" fmla="*/ 182099 h 6858000"/>
              <a:gd name="connsiteX87" fmla="*/ 1462879 w 4897678"/>
              <a:gd name="connsiteY87" fmla="*/ 128551 h 6858000"/>
              <a:gd name="connsiteX88" fmla="*/ 1481070 w 4897678"/>
              <a:gd name="connsiteY88" fmla="*/ 69025 h 6858000"/>
              <a:gd name="connsiteX89" fmla="*/ 1504205 w 4897678"/>
              <a:gd name="connsiteY89" fmla="*/ 42915 h 6858000"/>
              <a:gd name="connsiteX90" fmla="*/ 1553576 w 4897678"/>
              <a:gd name="connsiteY90" fmla="*/ 0 h 6858000"/>
              <a:gd name="connsiteX0" fmla="*/ 1553576 w 4897678"/>
              <a:gd name="connsiteY0" fmla="*/ 0 h 6858000"/>
              <a:gd name="connsiteX1" fmla="*/ 4897678 w 4897678"/>
              <a:gd name="connsiteY1" fmla="*/ 0 h 6858000"/>
              <a:gd name="connsiteX2" fmla="*/ 4897678 w 4897678"/>
              <a:gd name="connsiteY2" fmla="*/ 6858000 h 6858000"/>
              <a:gd name="connsiteX3" fmla="*/ 0 w 4897678"/>
              <a:gd name="connsiteY3" fmla="*/ 6858000 h 6858000"/>
              <a:gd name="connsiteX4" fmla="*/ 153 w 4897678"/>
              <a:gd name="connsiteY4" fmla="*/ 6857440 h 6858000"/>
              <a:gd name="connsiteX5" fmla="*/ 30867 w 4897678"/>
              <a:gd name="connsiteY5" fmla="*/ 6809563 h 6858000"/>
              <a:gd name="connsiteX6" fmla="*/ 42695 w 4897678"/>
              <a:gd name="connsiteY6" fmla="*/ 6765511 h 6858000"/>
              <a:gd name="connsiteX7" fmla="*/ 62861 w 4897678"/>
              <a:gd name="connsiteY7" fmla="*/ 6691724 h 6858000"/>
              <a:gd name="connsiteX8" fmla="*/ 72257 w 4897678"/>
              <a:gd name="connsiteY8" fmla="*/ 6623770 h 6858000"/>
              <a:gd name="connsiteX9" fmla="*/ 109528 w 4897678"/>
              <a:gd name="connsiteY9" fmla="*/ 6561395 h 6858000"/>
              <a:gd name="connsiteX10" fmla="*/ 134058 w 4897678"/>
              <a:gd name="connsiteY10" fmla="*/ 6505906 h 6858000"/>
              <a:gd name="connsiteX11" fmla="*/ 130808 w 4897678"/>
              <a:gd name="connsiteY11" fmla="*/ 6500603 h 6858000"/>
              <a:gd name="connsiteX12" fmla="*/ 133434 w 4897678"/>
              <a:gd name="connsiteY12" fmla="*/ 6493382 h 6858000"/>
              <a:gd name="connsiteX13" fmla="*/ 140365 w 4897678"/>
              <a:gd name="connsiteY13" fmla="*/ 6490415 h 6858000"/>
              <a:gd name="connsiteX14" fmla="*/ 195994 w 4897678"/>
              <a:gd name="connsiteY14" fmla="*/ 6404216 h 6858000"/>
              <a:gd name="connsiteX15" fmla="*/ 212189 w 4897678"/>
              <a:gd name="connsiteY15" fmla="*/ 6321641 h 6858000"/>
              <a:gd name="connsiteX16" fmla="*/ 254578 w 4897678"/>
              <a:gd name="connsiteY16" fmla="*/ 6266956 h 6858000"/>
              <a:gd name="connsiteX17" fmla="*/ 279475 w 4897678"/>
              <a:gd name="connsiteY17" fmla="*/ 6223342 h 6858000"/>
              <a:gd name="connsiteX18" fmla="*/ 280189 w 4897678"/>
              <a:gd name="connsiteY18" fmla="*/ 6220570 h 6858000"/>
              <a:gd name="connsiteX19" fmla="*/ 281042 w 4897678"/>
              <a:gd name="connsiteY19" fmla="*/ 6217842 h 6858000"/>
              <a:gd name="connsiteX20" fmla="*/ 282704 w 4897678"/>
              <a:gd name="connsiteY20" fmla="*/ 6117636 h 6858000"/>
              <a:gd name="connsiteX21" fmla="*/ 257561 w 4897678"/>
              <a:gd name="connsiteY21" fmla="*/ 6050242 h 6858000"/>
              <a:gd name="connsiteX22" fmla="*/ 266735 w 4897678"/>
              <a:gd name="connsiteY22" fmla="*/ 5939124 h 6858000"/>
              <a:gd name="connsiteX23" fmla="*/ 272947 w 4897678"/>
              <a:gd name="connsiteY23" fmla="*/ 5897456 h 6858000"/>
              <a:gd name="connsiteX24" fmla="*/ 302110 w 4897678"/>
              <a:gd name="connsiteY24" fmla="*/ 5763866 h 6858000"/>
              <a:gd name="connsiteX25" fmla="*/ 311387 w 4897678"/>
              <a:gd name="connsiteY25" fmla="*/ 5718432 h 6858000"/>
              <a:gd name="connsiteX26" fmla="*/ 291749 w 4897678"/>
              <a:gd name="connsiteY26" fmla="*/ 5606846 h 6858000"/>
              <a:gd name="connsiteX27" fmla="*/ 316944 w 4897678"/>
              <a:gd name="connsiteY27" fmla="*/ 5513206 h 6858000"/>
              <a:gd name="connsiteX28" fmla="*/ 358755 w 4897678"/>
              <a:gd name="connsiteY28" fmla="*/ 5372912 h 6858000"/>
              <a:gd name="connsiteX29" fmla="*/ 376460 w 4897678"/>
              <a:gd name="connsiteY29" fmla="*/ 5308801 h 6858000"/>
              <a:gd name="connsiteX30" fmla="*/ 378745 w 4897678"/>
              <a:gd name="connsiteY30" fmla="*/ 5296204 h 6858000"/>
              <a:gd name="connsiteX31" fmla="*/ 402007 w 4897678"/>
              <a:gd name="connsiteY31" fmla="*/ 5241278 h 6858000"/>
              <a:gd name="connsiteX32" fmla="*/ 410672 w 4897678"/>
              <a:gd name="connsiteY32" fmla="*/ 5231022 h 6858000"/>
              <a:gd name="connsiteX33" fmla="*/ 442663 w 4897678"/>
              <a:gd name="connsiteY33" fmla="*/ 5192994 h 6858000"/>
              <a:gd name="connsiteX34" fmla="*/ 488625 w 4897678"/>
              <a:gd name="connsiteY34" fmla="*/ 5065268 h 6858000"/>
              <a:gd name="connsiteX35" fmla="*/ 545298 w 4897678"/>
              <a:gd name="connsiteY35" fmla="*/ 4960267 h 6858000"/>
              <a:gd name="connsiteX36" fmla="*/ 524753 w 4897678"/>
              <a:gd name="connsiteY36" fmla="*/ 4951448 h 6858000"/>
              <a:gd name="connsiteX37" fmla="*/ 525372 w 4897678"/>
              <a:gd name="connsiteY37" fmla="*/ 4949987 h 6858000"/>
              <a:gd name="connsiteX38" fmla="*/ 779657 w 4897678"/>
              <a:gd name="connsiteY38" fmla="*/ 5057680 h 6858000"/>
              <a:gd name="connsiteX39" fmla="*/ 790693 w 4897678"/>
              <a:gd name="connsiteY39" fmla="*/ 5023013 h 6858000"/>
              <a:gd name="connsiteX40" fmla="*/ 916267 w 4897678"/>
              <a:gd name="connsiteY40" fmla="*/ 4639226 h 6858000"/>
              <a:gd name="connsiteX41" fmla="*/ 960970 w 4897678"/>
              <a:gd name="connsiteY41" fmla="*/ 4458968 h 6858000"/>
              <a:gd name="connsiteX42" fmla="*/ 974467 w 4897678"/>
              <a:gd name="connsiteY42" fmla="*/ 4400454 h 6858000"/>
              <a:gd name="connsiteX43" fmla="*/ 1019252 w 4897678"/>
              <a:gd name="connsiteY43" fmla="*/ 4326337 h 6858000"/>
              <a:gd name="connsiteX44" fmla="*/ 1097435 w 4897678"/>
              <a:gd name="connsiteY44" fmla="*/ 4004432 h 6858000"/>
              <a:gd name="connsiteX45" fmla="*/ 1115477 w 4897678"/>
              <a:gd name="connsiteY45" fmla="*/ 3887430 h 6858000"/>
              <a:gd name="connsiteX46" fmla="*/ 1129980 w 4897678"/>
              <a:gd name="connsiteY46" fmla="*/ 3841018 h 6858000"/>
              <a:gd name="connsiteX47" fmla="*/ 1128054 w 4897678"/>
              <a:gd name="connsiteY47" fmla="*/ 3833633 h 6858000"/>
              <a:gd name="connsiteX48" fmla="*/ 1144766 w 4897678"/>
              <a:gd name="connsiteY48" fmla="*/ 3703595 h 6858000"/>
              <a:gd name="connsiteX49" fmla="*/ 1146269 w 4897678"/>
              <a:gd name="connsiteY49" fmla="*/ 3675779 h 6858000"/>
              <a:gd name="connsiteX50" fmla="*/ 1145250 w 4897678"/>
              <a:gd name="connsiteY50" fmla="*/ 3673177 h 6858000"/>
              <a:gd name="connsiteX51" fmla="*/ 1145144 w 4897678"/>
              <a:gd name="connsiteY51" fmla="*/ 3399727 h 6858000"/>
              <a:gd name="connsiteX52" fmla="*/ 1153102 w 4897678"/>
              <a:gd name="connsiteY52" fmla="*/ 3022588 h 6858000"/>
              <a:gd name="connsiteX53" fmla="*/ 1187493 w 4897678"/>
              <a:gd name="connsiteY53" fmla="*/ 2780324 h 6858000"/>
              <a:gd name="connsiteX54" fmla="*/ 1174471 w 4897678"/>
              <a:gd name="connsiteY54" fmla="*/ 2636046 h 6858000"/>
              <a:gd name="connsiteX55" fmla="*/ 1173030 w 4897678"/>
              <a:gd name="connsiteY55" fmla="*/ 2517573 h 6858000"/>
              <a:gd name="connsiteX56" fmla="*/ 1179971 w 4897678"/>
              <a:gd name="connsiteY56" fmla="*/ 2259305 h 6858000"/>
              <a:gd name="connsiteX57" fmla="*/ 1180091 w 4897678"/>
              <a:gd name="connsiteY57" fmla="*/ 2154737 h 6858000"/>
              <a:gd name="connsiteX58" fmla="*/ 1173497 w 4897678"/>
              <a:gd name="connsiteY58" fmla="*/ 2118139 h 6858000"/>
              <a:gd name="connsiteX59" fmla="*/ 1168754 w 4897678"/>
              <a:gd name="connsiteY59" fmla="*/ 2064932 h 6858000"/>
              <a:gd name="connsiteX60" fmla="*/ 1175360 w 4897678"/>
              <a:gd name="connsiteY60" fmla="*/ 2031780 h 6858000"/>
              <a:gd name="connsiteX61" fmla="*/ 1175420 w 4897678"/>
              <a:gd name="connsiteY61" fmla="*/ 2025741 h 6858000"/>
              <a:gd name="connsiteX62" fmla="*/ 1192392 w 4897678"/>
              <a:gd name="connsiteY62" fmla="*/ 1985855 h 6858000"/>
              <a:gd name="connsiteX63" fmla="*/ 1240537 w 4897678"/>
              <a:gd name="connsiteY63" fmla="*/ 1810891 h 6858000"/>
              <a:gd name="connsiteX64" fmla="*/ 1262324 w 4897678"/>
              <a:gd name="connsiteY64" fmla="*/ 1680343 h 6858000"/>
              <a:gd name="connsiteX65" fmla="*/ 1264475 w 4897678"/>
              <a:gd name="connsiteY65" fmla="*/ 1634781 h 6858000"/>
              <a:gd name="connsiteX66" fmla="*/ 1268425 w 4897678"/>
              <a:gd name="connsiteY66" fmla="*/ 1558391 h 6858000"/>
              <a:gd name="connsiteX67" fmla="*/ 1263100 w 4897678"/>
              <a:gd name="connsiteY67" fmla="*/ 1489998 h 6858000"/>
              <a:gd name="connsiteX68" fmla="*/ 1286195 w 4897678"/>
              <a:gd name="connsiteY68" fmla="*/ 1421105 h 6858000"/>
              <a:gd name="connsiteX69" fmla="*/ 1298315 w 4897678"/>
              <a:gd name="connsiteY69" fmla="*/ 1361656 h 6858000"/>
              <a:gd name="connsiteX70" fmla="*/ 1294008 w 4897678"/>
              <a:gd name="connsiteY70" fmla="*/ 1357170 h 6858000"/>
              <a:gd name="connsiteX71" fmla="*/ 1295031 w 4897678"/>
              <a:gd name="connsiteY71" fmla="*/ 1349556 h 6858000"/>
              <a:gd name="connsiteX72" fmla="*/ 1301170 w 4897678"/>
              <a:gd name="connsiteY72" fmla="*/ 1345177 h 6858000"/>
              <a:gd name="connsiteX73" fmla="*/ 1337115 w 4897678"/>
              <a:gd name="connsiteY73" fmla="*/ 1249089 h 6858000"/>
              <a:gd name="connsiteX74" fmla="*/ 1335308 w 4897678"/>
              <a:gd name="connsiteY74" fmla="*/ 1164961 h 6858000"/>
              <a:gd name="connsiteX75" fmla="*/ 1365049 w 4897678"/>
              <a:gd name="connsiteY75" fmla="*/ 1102487 h 6858000"/>
              <a:gd name="connsiteX76" fmla="*/ 1380977 w 4897678"/>
              <a:gd name="connsiteY76" fmla="*/ 1051638 h 6858000"/>
              <a:gd name="connsiteX77" fmla="*/ 1360650 w 4897678"/>
              <a:gd name="connsiteY77" fmla="*/ 950605 h 6858000"/>
              <a:gd name="connsiteX78" fmla="*/ 1321700 w 4897678"/>
              <a:gd name="connsiteY78" fmla="*/ 890133 h 6858000"/>
              <a:gd name="connsiteX79" fmla="*/ 1306943 w 4897678"/>
              <a:gd name="connsiteY79" fmla="*/ 779617 h 6858000"/>
              <a:gd name="connsiteX80" fmla="*/ 1304115 w 4897678"/>
              <a:gd name="connsiteY80" fmla="*/ 737583 h 6858000"/>
              <a:gd name="connsiteX81" fmla="*/ 1363659 w 4897678"/>
              <a:gd name="connsiteY81" fmla="*/ 600848 h 6858000"/>
              <a:gd name="connsiteX82" fmla="*/ 1357066 w 4897678"/>
              <a:gd name="connsiteY82" fmla="*/ 530653 h 6858000"/>
              <a:gd name="connsiteX83" fmla="*/ 1373630 w 4897678"/>
              <a:gd name="connsiteY83" fmla="*/ 455615 h 6858000"/>
              <a:gd name="connsiteX84" fmla="*/ 1413997 w 4897678"/>
              <a:gd name="connsiteY84" fmla="*/ 334926 h 6858000"/>
              <a:gd name="connsiteX85" fmla="*/ 1442766 w 4897678"/>
              <a:gd name="connsiteY85" fmla="*/ 236597 h 6858000"/>
              <a:gd name="connsiteX86" fmla="*/ 1470206 w 4897678"/>
              <a:gd name="connsiteY86" fmla="*/ 182099 h 6858000"/>
              <a:gd name="connsiteX87" fmla="*/ 1462879 w 4897678"/>
              <a:gd name="connsiteY87" fmla="*/ 128551 h 6858000"/>
              <a:gd name="connsiteX88" fmla="*/ 1481070 w 4897678"/>
              <a:gd name="connsiteY88" fmla="*/ 69025 h 6858000"/>
              <a:gd name="connsiteX89" fmla="*/ 1504205 w 4897678"/>
              <a:gd name="connsiteY89" fmla="*/ 42915 h 6858000"/>
              <a:gd name="connsiteX90" fmla="*/ 1553576 w 4897678"/>
              <a:gd name="connsiteY90" fmla="*/ 0 h 6858000"/>
              <a:gd name="connsiteX0" fmla="*/ 1553576 w 4897678"/>
              <a:gd name="connsiteY0" fmla="*/ 0 h 6858000"/>
              <a:gd name="connsiteX1" fmla="*/ 4897678 w 4897678"/>
              <a:gd name="connsiteY1" fmla="*/ 0 h 6858000"/>
              <a:gd name="connsiteX2" fmla="*/ 4897678 w 4897678"/>
              <a:gd name="connsiteY2" fmla="*/ 6858000 h 6858000"/>
              <a:gd name="connsiteX3" fmla="*/ 0 w 4897678"/>
              <a:gd name="connsiteY3" fmla="*/ 6858000 h 6858000"/>
              <a:gd name="connsiteX4" fmla="*/ 153 w 4897678"/>
              <a:gd name="connsiteY4" fmla="*/ 6857440 h 6858000"/>
              <a:gd name="connsiteX5" fmla="*/ 30867 w 4897678"/>
              <a:gd name="connsiteY5" fmla="*/ 6809563 h 6858000"/>
              <a:gd name="connsiteX6" fmla="*/ 42695 w 4897678"/>
              <a:gd name="connsiteY6" fmla="*/ 6765511 h 6858000"/>
              <a:gd name="connsiteX7" fmla="*/ 62861 w 4897678"/>
              <a:gd name="connsiteY7" fmla="*/ 6691724 h 6858000"/>
              <a:gd name="connsiteX8" fmla="*/ 72257 w 4897678"/>
              <a:gd name="connsiteY8" fmla="*/ 6623770 h 6858000"/>
              <a:gd name="connsiteX9" fmla="*/ 109528 w 4897678"/>
              <a:gd name="connsiteY9" fmla="*/ 6561395 h 6858000"/>
              <a:gd name="connsiteX10" fmla="*/ 134058 w 4897678"/>
              <a:gd name="connsiteY10" fmla="*/ 6505906 h 6858000"/>
              <a:gd name="connsiteX11" fmla="*/ 130808 w 4897678"/>
              <a:gd name="connsiteY11" fmla="*/ 6500603 h 6858000"/>
              <a:gd name="connsiteX12" fmla="*/ 133434 w 4897678"/>
              <a:gd name="connsiteY12" fmla="*/ 6493382 h 6858000"/>
              <a:gd name="connsiteX13" fmla="*/ 140365 w 4897678"/>
              <a:gd name="connsiteY13" fmla="*/ 6490415 h 6858000"/>
              <a:gd name="connsiteX14" fmla="*/ 195994 w 4897678"/>
              <a:gd name="connsiteY14" fmla="*/ 6404216 h 6858000"/>
              <a:gd name="connsiteX15" fmla="*/ 212189 w 4897678"/>
              <a:gd name="connsiteY15" fmla="*/ 6321641 h 6858000"/>
              <a:gd name="connsiteX16" fmla="*/ 254578 w 4897678"/>
              <a:gd name="connsiteY16" fmla="*/ 6266956 h 6858000"/>
              <a:gd name="connsiteX17" fmla="*/ 279475 w 4897678"/>
              <a:gd name="connsiteY17" fmla="*/ 6223342 h 6858000"/>
              <a:gd name="connsiteX18" fmla="*/ 280189 w 4897678"/>
              <a:gd name="connsiteY18" fmla="*/ 6220570 h 6858000"/>
              <a:gd name="connsiteX19" fmla="*/ 281042 w 4897678"/>
              <a:gd name="connsiteY19" fmla="*/ 6217842 h 6858000"/>
              <a:gd name="connsiteX20" fmla="*/ 282704 w 4897678"/>
              <a:gd name="connsiteY20" fmla="*/ 6117636 h 6858000"/>
              <a:gd name="connsiteX21" fmla="*/ 257561 w 4897678"/>
              <a:gd name="connsiteY21" fmla="*/ 6050242 h 6858000"/>
              <a:gd name="connsiteX22" fmla="*/ 266735 w 4897678"/>
              <a:gd name="connsiteY22" fmla="*/ 5939124 h 6858000"/>
              <a:gd name="connsiteX23" fmla="*/ 272947 w 4897678"/>
              <a:gd name="connsiteY23" fmla="*/ 5897456 h 6858000"/>
              <a:gd name="connsiteX24" fmla="*/ 302110 w 4897678"/>
              <a:gd name="connsiteY24" fmla="*/ 5763866 h 6858000"/>
              <a:gd name="connsiteX25" fmla="*/ 311387 w 4897678"/>
              <a:gd name="connsiteY25" fmla="*/ 5718432 h 6858000"/>
              <a:gd name="connsiteX26" fmla="*/ 291749 w 4897678"/>
              <a:gd name="connsiteY26" fmla="*/ 5606846 h 6858000"/>
              <a:gd name="connsiteX27" fmla="*/ 316944 w 4897678"/>
              <a:gd name="connsiteY27" fmla="*/ 5513206 h 6858000"/>
              <a:gd name="connsiteX28" fmla="*/ 358755 w 4897678"/>
              <a:gd name="connsiteY28" fmla="*/ 5372912 h 6858000"/>
              <a:gd name="connsiteX29" fmla="*/ 376460 w 4897678"/>
              <a:gd name="connsiteY29" fmla="*/ 5308801 h 6858000"/>
              <a:gd name="connsiteX30" fmla="*/ 378745 w 4897678"/>
              <a:gd name="connsiteY30" fmla="*/ 5296204 h 6858000"/>
              <a:gd name="connsiteX31" fmla="*/ 402007 w 4897678"/>
              <a:gd name="connsiteY31" fmla="*/ 5241278 h 6858000"/>
              <a:gd name="connsiteX32" fmla="*/ 410672 w 4897678"/>
              <a:gd name="connsiteY32" fmla="*/ 5231022 h 6858000"/>
              <a:gd name="connsiteX33" fmla="*/ 442663 w 4897678"/>
              <a:gd name="connsiteY33" fmla="*/ 5192994 h 6858000"/>
              <a:gd name="connsiteX34" fmla="*/ 488625 w 4897678"/>
              <a:gd name="connsiteY34" fmla="*/ 5065268 h 6858000"/>
              <a:gd name="connsiteX35" fmla="*/ 545298 w 4897678"/>
              <a:gd name="connsiteY35" fmla="*/ 4960267 h 6858000"/>
              <a:gd name="connsiteX36" fmla="*/ 524753 w 4897678"/>
              <a:gd name="connsiteY36" fmla="*/ 4951448 h 6858000"/>
              <a:gd name="connsiteX37" fmla="*/ 525372 w 4897678"/>
              <a:gd name="connsiteY37" fmla="*/ 4949987 h 6858000"/>
              <a:gd name="connsiteX38" fmla="*/ 779657 w 4897678"/>
              <a:gd name="connsiteY38" fmla="*/ 5057680 h 6858000"/>
              <a:gd name="connsiteX39" fmla="*/ 916267 w 4897678"/>
              <a:gd name="connsiteY39" fmla="*/ 4639226 h 6858000"/>
              <a:gd name="connsiteX40" fmla="*/ 960970 w 4897678"/>
              <a:gd name="connsiteY40" fmla="*/ 4458968 h 6858000"/>
              <a:gd name="connsiteX41" fmla="*/ 974467 w 4897678"/>
              <a:gd name="connsiteY41" fmla="*/ 4400454 h 6858000"/>
              <a:gd name="connsiteX42" fmla="*/ 1019252 w 4897678"/>
              <a:gd name="connsiteY42" fmla="*/ 4326337 h 6858000"/>
              <a:gd name="connsiteX43" fmla="*/ 1097435 w 4897678"/>
              <a:gd name="connsiteY43" fmla="*/ 4004432 h 6858000"/>
              <a:gd name="connsiteX44" fmla="*/ 1115477 w 4897678"/>
              <a:gd name="connsiteY44" fmla="*/ 3887430 h 6858000"/>
              <a:gd name="connsiteX45" fmla="*/ 1129980 w 4897678"/>
              <a:gd name="connsiteY45" fmla="*/ 3841018 h 6858000"/>
              <a:gd name="connsiteX46" fmla="*/ 1128054 w 4897678"/>
              <a:gd name="connsiteY46" fmla="*/ 3833633 h 6858000"/>
              <a:gd name="connsiteX47" fmla="*/ 1144766 w 4897678"/>
              <a:gd name="connsiteY47" fmla="*/ 3703595 h 6858000"/>
              <a:gd name="connsiteX48" fmla="*/ 1146269 w 4897678"/>
              <a:gd name="connsiteY48" fmla="*/ 3675779 h 6858000"/>
              <a:gd name="connsiteX49" fmla="*/ 1145250 w 4897678"/>
              <a:gd name="connsiteY49" fmla="*/ 3673177 h 6858000"/>
              <a:gd name="connsiteX50" fmla="*/ 1145144 w 4897678"/>
              <a:gd name="connsiteY50" fmla="*/ 3399727 h 6858000"/>
              <a:gd name="connsiteX51" fmla="*/ 1153102 w 4897678"/>
              <a:gd name="connsiteY51" fmla="*/ 3022588 h 6858000"/>
              <a:gd name="connsiteX52" fmla="*/ 1187493 w 4897678"/>
              <a:gd name="connsiteY52" fmla="*/ 2780324 h 6858000"/>
              <a:gd name="connsiteX53" fmla="*/ 1174471 w 4897678"/>
              <a:gd name="connsiteY53" fmla="*/ 2636046 h 6858000"/>
              <a:gd name="connsiteX54" fmla="*/ 1173030 w 4897678"/>
              <a:gd name="connsiteY54" fmla="*/ 2517573 h 6858000"/>
              <a:gd name="connsiteX55" fmla="*/ 1179971 w 4897678"/>
              <a:gd name="connsiteY55" fmla="*/ 2259305 h 6858000"/>
              <a:gd name="connsiteX56" fmla="*/ 1180091 w 4897678"/>
              <a:gd name="connsiteY56" fmla="*/ 2154737 h 6858000"/>
              <a:gd name="connsiteX57" fmla="*/ 1173497 w 4897678"/>
              <a:gd name="connsiteY57" fmla="*/ 2118139 h 6858000"/>
              <a:gd name="connsiteX58" fmla="*/ 1168754 w 4897678"/>
              <a:gd name="connsiteY58" fmla="*/ 2064932 h 6858000"/>
              <a:gd name="connsiteX59" fmla="*/ 1175360 w 4897678"/>
              <a:gd name="connsiteY59" fmla="*/ 2031780 h 6858000"/>
              <a:gd name="connsiteX60" fmla="*/ 1175420 w 4897678"/>
              <a:gd name="connsiteY60" fmla="*/ 2025741 h 6858000"/>
              <a:gd name="connsiteX61" fmla="*/ 1192392 w 4897678"/>
              <a:gd name="connsiteY61" fmla="*/ 1985855 h 6858000"/>
              <a:gd name="connsiteX62" fmla="*/ 1240537 w 4897678"/>
              <a:gd name="connsiteY62" fmla="*/ 1810891 h 6858000"/>
              <a:gd name="connsiteX63" fmla="*/ 1262324 w 4897678"/>
              <a:gd name="connsiteY63" fmla="*/ 1680343 h 6858000"/>
              <a:gd name="connsiteX64" fmla="*/ 1264475 w 4897678"/>
              <a:gd name="connsiteY64" fmla="*/ 1634781 h 6858000"/>
              <a:gd name="connsiteX65" fmla="*/ 1268425 w 4897678"/>
              <a:gd name="connsiteY65" fmla="*/ 1558391 h 6858000"/>
              <a:gd name="connsiteX66" fmla="*/ 1263100 w 4897678"/>
              <a:gd name="connsiteY66" fmla="*/ 1489998 h 6858000"/>
              <a:gd name="connsiteX67" fmla="*/ 1286195 w 4897678"/>
              <a:gd name="connsiteY67" fmla="*/ 1421105 h 6858000"/>
              <a:gd name="connsiteX68" fmla="*/ 1298315 w 4897678"/>
              <a:gd name="connsiteY68" fmla="*/ 1361656 h 6858000"/>
              <a:gd name="connsiteX69" fmla="*/ 1294008 w 4897678"/>
              <a:gd name="connsiteY69" fmla="*/ 1357170 h 6858000"/>
              <a:gd name="connsiteX70" fmla="*/ 1295031 w 4897678"/>
              <a:gd name="connsiteY70" fmla="*/ 1349556 h 6858000"/>
              <a:gd name="connsiteX71" fmla="*/ 1301170 w 4897678"/>
              <a:gd name="connsiteY71" fmla="*/ 1345177 h 6858000"/>
              <a:gd name="connsiteX72" fmla="*/ 1337115 w 4897678"/>
              <a:gd name="connsiteY72" fmla="*/ 1249089 h 6858000"/>
              <a:gd name="connsiteX73" fmla="*/ 1335308 w 4897678"/>
              <a:gd name="connsiteY73" fmla="*/ 1164961 h 6858000"/>
              <a:gd name="connsiteX74" fmla="*/ 1365049 w 4897678"/>
              <a:gd name="connsiteY74" fmla="*/ 1102487 h 6858000"/>
              <a:gd name="connsiteX75" fmla="*/ 1380977 w 4897678"/>
              <a:gd name="connsiteY75" fmla="*/ 1051638 h 6858000"/>
              <a:gd name="connsiteX76" fmla="*/ 1360650 w 4897678"/>
              <a:gd name="connsiteY76" fmla="*/ 950605 h 6858000"/>
              <a:gd name="connsiteX77" fmla="*/ 1321700 w 4897678"/>
              <a:gd name="connsiteY77" fmla="*/ 890133 h 6858000"/>
              <a:gd name="connsiteX78" fmla="*/ 1306943 w 4897678"/>
              <a:gd name="connsiteY78" fmla="*/ 779617 h 6858000"/>
              <a:gd name="connsiteX79" fmla="*/ 1304115 w 4897678"/>
              <a:gd name="connsiteY79" fmla="*/ 737583 h 6858000"/>
              <a:gd name="connsiteX80" fmla="*/ 1363659 w 4897678"/>
              <a:gd name="connsiteY80" fmla="*/ 600848 h 6858000"/>
              <a:gd name="connsiteX81" fmla="*/ 1357066 w 4897678"/>
              <a:gd name="connsiteY81" fmla="*/ 530653 h 6858000"/>
              <a:gd name="connsiteX82" fmla="*/ 1373630 w 4897678"/>
              <a:gd name="connsiteY82" fmla="*/ 455615 h 6858000"/>
              <a:gd name="connsiteX83" fmla="*/ 1413997 w 4897678"/>
              <a:gd name="connsiteY83" fmla="*/ 334926 h 6858000"/>
              <a:gd name="connsiteX84" fmla="*/ 1442766 w 4897678"/>
              <a:gd name="connsiteY84" fmla="*/ 236597 h 6858000"/>
              <a:gd name="connsiteX85" fmla="*/ 1470206 w 4897678"/>
              <a:gd name="connsiteY85" fmla="*/ 182099 h 6858000"/>
              <a:gd name="connsiteX86" fmla="*/ 1462879 w 4897678"/>
              <a:gd name="connsiteY86" fmla="*/ 128551 h 6858000"/>
              <a:gd name="connsiteX87" fmla="*/ 1481070 w 4897678"/>
              <a:gd name="connsiteY87" fmla="*/ 69025 h 6858000"/>
              <a:gd name="connsiteX88" fmla="*/ 1504205 w 4897678"/>
              <a:gd name="connsiteY88" fmla="*/ 42915 h 6858000"/>
              <a:gd name="connsiteX89" fmla="*/ 1553576 w 4897678"/>
              <a:gd name="connsiteY89" fmla="*/ 0 h 6858000"/>
              <a:gd name="connsiteX0" fmla="*/ 1553576 w 4897678"/>
              <a:gd name="connsiteY0" fmla="*/ 0 h 6858000"/>
              <a:gd name="connsiteX1" fmla="*/ 4897678 w 4897678"/>
              <a:gd name="connsiteY1" fmla="*/ 0 h 6858000"/>
              <a:gd name="connsiteX2" fmla="*/ 4897678 w 4897678"/>
              <a:gd name="connsiteY2" fmla="*/ 6858000 h 6858000"/>
              <a:gd name="connsiteX3" fmla="*/ 0 w 4897678"/>
              <a:gd name="connsiteY3" fmla="*/ 6858000 h 6858000"/>
              <a:gd name="connsiteX4" fmla="*/ 153 w 4897678"/>
              <a:gd name="connsiteY4" fmla="*/ 6857440 h 6858000"/>
              <a:gd name="connsiteX5" fmla="*/ 30867 w 4897678"/>
              <a:gd name="connsiteY5" fmla="*/ 6809563 h 6858000"/>
              <a:gd name="connsiteX6" fmla="*/ 42695 w 4897678"/>
              <a:gd name="connsiteY6" fmla="*/ 6765511 h 6858000"/>
              <a:gd name="connsiteX7" fmla="*/ 62861 w 4897678"/>
              <a:gd name="connsiteY7" fmla="*/ 6691724 h 6858000"/>
              <a:gd name="connsiteX8" fmla="*/ 72257 w 4897678"/>
              <a:gd name="connsiteY8" fmla="*/ 6623770 h 6858000"/>
              <a:gd name="connsiteX9" fmla="*/ 109528 w 4897678"/>
              <a:gd name="connsiteY9" fmla="*/ 6561395 h 6858000"/>
              <a:gd name="connsiteX10" fmla="*/ 134058 w 4897678"/>
              <a:gd name="connsiteY10" fmla="*/ 6505906 h 6858000"/>
              <a:gd name="connsiteX11" fmla="*/ 130808 w 4897678"/>
              <a:gd name="connsiteY11" fmla="*/ 6500603 h 6858000"/>
              <a:gd name="connsiteX12" fmla="*/ 133434 w 4897678"/>
              <a:gd name="connsiteY12" fmla="*/ 6493382 h 6858000"/>
              <a:gd name="connsiteX13" fmla="*/ 140365 w 4897678"/>
              <a:gd name="connsiteY13" fmla="*/ 6490415 h 6858000"/>
              <a:gd name="connsiteX14" fmla="*/ 195994 w 4897678"/>
              <a:gd name="connsiteY14" fmla="*/ 6404216 h 6858000"/>
              <a:gd name="connsiteX15" fmla="*/ 212189 w 4897678"/>
              <a:gd name="connsiteY15" fmla="*/ 6321641 h 6858000"/>
              <a:gd name="connsiteX16" fmla="*/ 254578 w 4897678"/>
              <a:gd name="connsiteY16" fmla="*/ 6266956 h 6858000"/>
              <a:gd name="connsiteX17" fmla="*/ 279475 w 4897678"/>
              <a:gd name="connsiteY17" fmla="*/ 6223342 h 6858000"/>
              <a:gd name="connsiteX18" fmla="*/ 280189 w 4897678"/>
              <a:gd name="connsiteY18" fmla="*/ 6220570 h 6858000"/>
              <a:gd name="connsiteX19" fmla="*/ 281042 w 4897678"/>
              <a:gd name="connsiteY19" fmla="*/ 6217842 h 6858000"/>
              <a:gd name="connsiteX20" fmla="*/ 282704 w 4897678"/>
              <a:gd name="connsiteY20" fmla="*/ 6117636 h 6858000"/>
              <a:gd name="connsiteX21" fmla="*/ 257561 w 4897678"/>
              <a:gd name="connsiteY21" fmla="*/ 6050242 h 6858000"/>
              <a:gd name="connsiteX22" fmla="*/ 266735 w 4897678"/>
              <a:gd name="connsiteY22" fmla="*/ 5939124 h 6858000"/>
              <a:gd name="connsiteX23" fmla="*/ 272947 w 4897678"/>
              <a:gd name="connsiteY23" fmla="*/ 5897456 h 6858000"/>
              <a:gd name="connsiteX24" fmla="*/ 302110 w 4897678"/>
              <a:gd name="connsiteY24" fmla="*/ 5763866 h 6858000"/>
              <a:gd name="connsiteX25" fmla="*/ 311387 w 4897678"/>
              <a:gd name="connsiteY25" fmla="*/ 5718432 h 6858000"/>
              <a:gd name="connsiteX26" fmla="*/ 291749 w 4897678"/>
              <a:gd name="connsiteY26" fmla="*/ 5606846 h 6858000"/>
              <a:gd name="connsiteX27" fmla="*/ 316944 w 4897678"/>
              <a:gd name="connsiteY27" fmla="*/ 5513206 h 6858000"/>
              <a:gd name="connsiteX28" fmla="*/ 358755 w 4897678"/>
              <a:gd name="connsiteY28" fmla="*/ 5372912 h 6858000"/>
              <a:gd name="connsiteX29" fmla="*/ 376460 w 4897678"/>
              <a:gd name="connsiteY29" fmla="*/ 5308801 h 6858000"/>
              <a:gd name="connsiteX30" fmla="*/ 378745 w 4897678"/>
              <a:gd name="connsiteY30" fmla="*/ 5296204 h 6858000"/>
              <a:gd name="connsiteX31" fmla="*/ 402007 w 4897678"/>
              <a:gd name="connsiteY31" fmla="*/ 5241278 h 6858000"/>
              <a:gd name="connsiteX32" fmla="*/ 410672 w 4897678"/>
              <a:gd name="connsiteY32" fmla="*/ 5231022 h 6858000"/>
              <a:gd name="connsiteX33" fmla="*/ 442663 w 4897678"/>
              <a:gd name="connsiteY33" fmla="*/ 5192994 h 6858000"/>
              <a:gd name="connsiteX34" fmla="*/ 488625 w 4897678"/>
              <a:gd name="connsiteY34" fmla="*/ 5065268 h 6858000"/>
              <a:gd name="connsiteX35" fmla="*/ 545298 w 4897678"/>
              <a:gd name="connsiteY35" fmla="*/ 4960267 h 6858000"/>
              <a:gd name="connsiteX36" fmla="*/ 524753 w 4897678"/>
              <a:gd name="connsiteY36" fmla="*/ 4951448 h 6858000"/>
              <a:gd name="connsiteX37" fmla="*/ 779657 w 4897678"/>
              <a:gd name="connsiteY37" fmla="*/ 5057680 h 6858000"/>
              <a:gd name="connsiteX38" fmla="*/ 916267 w 4897678"/>
              <a:gd name="connsiteY38" fmla="*/ 4639226 h 6858000"/>
              <a:gd name="connsiteX39" fmla="*/ 960970 w 4897678"/>
              <a:gd name="connsiteY39" fmla="*/ 4458968 h 6858000"/>
              <a:gd name="connsiteX40" fmla="*/ 974467 w 4897678"/>
              <a:gd name="connsiteY40" fmla="*/ 4400454 h 6858000"/>
              <a:gd name="connsiteX41" fmla="*/ 1019252 w 4897678"/>
              <a:gd name="connsiteY41" fmla="*/ 4326337 h 6858000"/>
              <a:gd name="connsiteX42" fmla="*/ 1097435 w 4897678"/>
              <a:gd name="connsiteY42" fmla="*/ 4004432 h 6858000"/>
              <a:gd name="connsiteX43" fmla="*/ 1115477 w 4897678"/>
              <a:gd name="connsiteY43" fmla="*/ 3887430 h 6858000"/>
              <a:gd name="connsiteX44" fmla="*/ 1129980 w 4897678"/>
              <a:gd name="connsiteY44" fmla="*/ 3841018 h 6858000"/>
              <a:gd name="connsiteX45" fmla="*/ 1128054 w 4897678"/>
              <a:gd name="connsiteY45" fmla="*/ 3833633 h 6858000"/>
              <a:gd name="connsiteX46" fmla="*/ 1144766 w 4897678"/>
              <a:gd name="connsiteY46" fmla="*/ 3703595 h 6858000"/>
              <a:gd name="connsiteX47" fmla="*/ 1146269 w 4897678"/>
              <a:gd name="connsiteY47" fmla="*/ 3675779 h 6858000"/>
              <a:gd name="connsiteX48" fmla="*/ 1145250 w 4897678"/>
              <a:gd name="connsiteY48" fmla="*/ 3673177 h 6858000"/>
              <a:gd name="connsiteX49" fmla="*/ 1145144 w 4897678"/>
              <a:gd name="connsiteY49" fmla="*/ 3399727 h 6858000"/>
              <a:gd name="connsiteX50" fmla="*/ 1153102 w 4897678"/>
              <a:gd name="connsiteY50" fmla="*/ 3022588 h 6858000"/>
              <a:gd name="connsiteX51" fmla="*/ 1187493 w 4897678"/>
              <a:gd name="connsiteY51" fmla="*/ 2780324 h 6858000"/>
              <a:gd name="connsiteX52" fmla="*/ 1174471 w 4897678"/>
              <a:gd name="connsiteY52" fmla="*/ 2636046 h 6858000"/>
              <a:gd name="connsiteX53" fmla="*/ 1173030 w 4897678"/>
              <a:gd name="connsiteY53" fmla="*/ 2517573 h 6858000"/>
              <a:gd name="connsiteX54" fmla="*/ 1179971 w 4897678"/>
              <a:gd name="connsiteY54" fmla="*/ 2259305 h 6858000"/>
              <a:gd name="connsiteX55" fmla="*/ 1180091 w 4897678"/>
              <a:gd name="connsiteY55" fmla="*/ 2154737 h 6858000"/>
              <a:gd name="connsiteX56" fmla="*/ 1173497 w 4897678"/>
              <a:gd name="connsiteY56" fmla="*/ 2118139 h 6858000"/>
              <a:gd name="connsiteX57" fmla="*/ 1168754 w 4897678"/>
              <a:gd name="connsiteY57" fmla="*/ 2064932 h 6858000"/>
              <a:gd name="connsiteX58" fmla="*/ 1175360 w 4897678"/>
              <a:gd name="connsiteY58" fmla="*/ 2031780 h 6858000"/>
              <a:gd name="connsiteX59" fmla="*/ 1175420 w 4897678"/>
              <a:gd name="connsiteY59" fmla="*/ 2025741 h 6858000"/>
              <a:gd name="connsiteX60" fmla="*/ 1192392 w 4897678"/>
              <a:gd name="connsiteY60" fmla="*/ 1985855 h 6858000"/>
              <a:gd name="connsiteX61" fmla="*/ 1240537 w 4897678"/>
              <a:gd name="connsiteY61" fmla="*/ 1810891 h 6858000"/>
              <a:gd name="connsiteX62" fmla="*/ 1262324 w 4897678"/>
              <a:gd name="connsiteY62" fmla="*/ 1680343 h 6858000"/>
              <a:gd name="connsiteX63" fmla="*/ 1264475 w 4897678"/>
              <a:gd name="connsiteY63" fmla="*/ 1634781 h 6858000"/>
              <a:gd name="connsiteX64" fmla="*/ 1268425 w 4897678"/>
              <a:gd name="connsiteY64" fmla="*/ 1558391 h 6858000"/>
              <a:gd name="connsiteX65" fmla="*/ 1263100 w 4897678"/>
              <a:gd name="connsiteY65" fmla="*/ 1489998 h 6858000"/>
              <a:gd name="connsiteX66" fmla="*/ 1286195 w 4897678"/>
              <a:gd name="connsiteY66" fmla="*/ 1421105 h 6858000"/>
              <a:gd name="connsiteX67" fmla="*/ 1298315 w 4897678"/>
              <a:gd name="connsiteY67" fmla="*/ 1361656 h 6858000"/>
              <a:gd name="connsiteX68" fmla="*/ 1294008 w 4897678"/>
              <a:gd name="connsiteY68" fmla="*/ 1357170 h 6858000"/>
              <a:gd name="connsiteX69" fmla="*/ 1295031 w 4897678"/>
              <a:gd name="connsiteY69" fmla="*/ 1349556 h 6858000"/>
              <a:gd name="connsiteX70" fmla="*/ 1301170 w 4897678"/>
              <a:gd name="connsiteY70" fmla="*/ 1345177 h 6858000"/>
              <a:gd name="connsiteX71" fmla="*/ 1337115 w 4897678"/>
              <a:gd name="connsiteY71" fmla="*/ 1249089 h 6858000"/>
              <a:gd name="connsiteX72" fmla="*/ 1335308 w 4897678"/>
              <a:gd name="connsiteY72" fmla="*/ 1164961 h 6858000"/>
              <a:gd name="connsiteX73" fmla="*/ 1365049 w 4897678"/>
              <a:gd name="connsiteY73" fmla="*/ 1102487 h 6858000"/>
              <a:gd name="connsiteX74" fmla="*/ 1380977 w 4897678"/>
              <a:gd name="connsiteY74" fmla="*/ 1051638 h 6858000"/>
              <a:gd name="connsiteX75" fmla="*/ 1360650 w 4897678"/>
              <a:gd name="connsiteY75" fmla="*/ 950605 h 6858000"/>
              <a:gd name="connsiteX76" fmla="*/ 1321700 w 4897678"/>
              <a:gd name="connsiteY76" fmla="*/ 890133 h 6858000"/>
              <a:gd name="connsiteX77" fmla="*/ 1306943 w 4897678"/>
              <a:gd name="connsiteY77" fmla="*/ 779617 h 6858000"/>
              <a:gd name="connsiteX78" fmla="*/ 1304115 w 4897678"/>
              <a:gd name="connsiteY78" fmla="*/ 737583 h 6858000"/>
              <a:gd name="connsiteX79" fmla="*/ 1363659 w 4897678"/>
              <a:gd name="connsiteY79" fmla="*/ 600848 h 6858000"/>
              <a:gd name="connsiteX80" fmla="*/ 1357066 w 4897678"/>
              <a:gd name="connsiteY80" fmla="*/ 530653 h 6858000"/>
              <a:gd name="connsiteX81" fmla="*/ 1373630 w 4897678"/>
              <a:gd name="connsiteY81" fmla="*/ 455615 h 6858000"/>
              <a:gd name="connsiteX82" fmla="*/ 1413997 w 4897678"/>
              <a:gd name="connsiteY82" fmla="*/ 334926 h 6858000"/>
              <a:gd name="connsiteX83" fmla="*/ 1442766 w 4897678"/>
              <a:gd name="connsiteY83" fmla="*/ 236597 h 6858000"/>
              <a:gd name="connsiteX84" fmla="*/ 1470206 w 4897678"/>
              <a:gd name="connsiteY84" fmla="*/ 182099 h 6858000"/>
              <a:gd name="connsiteX85" fmla="*/ 1462879 w 4897678"/>
              <a:gd name="connsiteY85" fmla="*/ 128551 h 6858000"/>
              <a:gd name="connsiteX86" fmla="*/ 1481070 w 4897678"/>
              <a:gd name="connsiteY86" fmla="*/ 69025 h 6858000"/>
              <a:gd name="connsiteX87" fmla="*/ 1504205 w 4897678"/>
              <a:gd name="connsiteY87" fmla="*/ 42915 h 6858000"/>
              <a:gd name="connsiteX88" fmla="*/ 1553576 w 4897678"/>
              <a:gd name="connsiteY88" fmla="*/ 0 h 6858000"/>
              <a:gd name="connsiteX0" fmla="*/ 1553576 w 4897678"/>
              <a:gd name="connsiteY0" fmla="*/ 0 h 6858000"/>
              <a:gd name="connsiteX1" fmla="*/ 4897678 w 4897678"/>
              <a:gd name="connsiteY1" fmla="*/ 0 h 6858000"/>
              <a:gd name="connsiteX2" fmla="*/ 4897678 w 4897678"/>
              <a:gd name="connsiteY2" fmla="*/ 6858000 h 6858000"/>
              <a:gd name="connsiteX3" fmla="*/ 0 w 4897678"/>
              <a:gd name="connsiteY3" fmla="*/ 6858000 h 6858000"/>
              <a:gd name="connsiteX4" fmla="*/ 153 w 4897678"/>
              <a:gd name="connsiteY4" fmla="*/ 6857440 h 6858000"/>
              <a:gd name="connsiteX5" fmla="*/ 30867 w 4897678"/>
              <a:gd name="connsiteY5" fmla="*/ 6809563 h 6858000"/>
              <a:gd name="connsiteX6" fmla="*/ 42695 w 4897678"/>
              <a:gd name="connsiteY6" fmla="*/ 6765511 h 6858000"/>
              <a:gd name="connsiteX7" fmla="*/ 62861 w 4897678"/>
              <a:gd name="connsiteY7" fmla="*/ 6691724 h 6858000"/>
              <a:gd name="connsiteX8" fmla="*/ 72257 w 4897678"/>
              <a:gd name="connsiteY8" fmla="*/ 6623770 h 6858000"/>
              <a:gd name="connsiteX9" fmla="*/ 109528 w 4897678"/>
              <a:gd name="connsiteY9" fmla="*/ 6561395 h 6858000"/>
              <a:gd name="connsiteX10" fmla="*/ 134058 w 4897678"/>
              <a:gd name="connsiteY10" fmla="*/ 6505906 h 6858000"/>
              <a:gd name="connsiteX11" fmla="*/ 130808 w 4897678"/>
              <a:gd name="connsiteY11" fmla="*/ 6500603 h 6858000"/>
              <a:gd name="connsiteX12" fmla="*/ 133434 w 4897678"/>
              <a:gd name="connsiteY12" fmla="*/ 6493382 h 6858000"/>
              <a:gd name="connsiteX13" fmla="*/ 140365 w 4897678"/>
              <a:gd name="connsiteY13" fmla="*/ 6490415 h 6858000"/>
              <a:gd name="connsiteX14" fmla="*/ 195994 w 4897678"/>
              <a:gd name="connsiteY14" fmla="*/ 6404216 h 6858000"/>
              <a:gd name="connsiteX15" fmla="*/ 212189 w 4897678"/>
              <a:gd name="connsiteY15" fmla="*/ 6321641 h 6858000"/>
              <a:gd name="connsiteX16" fmla="*/ 254578 w 4897678"/>
              <a:gd name="connsiteY16" fmla="*/ 6266956 h 6858000"/>
              <a:gd name="connsiteX17" fmla="*/ 279475 w 4897678"/>
              <a:gd name="connsiteY17" fmla="*/ 6223342 h 6858000"/>
              <a:gd name="connsiteX18" fmla="*/ 280189 w 4897678"/>
              <a:gd name="connsiteY18" fmla="*/ 6220570 h 6858000"/>
              <a:gd name="connsiteX19" fmla="*/ 281042 w 4897678"/>
              <a:gd name="connsiteY19" fmla="*/ 6217842 h 6858000"/>
              <a:gd name="connsiteX20" fmla="*/ 282704 w 4897678"/>
              <a:gd name="connsiteY20" fmla="*/ 6117636 h 6858000"/>
              <a:gd name="connsiteX21" fmla="*/ 257561 w 4897678"/>
              <a:gd name="connsiteY21" fmla="*/ 6050242 h 6858000"/>
              <a:gd name="connsiteX22" fmla="*/ 266735 w 4897678"/>
              <a:gd name="connsiteY22" fmla="*/ 5939124 h 6858000"/>
              <a:gd name="connsiteX23" fmla="*/ 272947 w 4897678"/>
              <a:gd name="connsiteY23" fmla="*/ 5897456 h 6858000"/>
              <a:gd name="connsiteX24" fmla="*/ 302110 w 4897678"/>
              <a:gd name="connsiteY24" fmla="*/ 5763866 h 6858000"/>
              <a:gd name="connsiteX25" fmla="*/ 311387 w 4897678"/>
              <a:gd name="connsiteY25" fmla="*/ 5718432 h 6858000"/>
              <a:gd name="connsiteX26" fmla="*/ 291749 w 4897678"/>
              <a:gd name="connsiteY26" fmla="*/ 5606846 h 6858000"/>
              <a:gd name="connsiteX27" fmla="*/ 316944 w 4897678"/>
              <a:gd name="connsiteY27" fmla="*/ 5513206 h 6858000"/>
              <a:gd name="connsiteX28" fmla="*/ 358755 w 4897678"/>
              <a:gd name="connsiteY28" fmla="*/ 5372912 h 6858000"/>
              <a:gd name="connsiteX29" fmla="*/ 376460 w 4897678"/>
              <a:gd name="connsiteY29" fmla="*/ 5308801 h 6858000"/>
              <a:gd name="connsiteX30" fmla="*/ 378745 w 4897678"/>
              <a:gd name="connsiteY30" fmla="*/ 5296204 h 6858000"/>
              <a:gd name="connsiteX31" fmla="*/ 402007 w 4897678"/>
              <a:gd name="connsiteY31" fmla="*/ 5241278 h 6858000"/>
              <a:gd name="connsiteX32" fmla="*/ 410672 w 4897678"/>
              <a:gd name="connsiteY32" fmla="*/ 5231022 h 6858000"/>
              <a:gd name="connsiteX33" fmla="*/ 442663 w 4897678"/>
              <a:gd name="connsiteY33" fmla="*/ 5192994 h 6858000"/>
              <a:gd name="connsiteX34" fmla="*/ 488625 w 4897678"/>
              <a:gd name="connsiteY34" fmla="*/ 5065268 h 6858000"/>
              <a:gd name="connsiteX35" fmla="*/ 545298 w 4897678"/>
              <a:gd name="connsiteY35" fmla="*/ 4960267 h 6858000"/>
              <a:gd name="connsiteX36" fmla="*/ 524753 w 4897678"/>
              <a:gd name="connsiteY36" fmla="*/ 4951448 h 6858000"/>
              <a:gd name="connsiteX37" fmla="*/ 916267 w 4897678"/>
              <a:gd name="connsiteY37" fmla="*/ 4639226 h 6858000"/>
              <a:gd name="connsiteX38" fmla="*/ 960970 w 4897678"/>
              <a:gd name="connsiteY38" fmla="*/ 4458968 h 6858000"/>
              <a:gd name="connsiteX39" fmla="*/ 974467 w 4897678"/>
              <a:gd name="connsiteY39" fmla="*/ 4400454 h 6858000"/>
              <a:gd name="connsiteX40" fmla="*/ 1019252 w 4897678"/>
              <a:gd name="connsiteY40" fmla="*/ 4326337 h 6858000"/>
              <a:gd name="connsiteX41" fmla="*/ 1097435 w 4897678"/>
              <a:gd name="connsiteY41" fmla="*/ 4004432 h 6858000"/>
              <a:gd name="connsiteX42" fmla="*/ 1115477 w 4897678"/>
              <a:gd name="connsiteY42" fmla="*/ 3887430 h 6858000"/>
              <a:gd name="connsiteX43" fmla="*/ 1129980 w 4897678"/>
              <a:gd name="connsiteY43" fmla="*/ 3841018 h 6858000"/>
              <a:gd name="connsiteX44" fmla="*/ 1128054 w 4897678"/>
              <a:gd name="connsiteY44" fmla="*/ 3833633 h 6858000"/>
              <a:gd name="connsiteX45" fmla="*/ 1144766 w 4897678"/>
              <a:gd name="connsiteY45" fmla="*/ 3703595 h 6858000"/>
              <a:gd name="connsiteX46" fmla="*/ 1146269 w 4897678"/>
              <a:gd name="connsiteY46" fmla="*/ 3675779 h 6858000"/>
              <a:gd name="connsiteX47" fmla="*/ 1145250 w 4897678"/>
              <a:gd name="connsiteY47" fmla="*/ 3673177 h 6858000"/>
              <a:gd name="connsiteX48" fmla="*/ 1145144 w 4897678"/>
              <a:gd name="connsiteY48" fmla="*/ 3399727 h 6858000"/>
              <a:gd name="connsiteX49" fmla="*/ 1153102 w 4897678"/>
              <a:gd name="connsiteY49" fmla="*/ 3022588 h 6858000"/>
              <a:gd name="connsiteX50" fmla="*/ 1187493 w 4897678"/>
              <a:gd name="connsiteY50" fmla="*/ 2780324 h 6858000"/>
              <a:gd name="connsiteX51" fmla="*/ 1174471 w 4897678"/>
              <a:gd name="connsiteY51" fmla="*/ 2636046 h 6858000"/>
              <a:gd name="connsiteX52" fmla="*/ 1173030 w 4897678"/>
              <a:gd name="connsiteY52" fmla="*/ 2517573 h 6858000"/>
              <a:gd name="connsiteX53" fmla="*/ 1179971 w 4897678"/>
              <a:gd name="connsiteY53" fmla="*/ 2259305 h 6858000"/>
              <a:gd name="connsiteX54" fmla="*/ 1180091 w 4897678"/>
              <a:gd name="connsiteY54" fmla="*/ 2154737 h 6858000"/>
              <a:gd name="connsiteX55" fmla="*/ 1173497 w 4897678"/>
              <a:gd name="connsiteY55" fmla="*/ 2118139 h 6858000"/>
              <a:gd name="connsiteX56" fmla="*/ 1168754 w 4897678"/>
              <a:gd name="connsiteY56" fmla="*/ 2064932 h 6858000"/>
              <a:gd name="connsiteX57" fmla="*/ 1175360 w 4897678"/>
              <a:gd name="connsiteY57" fmla="*/ 2031780 h 6858000"/>
              <a:gd name="connsiteX58" fmla="*/ 1175420 w 4897678"/>
              <a:gd name="connsiteY58" fmla="*/ 2025741 h 6858000"/>
              <a:gd name="connsiteX59" fmla="*/ 1192392 w 4897678"/>
              <a:gd name="connsiteY59" fmla="*/ 1985855 h 6858000"/>
              <a:gd name="connsiteX60" fmla="*/ 1240537 w 4897678"/>
              <a:gd name="connsiteY60" fmla="*/ 1810891 h 6858000"/>
              <a:gd name="connsiteX61" fmla="*/ 1262324 w 4897678"/>
              <a:gd name="connsiteY61" fmla="*/ 1680343 h 6858000"/>
              <a:gd name="connsiteX62" fmla="*/ 1264475 w 4897678"/>
              <a:gd name="connsiteY62" fmla="*/ 1634781 h 6858000"/>
              <a:gd name="connsiteX63" fmla="*/ 1268425 w 4897678"/>
              <a:gd name="connsiteY63" fmla="*/ 1558391 h 6858000"/>
              <a:gd name="connsiteX64" fmla="*/ 1263100 w 4897678"/>
              <a:gd name="connsiteY64" fmla="*/ 1489998 h 6858000"/>
              <a:gd name="connsiteX65" fmla="*/ 1286195 w 4897678"/>
              <a:gd name="connsiteY65" fmla="*/ 1421105 h 6858000"/>
              <a:gd name="connsiteX66" fmla="*/ 1298315 w 4897678"/>
              <a:gd name="connsiteY66" fmla="*/ 1361656 h 6858000"/>
              <a:gd name="connsiteX67" fmla="*/ 1294008 w 4897678"/>
              <a:gd name="connsiteY67" fmla="*/ 1357170 h 6858000"/>
              <a:gd name="connsiteX68" fmla="*/ 1295031 w 4897678"/>
              <a:gd name="connsiteY68" fmla="*/ 1349556 h 6858000"/>
              <a:gd name="connsiteX69" fmla="*/ 1301170 w 4897678"/>
              <a:gd name="connsiteY69" fmla="*/ 1345177 h 6858000"/>
              <a:gd name="connsiteX70" fmla="*/ 1337115 w 4897678"/>
              <a:gd name="connsiteY70" fmla="*/ 1249089 h 6858000"/>
              <a:gd name="connsiteX71" fmla="*/ 1335308 w 4897678"/>
              <a:gd name="connsiteY71" fmla="*/ 1164961 h 6858000"/>
              <a:gd name="connsiteX72" fmla="*/ 1365049 w 4897678"/>
              <a:gd name="connsiteY72" fmla="*/ 1102487 h 6858000"/>
              <a:gd name="connsiteX73" fmla="*/ 1380977 w 4897678"/>
              <a:gd name="connsiteY73" fmla="*/ 1051638 h 6858000"/>
              <a:gd name="connsiteX74" fmla="*/ 1360650 w 4897678"/>
              <a:gd name="connsiteY74" fmla="*/ 950605 h 6858000"/>
              <a:gd name="connsiteX75" fmla="*/ 1321700 w 4897678"/>
              <a:gd name="connsiteY75" fmla="*/ 890133 h 6858000"/>
              <a:gd name="connsiteX76" fmla="*/ 1306943 w 4897678"/>
              <a:gd name="connsiteY76" fmla="*/ 779617 h 6858000"/>
              <a:gd name="connsiteX77" fmla="*/ 1304115 w 4897678"/>
              <a:gd name="connsiteY77" fmla="*/ 737583 h 6858000"/>
              <a:gd name="connsiteX78" fmla="*/ 1363659 w 4897678"/>
              <a:gd name="connsiteY78" fmla="*/ 600848 h 6858000"/>
              <a:gd name="connsiteX79" fmla="*/ 1357066 w 4897678"/>
              <a:gd name="connsiteY79" fmla="*/ 530653 h 6858000"/>
              <a:gd name="connsiteX80" fmla="*/ 1373630 w 4897678"/>
              <a:gd name="connsiteY80" fmla="*/ 455615 h 6858000"/>
              <a:gd name="connsiteX81" fmla="*/ 1413997 w 4897678"/>
              <a:gd name="connsiteY81" fmla="*/ 334926 h 6858000"/>
              <a:gd name="connsiteX82" fmla="*/ 1442766 w 4897678"/>
              <a:gd name="connsiteY82" fmla="*/ 236597 h 6858000"/>
              <a:gd name="connsiteX83" fmla="*/ 1470206 w 4897678"/>
              <a:gd name="connsiteY83" fmla="*/ 182099 h 6858000"/>
              <a:gd name="connsiteX84" fmla="*/ 1462879 w 4897678"/>
              <a:gd name="connsiteY84" fmla="*/ 128551 h 6858000"/>
              <a:gd name="connsiteX85" fmla="*/ 1481070 w 4897678"/>
              <a:gd name="connsiteY85" fmla="*/ 69025 h 6858000"/>
              <a:gd name="connsiteX86" fmla="*/ 1504205 w 4897678"/>
              <a:gd name="connsiteY86" fmla="*/ 42915 h 6858000"/>
              <a:gd name="connsiteX87" fmla="*/ 1553576 w 4897678"/>
              <a:gd name="connsiteY87" fmla="*/ 0 h 6858000"/>
              <a:gd name="connsiteX0" fmla="*/ 1553576 w 4897678"/>
              <a:gd name="connsiteY0" fmla="*/ 0 h 6858000"/>
              <a:gd name="connsiteX1" fmla="*/ 4897678 w 4897678"/>
              <a:gd name="connsiteY1" fmla="*/ 0 h 6858000"/>
              <a:gd name="connsiteX2" fmla="*/ 4897678 w 4897678"/>
              <a:gd name="connsiteY2" fmla="*/ 6858000 h 6858000"/>
              <a:gd name="connsiteX3" fmla="*/ 0 w 4897678"/>
              <a:gd name="connsiteY3" fmla="*/ 6858000 h 6858000"/>
              <a:gd name="connsiteX4" fmla="*/ 153 w 4897678"/>
              <a:gd name="connsiteY4" fmla="*/ 6857440 h 6858000"/>
              <a:gd name="connsiteX5" fmla="*/ 30867 w 4897678"/>
              <a:gd name="connsiteY5" fmla="*/ 6809563 h 6858000"/>
              <a:gd name="connsiteX6" fmla="*/ 42695 w 4897678"/>
              <a:gd name="connsiteY6" fmla="*/ 6765511 h 6858000"/>
              <a:gd name="connsiteX7" fmla="*/ 62861 w 4897678"/>
              <a:gd name="connsiteY7" fmla="*/ 6691724 h 6858000"/>
              <a:gd name="connsiteX8" fmla="*/ 72257 w 4897678"/>
              <a:gd name="connsiteY8" fmla="*/ 6623770 h 6858000"/>
              <a:gd name="connsiteX9" fmla="*/ 109528 w 4897678"/>
              <a:gd name="connsiteY9" fmla="*/ 6561395 h 6858000"/>
              <a:gd name="connsiteX10" fmla="*/ 134058 w 4897678"/>
              <a:gd name="connsiteY10" fmla="*/ 6505906 h 6858000"/>
              <a:gd name="connsiteX11" fmla="*/ 130808 w 4897678"/>
              <a:gd name="connsiteY11" fmla="*/ 6500603 h 6858000"/>
              <a:gd name="connsiteX12" fmla="*/ 133434 w 4897678"/>
              <a:gd name="connsiteY12" fmla="*/ 6493382 h 6858000"/>
              <a:gd name="connsiteX13" fmla="*/ 140365 w 4897678"/>
              <a:gd name="connsiteY13" fmla="*/ 6490415 h 6858000"/>
              <a:gd name="connsiteX14" fmla="*/ 195994 w 4897678"/>
              <a:gd name="connsiteY14" fmla="*/ 6404216 h 6858000"/>
              <a:gd name="connsiteX15" fmla="*/ 212189 w 4897678"/>
              <a:gd name="connsiteY15" fmla="*/ 6321641 h 6858000"/>
              <a:gd name="connsiteX16" fmla="*/ 254578 w 4897678"/>
              <a:gd name="connsiteY16" fmla="*/ 6266956 h 6858000"/>
              <a:gd name="connsiteX17" fmla="*/ 279475 w 4897678"/>
              <a:gd name="connsiteY17" fmla="*/ 6223342 h 6858000"/>
              <a:gd name="connsiteX18" fmla="*/ 280189 w 4897678"/>
              <a:gd name="connsiteY18" fmla="*/ 6220570 h 6858000"/>
              <a:gd name="connsiteX19" fmla="*/ 281042 w 4897678"/>
              <a:gd name="connsiteY19" fmla="*/ 6217842 h 6858000"/>
              <a:gd name="connsiteX20" fmla="*/ 282704 w 4897678"/>
              <a:gd name="connsiteY20" fmla="*/ 6117636 h 6858000"/>
              <a:gd name="connsiteX21" fmla="*/ 257561 w 4897678"/>
              <a:gd name="connsiteY21" fmla="*/ 6050242 h 6858000"/>
              <a:gd name="connsiteX22" fmla="*/ 266735 w 4897678"/>
              <a:gd name="connsiteY22" fmla="*/ 5939124 h 6858000"/>
              <a:gd name="connsiteX23" fmla="*/ 272947 w 4897678"/>
              <a:gd name="connsiteY23" fmla="*/ 5897456 h 6858000"/>
              <a:gd name="connsiteX24" fmla="*/ 302110 w 4897678"/>
              <a:gd name="connsiteY24" fmla="*/ 5763866 h 6858000"/>
              <a:gd name="connsiteX25" fmla="*/ 311387 w 4897678"/>
              <a:gd name="connsiteY25" fmla="*/ 5718432 h 6858000"/>
              <a:gd name="connsiteX26" fmla="*/ 291749 w 4897678"/>
              <a:gd name="connsiteY26" fmla="*/ 5606846 h 6858000"/>
              <a:gd name="connsiteX27" fmla="*/ 316944 w 4897678"/>
              <a:gd name="connsiteY27" fmla="*/ 5513206 h 6858000"/>
              <a:gd name="connsiteX28" fmla="*/ 358755 w 4897678"/>
              <a:gd name="connsiteY28" fmla="*/ 5372912 h 6858000"/>
              <a:gd name="connsiteX29" fmla="*/ 376460 w 4897678"/>
              <a:gd name="connsiteY29" fmla="*/ 5308801 h 6858000"/>
              <a:gd name="connsiteX30" fmla="*/ 378745 w 4897678"/>
              <a:gd name="connsiteY30" fmla="*/ 5296204 h 6858000"/>
              <a:gd name="connsiteX31" fmla="*/ 402007 w 4897678"/>
              <a:gd name="connsiteY31" fmla="*/ 5241278 h 6858000"/>
              <a:gd name="connsiteX32" fmla="*/ 410672 w 4897678"/>
              <a:gd name="connsiteY32" fmla="*/ 5231022 h 6858000"/>
              <a:gd name="connsiteX33" fmla="*/ 442663 w 4897678"/>
              <a:gd name="connsiteY33" fmla="*/ 5192994 h 6858000"/>
              <a:gd name="connsiteX34" fmla="*/ 488625 w 4897678"/>
              <a:gd name="connsiteY34" fmla="*/ 5065268 h 6858000"/>
              <a:gd name="connsiteX35" fmla="*/ 545298 w 4897678"/>
              <a:gd name="connsiteY35" fmla="*/ 4960267 h 6858000"/>
              <a:gd name="connsiteX36" fmla="*/ 739205 w 4897678"/>
              <a:gd name="connsiteY36" fmla="*/ 4844222 h 6858000"/>
              <a:gd name="connsiteX37" fmla="*/ 916267 w 4897678"/>
              <a:gd name="connsiteY37" fmla="*/ 4639226 h 6858000"/>
              <a:gd name="connsiteX38" fmla="*/ 960970 w 4897678"/>
              <a:gd name="connsiteY38" fmla="*/ 4458968 h 6858000"/>
              <a:gd name="connsiteX39" fmla="*/ 974467 w 4897678"/>
              <a:gd name="connsiteY39" fmla="*/ 4400454 h 6858000"/>
              <a:gd name="connsiteX40" fmla="*/ 1019252 w 4897678"/>
              <a:gd name="connsiteY40" fmla="*/ 4326337 h 6858000"/>
              <a:gd name="connsiteX41" fmla="*/ 1097435 w 4897678"/>
              <a:gd name="connsiteY41" fmla="*/ 4004432 h 6858000"/>
              <a:gd name="connsiteX42" fmla="*/ 1115477 w 4897678"/>
              <a:gd name="connsiteY42" fmla="*/ 3887430 h 6858000"/>
              <a:gd name="connsiteX43" fmla="*/ 1129980 w 4897678"/>
              <a:gd name="connsiteY43" fmla="*/ 3841018 h 6858000"/>
              <a:gd name="connsiteX44" fmla="*/ 1128054 w 4897678"/>
              <a:gd name="connsiteY44" fmla="*/ 3833633 h 6858000"/>
              <a:gd name="connsiteX45" fmla="*/ 1144766 w 4897678"/>
              <a:gd name="connsiteY45" fmla="*/ 3703595 h 6858000"/>
              <a:gd name="connsiteX46" fmla="*/ 1146269 w 4897678"/>
              <a:gd name="connsiteY46" fmla="*/ 3675779 h 6858000"/>
              <a:gd name="connsiteX47" fmla="*/ 1145250 w 4897678"/>
              <a:gd name="connsiteY47" fmla="*/ 3673177 h 6858000"/>
              <a:gd name="connsiteX48" fmla="*/ 1145144 w 4897678"/>
              <a:gd name="connsiteY48" fmla="*/ 3399727 h 6858000"/>
              <a:gd name="connsiteX49" fmla="*/ 1153102 w 4897678"/>
              <a:gd name="connsiteY49" fmla="*/ 3022588 h 6858000"/>
              <a:gd name="connsiteX50" fmla="*/ 1187493 w 4897678"/>
              <a:gd name="connsiteY50" fmla="*/ 2780324 h 6858000"/>
              <a:gd name="connsiteX51" fmla="*/ 1174471 w 4897678"/>
              <a:gd name="connsiteY51" fmla="*/ 2636046 h 6858000"/>
              <a:gd name="connsiteX52" fmla="*/ 1173030 w 4897678"/>
              <a:gd name="connsiteY52" fmla="*/ 2517573 h 6858000"/>
              <a:gd name="connsiteX53" fmla="*/ 1179971 w 4897678"/>
              <a:gd name="connsiteY53" fmla="*/ 2259305 h 6858000"/>
              <a:gd name="connsiteX54" fmla="*/ 1180091 w 4897678"/>
              <a:gd name="connsiteY54" fmla="*/ 2154737 h 6858000"/>
              <a:gd name="connsiteX55" fmla="*/ 1173497 w 4897678"/>
              <a:gd name="connsiteY55" fmla="*/ 2118139 h 6858000"/>
              <a:gd name="connsiteX56" fmla="*/ 1168754 w 4897678"/>
              <a:gd name="connsiteY56" fmla="*/ 2064932 h 6858000"/>
              <a:gd name="connsiteX57" fmla="*/ 1175360 w 4897678"/>
              <a:gd name="connsiteY57" fmla="*/ 2031780 h 6858000"/>
              <a:gd name="connsiteX58" fmla="*/ 1175420 w 4897678"/>
              <a:gd name="connsiteY58" fmla="*/ 2025741 h 6858000"/>
              <a:gd name="connsiteX59" fmla="*/ 1192392 w 4897678"/>
              <a:gd name="connsiteY59" fmla="*/ 1985855 h 6858000"/>
              <a:gd name="connsiteX60" fmla="*/ 1240537 w 4897678"/>
              <a:gd name="connsiteY60" fmla="*/ 1810891 h 6858000"/>
              <a:gd name="connsiteX61" fmla="*/ 1262324 w 4897678"/>
              <a:gd name="connsiteY61" fmla="*/ 1680343 h 6858000"/>
              <a:gd name="connsiteX62" fmla="*/ 1264475 w 4897678"/>
              <a:gd name="connsiteY62" fmla="*/ 1634781 h 6858000"/>
              <a:gd name="connsiteX63" fmla="*/ 1268425 w 4897678"/>
              <a:gd name="connsiteY63" fmla="*/ 1558391 h 6858000"/>
              <a:gd name="connsiteX64" fmla="*/ 1263100 w 4897678"/>
              <a:gd name="connsiteY64" fmla="*/ 1489998 h 6858000"/>
              <a:gd name="connsiteX65" fmla="*/ 1286195 w 4897678"/>
              <a:gd name="connsiteY65" fmla="*/ 1421105 h 6858000"/>
              <a:gd name="connsiteX66" fmla="*/ 1298315 w 4897678"/>
              <a:gd name="connsiteY66" fmla="*/ 1361656 h 6858000"/>
              <a:gd name="connsiteX67" fmla="*/ 1294008 w 4897678"/>
              <a:gd name="connsiteY67" fmla="*/ 1357170 h 6858000"/>
              <a:gd name="connsiteX68" fmla="*/ 1295031 w 4897678"/>
              <a:gd name="connsiteY68" fmla="*/ 1349556 h 6858000"/>
              <a:gd name="connsiteX69" fmla="*/ 1301170 w 4897678"/>
              <a:gd name="connsiteY69" fmla="*/ 1345177 h 6858000"/>
              <a:gd name="connsiteX70" fmla="*/ 1337115 w 4897678"/>
              <a:gd name="connsiteY70" fmla="*/ 1249089 h 6858000"/>
              <a:gd name="connsiteX71" fmla="*/ 1335308 w 4897678"/>
              <a:gd name="connsiteY71" fmla="*/ 1164961 h 6858000"/>
              <a:gd name="connsiteX72" fmla="*/ 1365049 w 4897678"/>
              <a:gd name="connsiteY72" fmla="*/ 1102487 h 6858000"/>
              <a:gd name="connsiteX73" fmla="*/ 1380977 w 4897678"/>
              <a:gd name="connsiteY73" fmla="*/ 1051638 h 6858000"/>
              <a:gd name="connsiteX74" fmla="*/ 1360650 w 4897678"/>
              <a:gd name="connsiteY74" fmla="*/ 950605 h 6858000"/>
              <a:gd name="connsiteX75" fmla="*/ 1321700 w 4897678"/>
              <a:gd name="connsiteY75" fmla="*/ 890133 h 6858000"/>
              <a:gd name="connsiteX76" fmla="*/ 1306943 w 4897678"/>
              <a:gd name="connsiteY76" fmla="*/ 779617 h 6858000"/>
              <a:gd name="connsiteX77" fmla="*/ 1304115 w 4897678"/>
              <a:gd name="connsiteY77" fmla="*/ 737583 h 6858000"/>
              <a:gd name="connsiteX78" fmla="*/ 1363659 w 4897678"/>
              <a:gd name="connsiteY78" fmla="*/ 600848 h 6858000"/>
              <a:gd name="connsiteX79" fmla="*/ 1357066 w 4897678"/>
              <a:gd name="connsiteY79" fmla="*/ 530653 h 6858000"/>
              <a:gd name="connsiteX80" fmla="*/ 1373630 w 4897678"/>
              <a:gd name="connsiteY80" fmla="*/ 455615 h 6858000"/>
              <a:gd name="connsiteX81" fmla="*/ 1413997 w 4897678"/>
              <a:gd name="connsiteY81" fmla="*/ 334926 h 6858000"/>
              <a:gd name="connsiteX82" fmla="*/ 1442766 w 4897678"/>
              <a:gd name="connsiteY82" fmla="*/ 236597 h 6858000"/>
              <a:gd name="connsiteX83" fmla="*/ 1470206 w 4897678"/>
              <a:gd name="connsiteY83" fmla="*/ 182099 h 6858000"/>
              <a:gd name="connsiteX84" fmla="*/ 1462879 w 4897678"/>
              <a:gd name="connsiteY84" fmla="*/ 128551 h 6858000"/>
              <a:gd name="connsiteX85" fmla="*/ 1481070 w 4897678"/>
              <a:gd name="connsiteY85" fmla="*/ 69025 h 6858000"/>
              <a:gd name="connsiteX86" fmla="*/ 1504205 w 4897678"/>
              <a:gd name="connsiteY86" fmla="*/ 42915 h 6858000"/>
              <a:gd name="connsiteX87" fmla="*/ 1553576 w 4897678"/>
              <a:gd name="connsiteY87" fmla="*/ 0 h 6858000"/>
              <a:gd name="connsiteX0" fmla="*/ 1553576 w 4897678"/>
              <a:gd name="connsiteY0" fmla="*/ 0 h 6858000"/>
              <a:gd name="connsiteX1" fmla="*/ 4897678 w 4897678"/>
              <a:gd name="connsiteY1" fmla="*/ 0 h 6858000"/>
              <a:gd name="connsiteX2" fmla="*/ 4897678 w 4897678"/>
              <a:gd name="connsiteY2" fmla="*/ 6858000 h 6858000"/>
              <a:gd name="connsiteX3" fmla="*/ 0 w 4897678"/>
              <a:gd name="connsiteY3" fmla="*/ 6858000 h 6858000"/>
              <a:gd name="connsiteX4" fmla="*/ 153 w 4897678"/>
              <a:gd name="connsiteY4" fmla="*/ 6857440 h 6858000"/>
              <a:gd name="connsiteX5" fmla="*/ 30867 w 4897678"/>
              <a:gd name="connsiteY5" fmla="*/ 6809563 h 6858000"/>
              <a:gd name="connsiteX6" fmla="*/ 42695 w 4897678"/>
              <a:gd name="connsiteY6" fmla="*/ 6765511 h 6858000"/>
              <a:gd name="connsiteX7" fmla="*/ 62861 w 4897678"/>
              <a:gd name="connsiteY7" fmla="*/ 6691724 h 6858000"/>
              <a:gd name="connsiteX8" fmla="*/ 72257 w 4897678"/>
              <a:gd name="connsiteY8" fmla="*/ 6623770 h 6858000"/>
              <a:gd name="connsiteX9" fmla="*/ 109528 w 4897678"/>
              <a:gd name="connsiteY9" fmla="*/ 6561395 h 6858000"/>
              <a:gd name="connsiteX10" fmla="*/ 134058 w 4897678"/>
              <a:gd name="connsiteY10" fmla="*/ 6505906 h 6858000"/>
              <a:gd name="connsiteX11" fmla="*/ 130808 w 4897678"/>
              <a:gd name="connsiteY11" fmla="*/ 6500603 h 6858000"/>
              <a:gd name="connsiteX12" fmla="*/ 133434 w 4897678"/>
              <a:gd name="connsiteY12" fmla="*/ 6493382 h 6858000"/>
              <a:gd name="connsiteX13" fmla="*/ 140365 w 4897678"/>
              <a:gd name="connsiteY13" fmla="*/ 6490415 h 6858000"/>
              <a:gd name="connsiteX14" fmla="*/ 195994 w 4897678"/>
              <a:gd name="connsiteY14" fmla="*/ 6404216 h 6858000"/>
              <a:gd name="connsiteX15" fmla="*/ 212189 w 4897678"/>
              <a:gd name="connsiteY15" fmla="*/ 6321641 h 6858000"/>
              <a:gd name="connsiteX16" fmla="*/ 254578 w 4897678"/>
              <a:gd name="connsiteY16" fmla="*/ 6266956 h 6858000"/>
              <a:gd name="connsiteX17" fmla="*/ 279475 w 4897678"/>
              <a:gd name="connsiteY17" fmla="*/ 6223342 h 6858000"/>
              <a:gd name="connsiteX18" fmla="*/ 280189 w 4897678"/>
              <a:gd name="connsiteY18" fmla="*/ 6220570 h 6858000"/>
              <a:gd name="connsiteX19" fmla="*/ 281042 w 4897678"/>
              <a:gd name="connsiteY19" fmla="*/ 6217842 h 6858000"/>
              <a:gd name="connsiteX20" fmla="*/ 282704 w 4897678"/>
              <a:gd name="connsiteY20" fmla="*/ 6117636 h 6858000"/>
              <a:gd name="connsiteX21" fmla="*/ 257561 w 4897678"/>
              <a:gd name="connsiteY21" fmla="*/ 6050242 h 6858000"/>
              <a:gd name="connsiteX22" fmla="*/ 266735 w 4897678"/>
              <a:gd name="connsiteY22" fmla="*/ 5939124 h 6858000"/>
              <a:gd name="connsiteX23" fmla="*/ 272947 w 4897678"/>
              <a:gd name="connsiteY23" fmla="*/ 5897456 h 6858000"/>
              <a:gd name="connsiteX24" fmla="*/ 302110 w 4897678"/>
              <a:gd name="connsiteY24" fmla="*/ 5763866 h 6858000"/>
              <a:gd name="connsiteX25" fmla="*/ 311387 w 4897678"/>
              <a:gd name="connsiteY25" fmla="*/ 5718432 h 6858000"/>
              <a:gd name="connsiteX26" fmla="*/ 291749 w 4897678"/>
              <a:gd name="connsiteY26" fmla="*/ 5606846 h 6858000"/>
              <a:gd name="connsiteX27" fmla="*/ 316944 w 4897678"/>
              <a:gd name="connsiteY27" fmla="*/ 5513206 h 6858000"/>
              <a:gd name="connsiteX28" fmla="*/ 358755 w 4897678"/>
              <a:gd name="connsiteY28" fmla="*/ 5372912 h 6858000"/>
              <a:gd name="connsiteX29" fmla="*/ 376460 w 4897678"/>
              <a:gd name="connsiteY29" fmla="*/ 5308801 h 6858000"/>
              <a:gd name="connsiteX30" fmla="*/ 378745 w 4897678"/>
              <a:gd name="connsiteY30" fmla="*/ 5296204 h 6858000"/>
              <a:gd name="connsiteX31" fmla="*/ 402007 w 4897678"/>
              <a:gd name="connsiteY31" fmla="*/ 5241278 h 6858000"/>
              <a:gd name="connsiteX32" fmla="*/ 410672 w 4897678"/>
              <a:gd name="connsiteY32" fmla="*/ 5231022 h 6858000"/>
              <a:gd name="connsiteX33" fmla="*/ 442663 w 4897678"/>
              <a:gd name="connsiteY33" fmla="*/ 5192994 h 6858000"/>
              <a:gd name="connsiteX34" fmla="*/ 488625 w 4897678"/>
              <a:gd name="connsiteY34" fmla="*/ 5065268 h 6858000"/>
              <a:gd name="connsiteX35" fmla="*/ 604868 w 4897678"/>
              <a:gd name="connsiteY35" fmla="*/ 4966224 h 6858000"/>
              <a:gd name="connsiteX36" fmla="*/ 739205 w 4897678"/>
              <a:gd name="connsiteY36" fmla="*/ 4844222 h 6858000"/>
              <a:gd name="connsiteX37" fmla="*/ 916267 w 4897678"/>
              <a:gd name="connsiteY37" fmla="*/ 4639226 h 6858000"/>
              <a:gd name="connsiteX38" fmla="*/ 960970 w 4897678"/>
              <a:gd name="connsiteY38" fmla="*/ 4458968 h 6858000"/>
              <a:gd name="connsiteX39" fmla="*/ 974467 w 4897678"/>
              <a:gd name="connsiteY39" fmla="*/ 4400454 h 6858000"/>
              <a:gd name="connsiteX40" fmla="*/ 1019252 w 4897678"/>
              <a:gd name="connsiteY40" fmla="*/ 4326337 h 6858000"/>
              <a:gd name="connsiteX41" fmla="*/ 1097435 w 4897678"/>
              <a:gd name="connsiteY41" fmla="*/ 4004432 h 6858000"/>
              <a:gd name="connsiteX42" fmla="*/ 1115477 w 4897678"/>
              <a:gd name="connsiteY42" fmla="*/ 3887430 h 6858000"/>
              <a:gd name="connsiteX43" fmla="*/ 1129980 w 4897678"/>
              <a:gd name="connsiteY43" fmla="*/ 3841018 h 6858000"/>
              <a:gd name="connsiteX44" fmla="*/ 1128054 w 4897678"/>
              <a:gd name="connsiteY44" fmla="*/ 3833633 h 6858000"/>
              <a:gd name="connsiteX45" fmla="*/ 1144766 w 4897678"/>
              <a:gd name="connsiteY45" fmla="*/ 3703595 h 6858000"/>
              <a:gd name="connsiteX46" fmla="*/ 1146269 w 4897678"/>
              <a:gd name="connsiteY46" fmla="*/ 3675779 h 6858000"/>
              <a:gd name="connsiteX47" fmla="*/ 1145250 w 4897678"/>
              <a:gd name="connsiteY47" fmla="*/ 3673177 h 6858000"/>
              <a:gd name="connsiteX48" fmla="*/ 1145144 w 4897678"/>
              <a:gd name="connsiteY48" fmla="*/ 3399727 h 6858000"/>
              <a:gd name="connsiteX49" fmla="*/ 1153102 w 4897678"/>
              <a:gd name="connsiteY49" fmla="*/ 3022588 h 6858000"/>
              <a:gd name="connsiteX50" fmla="*/ 1187493 w 4897678"/>
              <a:gd name="connsiteY50" fmla="*/ 2780324 h 6858000"/>
              <a:gd name="connsiteX51" fmla="*/ 1174471 w 4897678"/>
              <a:gd name="connsiteY51" fmla="*/ 2636046 h 6858000"/>
              <a:gd name="connsiteX52" fmla="*/ 1173030 w 4897678"/>
              <a:gd name="connsiteY52" fmla="*/ 2517573 h 6858000"/>
              <a:gd name="connsiteX53" fmla="*/ 1179971 w 4897678"/>
              <a:gd name="connsiteY53" fmla="*/ 2259305 h 6858000"/>
              <a:gd name="connsiteX54" fmla="*/ 1180091 w 4897678"/>
              <a:gd name="connsiteY54" fmla="*/ 2154737 h 6858000"/>
              <a:gd name="connsiteX55" fmla="*/ 1173497 w 4897678"/>
              <a:gd name="connsiteY55" fmla="*/ 2118139 h 6858000"/>
              <a:gd name="connsiteX56" fmla="*/ 1168754 w 4897678"/>
              <a:gd name="connsiteY56" fmla="*/ 2064932 h 6858000"/>
              <a:gd name="connsiteX57" fmla="*/ 1175360 w 4897678"/>
              <a:gd name="connsiteY57" fmla="*/ 2031780 h 6858000"/>
              <a:gd name="connsiteX58" fmla="*/ 1175420 w 4897678"/>
              <a:gd name="connsiteY58" fmla="*/ 2025741 h 6858000"/>
              <a:gd name="connsiteX59" fmla="*/ 1192392 w 4897678"/>
              <a:gd name="connsiteY59" fmla="*/ 1985855 h 6858000"/>
              <a:gd name="connsiteX60" fmla="*/ 1240537 w 4897678"/>
              <a:gd name="connsiteY60" fmla="*/ 1810891 h 6858000"/>
              <a:gd name="connsiteX61" fmla="*/ 1262324 w 4897678"/>
              <a:gd name="connsiteY61" fmla="*/ 1680343 h 6858000"/>
              <a:gd name="connsiteX62" fmla="*/ 1264475 w 4897678"/>
              <a:gd name="connsiteY62" fmla="*/ 1634781 h 6858000"/>
              <a:gd name="connsiteX63" fmla="*/ 1268425 w 4897678"/>
              <a:gd name="connsiteY63" fmla="*/ 1558391 h 6858000"/>
              <a:gd name="connsiteX64" fmla="*/ 1263100 w 4897678"/>
              <a:gd name="connsiteY64" fmla="*/ 1489998 h 6858000"/>
              <a:gd name="connsiteX65" fmla="*/ 1286195 w 4897678"/>
              <a:gd name="connsiteY65" fmla="*/ 1421105 h 6858000"/>
              <a:gd name="connsiteX66" fmla="*/ 1298315 w 4897678"/>
              <a:gd name="connsiteY66" fmla="*/ 1361656 h 6858000"/>
              <a:gd name="connsiteX67" fmla="*/ 1294008 w 4897678"/>
              <a:gd name="connsiteY67" fmla="*/ 1357170 h 6858000"/>
              <a:gd name="connsiteX68" fmla="*/ 1295031 w 4897678"/>
              <a:gd name="connsiteY68" fmla="*/ 1349556 h 6858000"/>
              <a:gd name="connsiteX69" fmla="*/ 1301170 w 4897678"/>
              <a:gd name="connsiteY69" fmla="*/ 1345177 h 6858000"/>
              <a:gd name="connsiteX70" fmla="*/ 1337115 w 4897678"/>
              <a:gd name="connsiteY70" fmla="*/ 1249089 h 6858000"/>
              <a:gd name="connsiteX71" fmla="*/ 1335308 w 4897678"/>
              <a:gd name="connsiteY71" fmla="*/ 1164961 h 6858000"/>
              <a:gd name="connsiteX72" fmla="*/ 1365049 w 4897678"/>
              <a:gd name="connsiteY72" fmla="*/ 1102487 h 6858000"/>
              <a:gd name="connsiteX73" fmla="*/ 1380977 w 4897678"/>
              <a:gd name="connsiteY73" fmla="*/ 1051638 h 6858000"/>
              <a:gd name="connsiteX74" fmla="*/ 1360650 w 4897678"/>
              <a:gd name="connsiteY74" fmla="*/ 950605 h 6858000"/>
              <a:gd name="connsiteX75" fmla="*/ 1321700 w 4897678"/>
              <a:gd name="connsiteY75" fmla="*/ 890133 h 6858000"/>
              <a:gd name="connsiteX76" fmla="*/ 1306943 w 4897678"/>
              <a:gd name="connsiteY76" fmla="*/ 779617 h 6858000"/>
              <a:gd name="connsiteX77" fmla="*/ 1304115 w 4897678"/>
              <a:gd name="connsiteY77" fmla="*/ 737583 h 6858000"/>
              <a:gd name="connsiteX78" fmla="*/ 1363659 w 4897678"/>
              <a:gd name="connsiteY78" fmla="*/ 600848 h 6858000"/>
              <a:gd name="connsiteX79" fmla="*/ 1357066 w 4897678"/>
              <a:gd name="connsiteY79" fmla="*/ 530653 h 6858000"/>
              <a:gd name="connsiteX80" fmla="*/ 1373630 w 4897678"/>
              <a:gd name="connsiteY80" fmla="*/ 455615 h 6858000"/>
              <a:gd name="connsiteX81" fmla="*/ 1413997 w 4897678"/>
              <a:gd name="connsiteY81" fmla="*/ 334926 h 6858000"/>
              <a:gd name="connsiteX82" fmla="*/ 1442766 w 4897678"/>
              <a:gd name="connsiteY82" fmla="*/ 236597 h 6858000"/>
              <a:gd name="connsiteX83" fmla="*/ 1470206 w 4897678"/>
              <a:gd name="connsiteY83" fmla="*/ 182099 h 6858000"/>
              <a:gd name="connsiteX84" fmla="*/ 1462879 w 4897678"/>
              <a:gd name="connsiteY84" fmla="*/ 128551 h 6858000"/>
              <a:gd name="connsiteX85" fmla="*/ 1481070 w 4897678"/>
              <a:gd name="connsiteY85" fmla="*/ 69025 h 6858000"/>
              <a:gd name="connsiteX86" fmla="*/ 1504205 w 4897678"/>
              <a:gd name="connsiteY86" fmla="*/ 42915 h 6858000"/>
              <a:gd name="connsiteX87" fmla="*/ 1553576 w 4897678"/>
              <a:gd name="connsiteY87" fmla="*/ 0 h 6858000"/>
              <a:gd name="connsiteX0" fmla="*/ 1553576 w 4897678"/>
              <a:gd name="connsiteY0" fmla="*/ 0 h 6858000"/>
              <a:gd name="connsiteX1" fmla="*/ 4897678 w 4897678"/>
              <a:gd name="connsiteY1" fmla="*/ 0 h 6858000"/>
              <a:gd name="connsiteX2" fmla="*/ 4897678 w 4897678"/>
              <a:gd name="connsiteY2" fmla="*/ 6858000 h 6858000"/>
              <a:gd name="connsiteX3" fmla="*/ 0 w 4897678"/>
              <a:gd name="connsiteY3" fmla="*/ 6858000 h 6858000"/>
              <a:gd name="connsiteX4" fmla="*/ 153 w 4897678"/>
              <a:gd name="connsiteY4" fmla="*/ 6857440 h 6858000"/>
              <a:gd name="connsiteX5" fmla="*/ 30867 w 4897678"/>
              <a:gd name="connsiteY5" fmla="*/ 6809563 h 6858000"/>
              <a:gd name="connsiteX6" fmla="*/ 42695 w 4897678"/>
              <a:gd name="connsiteY6" fmla="*/ 6765511 h 6858000"/>
              <a:gd name="connsiteX7" fmla="*/ 62861 w 4897678"/>
              <a:gd name="connsiteY7" fmla="*/ 6691724 h 6858000"/>
              <a:gd name="connsiteX8" fmla="*/ 72257 w 4897678"/>
              <a:gd name="connsiteY8" fmla="*/ 6623770 h 6858000"/>
              <a:gd name="connsiteX9" fmla="*/ 109528 w 4897678"/>
              <a:gd name="connsiteY9" fmla="*/ 6561395 h 6858000"/>
              <a:gd name="connsiteX10" fmla="*/ 134058 w 4897678"/>
              <a:gd name="connsiteY10" fmla="*/ 6505906 h 6858000"/>
              <a:gd name="connsiteX11" fmla="*/ 130808 w 4897678"/>
              <a:gd name="connsiteY11" fmla="*/ 6500603 h 6858000"/>
              <a:gd name="connsiteX12" fmla="*/ 133434 w 4897678"/>
              <a:gd name="connsiteY12" fmla="*/ 6493382 h 6858000"/>
              <a:gd name="connsiteX13" fmla="*/ 140365 w 4897678"/>
              <a:gd name="connsiteY13" fmla="*/ 6490415 h 6858000"/>
              <a:gd name="connsiteX14" fmla="*/ 195994 w 4897678"/>
              <a:gd name="connsiteY14" fmla="*/ 6404216 h 6858000"/>
              <a:gd name="connsiteX15" fmla="*/ 212189 w 4897678"/>
              <a:gd name="connsiteY15" fmla="*/ 6321641 h 6858000"/>
              <a:gd name="connsiteX16" fmla="*/ 254578 w 4897678"/>
              <a:gd name="connsiteY16" fmla="*/ 6266956 h 6858000"/>
              <a:gd name="connsiteX17" fmla="*/ 279475 w 4897678"/>
              <a:gd name="connsiteY17" fmla="*/ 6223342 h 6858000"/>
              <a:gd name="connsiteX18" fmla="*/ 280189 w 4897678"/>
              <a:gd name="connsiteY18" fmla="*/ 6220570 h 6858000"/>
              <a:gd name="connsiteX19" fmla="*/ 281042 w 4897678"/>
              <a:gd name="connsiteY19" fmla="*/ 6217842 h 6858000"/>
              <a:gd name="connsiteX20" fmla="*/ 282704 w 4897678"/>
              <a:gd name="connsiteY20" fmla="*/ 6117636 h 6858000"/>
              <a:gd name="connsiteX21" fmla="*/ 257561 w 4897678"/>
              <a:gd name="connsiteY21" fmla="*/ 6050242 h 6858000"/>
              <a:gd name="connsiteX22" fmla="*/ 266735 w 4897678"/>
              <a:gd name="connsiteY22" fmla="*/ 5939124 h 6858000"/>
              <a:gd name="connsiteX23" fmla="*/ 272947 w 4897678"/>
              <a:gd name="connsiteY23" fmla="*/ 5897456 h 6858000"/>
              <a:gd name="connsiteX24" fmla="*/ 302110 w 4897678"/>
              <a:gd name="connsiteY24" fmla="*/ 5763866 h 6858000"/>
              <a:gd name="connsiteX25" fmla="*/ 311387 w 4897678"/>
              <a:gd name="connsiteY25" fmla="*/ 5718432 h 6858000"/>
              <a:gd name="connsiteX26" fmla="*/ 291749 w 4897678"/>
              <a:gd name="connsiteY26" fmla="*/ 5606846 h 6858000"/>
              <a:gd name="connsiteX27" fmla="*/ 316944 w 4897678"/>
              <a:gd name="connsiteY27" fmla="*/ 5513206 h 6858000"/>
              <a:gd name="connsiteX28" fmla="*/ 376460 w 4897678"/>
              <a:gd name="connsiteY28" fmla="*/ 5308801 h 6858000"/>
              <a:gd name="connsiteX29" fmla="*/ 378745 w 4897678"/>
              <a:gd name="connsiteY29" fmla="*/ 5296204 h 6858000"/>
              <a:gd name="connsiteX30" fmla="*/ 402007 w 4897678"/>
              <a:gd name="connsiteY30" fmla="*/ 5241278 h 6858000"/>
              <a:gd name="connsiteX31" fmla="*/ 410672 w 4897678"/>
              <a:gd name="connsiteY31" fmla="*/ 5231022 h 6858000"/>
              <a:gd name="connsiteX32" fmla="*/ 442663 w 4897678"/>
              <a:gd name="connsiteY32" fmla="*/ 5192994 h 6858000"/>
              <a:gd name="connsiteX33" fmla="*/ 488625 w 4897678"/>
              <a:gd name="connsiteY33" fmla="*/ 5065268 h 6858000"/>
              <a:gd name="connsiteX34" fmla="*/ 604868 w 4897678"/>
              <a:gd name="connsiteY34" fmla="*/ 4966224 h 6858000"/>
              <a:gd name="connsiteX35" fmla="*/ 739205 w 4897678"/>
              <a:gd name="connsiteY35" fmla="*/ 4844222 h 6858000"/>
              <a:gd name="connsiteX36" fmla="*/ 916267 w 4897678"/>
              <a:gd name="connsiteY36" fmla="*/ 4639226 h 6858000"/>
              <a:gd name="connsiteX37" fmla="*/ 960970 w 4897678"/>
              <a:gd name="connsiteY37" fmla="*/ 4458968 h 6858000"/>
              <a:gd name="connsiteX38" fmla="*/ 974467 w 4897678"/>
              <a:gd name="connsiteY38" fmla="*/ 4400454 h 6858000"/>
              <a:gd name="connsiteX39" fmla="*/ 1019252 w 4897678"/>
              <a:gd name="connsiteY39" fmla="*/ 4326337 h 6858000"/>
              <a:gd name="connsiteX40" fmla="*/ 1097435 w 4897678"/>
              <a:gd name="connsiteY40" fmla="*/ 4004432 h 6858000"/>
              <a:gd name="connsiteX41" fmla="*/ 1115477 w 4897678"/>
              <a:gd name="connsiteY41" fmla="*/ 3887430 h 6858000"/>
              <a:gd name="connsiteX42" fmla="*/ 1129980 w 4897678"/>
              <a:gd name="connsiteY42" fmla="*/ 3841018 h 6858000"/>
              <a:gd name="connsiteX43" fmla="*/ 1128054 w 4897678"/>
              <a:gd name="connsiteY43" fmla="*/ 3833633 h 6858000"/>
              <a:gd name="connsiteX44" fmla="*/ 1144766 w 4897678"/>
              <a:gd name="connsiteY44" fmla="*/ 3703595 h 6858000"/>
              <a:gd name="connsiteX45" fmla="*/ 1146269 w 4897678"/>
              <a:gd name="connsiteY45" fmla="*/ 3675779 h 6858000"/>
              <a:gd name="connsiteX46" fmla="*/ 1145250 w 4897678"/>
              <a:gd name="connsiteY46" fmla="*/ 3673177 h 6858000"/>
              <a:gd name="connsiteX47" fmla="*/ 1145144 w 4897678"/>
              <a:gd name="connsiteY47" fmla="*/ 3399727 h 6858000"/>
              <a:gd name="connsiteX48" fmla="*/ 1153102 w 4897678"/>
              <a:gd name="connsiteY48" fmla="*/ 3022588 h 6858000"/>
              <a:gd name="connsiteX49" fmla="*/ 1187493 w 4897678"/>
              <a:gd name="connsiteY49" fmla="*/ 2780324 h 6858000"/>
              <a:gd name="connsiteX50" fmla="*/ 1174471 w 4897678"/>
              <a:gd name="connsiteY50" fmla="*/ 2636046 h 6858000"/>
              <a:gd name="connsiteX51" fmla="*/ 1173030 w 4897678"/>
              <a:gd name="connsiteY51" fmla="*/ 2517573 h 6858000"/>
              <a:gd name="connsiteX52" fmla="*/ 1179971 w 4897678"/>
              <a:gd name="connsiteY52" fmla="*/ 2259305 h 6858000"/>
              <a:gd name="connsiteX53" fmla="*/ 1180091 w 4897678"/>
              <a:gd name="connsiteY53" fmla="*/ 2154737 h 6858000"/>
              <a:gd name="connsiteX54" fmla="*/ 1173497 w 4897678"/>
              <a:gd name="connsiteY54" fmla="*/ 2118139 h 6858000"/>
              <a:gd name="connsiteX55" fmla="*/ 1168754 w 4897678"/>
              <a:gd name="connsiteY55" fmla="*/ 2064932 h 6858000"/>
              <a:gd name="connsiteX56" fmla="*/ 1175360 w 4897678"/>
              <a:gd name="connsiteY56" fmla="*/ 2031780 h 6858000"/>
              <a:gd name="connsiteX57" fmla="*/ 1175420 w 4897678"/>
              <a:gd name="connsiteY57" fmla="*/ 2025741 h 6858000"/>
              <a:gd name="connsiteX58" fmla="*/ 1192392 w 4897678"/>
              <a:gd name="connsiteY58" fmla="*/ 1985855 h 6858000"/>
              <a:gd name="connsiteX59" fmla="*/ 1240537 w 4897678"/>
              <a:gd name="connsiteY59" fmla="*/ 1810891 h 6858000"/>
              <a:gd name="connsiteX60" fmla="*/ 1262324 w 4897678"/>
              <a:gd name="connsiteY60" fmla="*/ 1680343 h 6858000"/>
              <a:gd name="connsiteX61" fmla="*/ 1264475 w 4897678"/>
              <a:gd name="connsiteY61" fmla="*/ 1634781 h 6858000"/>
              <a:gd name="connsiteX62" fmla="*/ 1268425 w 4897678"/>
              <a:gd name="connsiteY62" fmla="*/ 1558391 h 6858000"/>
              <a:gd name="connsiteX63" fmla="*/ 1263100 w 4897678"/>
              <a:gd name="connsiteY63" fmla="*/ 1489998 h 6858000"/>
              <a:gd name="connsiteX64" fmla="*/ 1286195 w 4897678"/>
              <a:gd name="connsiteY64" fmla="*/ 1421105 h 6858000"/>
              <a:gd name="connsiteX65" fmla="*/ 1298315 w 4897678"/>
              <a:gd name="connsiteY65" fmla="*/ 1361656 h 6858000"/>
              <a:gd name="connsiteX66" fmla="*/ 1294008 w 4897678"/>
              <a:gd name="connsiteY66" fmla="*/ 1357170 h 6858000"/>
              <a:gd name="connsiteX67" fmla="*/ 1295031 w 4897678"/>
              <a:gd name="connsiteY67" fmla="*/ 1349556 h 6858000"/>
              <a:gd name="connsiteX68" fmla="*/ 1301170 w 4897678"/>
              <a:gd name="connsiteY68" fmla="*/ 1345177 h 6858000"/>
              <a:gd name="connsiteX69" fmla="*/ 1337115 w 4897678"/>
              <a:gd name="connsiteY69" fmla="*/ 1249089 h 6858000"/>
              <a:gd name="connsiteX70" fmla="*/ 1335308 w 4897678"/>
              <a:gd name="connsiteY70" fmla="*/ 1164961 h 6858000"/>
              <a:gd name="connsiteX71" fmla="*/ 1365049 w 4897678"/>
              <a:gd name="connsiteY71" fmla="*/ 1102487 h 6858000"/>
              <a:gd name="connsiteX72" fmla="*/ 1380977 w 4897678"/>
              <a:gd name="connsiteY72" fmla="*/ 1051638 h 6858000"/>
              <a:gd name="connsiteX73" fmla="*/ 1360650 w 4897678"/>
              <a:gd name="connsiteY73" fmla="*/ 950605 h 6858000"/>
              <a:gd name="connsiteX74" fmla="*/ 1321700 w 4897678"/>
              <a:gd name="connsiteY74" fmla="*/ 890133 h 6858000"/>
              <a:gd name="connsiteX75" fmla="*/ 1306943 w 4897678"/>
              <a:gd name="connsiteY75" fmla="*/ 779617 h 6858000"/>
              <a:gd name="connsiteX76" fmla="*/ 1304115 w 4897678"/>
              <a:gd name="connsiteY76" fmla="*/ 737583 h 6858000"/>
              <a:gd name="connsiteX77" fmla="*/ 1363659 w 4897678"/>
              <a:gd name="connsiteY77" fmla="*/ 600848 h 6858000"/>
              <a:gd name="connsiteX78" fmla="*/ 1357066 w 4897678"/>
              <a:gd name="connsiteY78" fmla="*/ 530653 h 6858000"/>
              <a:gd name="connsiteX79" fmla="*/ 1373630 w 4897678"/>
              <a:gd name="connsiteY79" fmla="*/ 455615 h 6858000"/>
              <a:gd name="connsiteX80" fmla="*/ 1413997 w 4897678"/>
              <a:gd name="connsiteY80" fmla="*/ 334926 h 6858000"/>
              <a:gd name="connsiteX81" fmla="*/ 1442766 w 4897678"/>
              <a:gd name="connsiteY81" fmla="*/ 236597 h 6858000"/>
              <a:gd name="connsiteX82" fmla="*/ 1470206 w 4897678"/>
              <a:gd name="connsiteY82" fmla="*/ 182099 h 6858000"/>
              <a:gd name="connsiteX83" fmla="*/ 1462879 w 4897678"/>
              <a:gd name="connsiteY83" fmla="*/ 128551 h 6858000"/>
              <a:gd name="connsiteX84" fmla="*/ 1481070 w 4897678"/>
              <a:gd name="connsiteY84" fmla="*/ 69025 h 6858000"/>
              <a:gd name="connsiteX85" fmla="*/ 1504205 w 4897678"/>
              <a:gd name="connsiteY85" fmla="*/ 42915 h 6858000"/>
              <a:gd name="connsiteX86" fmla="*/ 1553576 w 4897678"/>
              <a:gd name="connsiteY86" fmla="*/ 0 h 6858000"/>
              <a:gd name="connsiteX0" fmla="*/ 1553576 w 4897678"/>
              <a:gd name="connsiteY0" fmla="*/ 0 h 6858000"/>
              <a:gd name="connsiteX1" fmla="*/ 4897678 w 4897678"/>
              <a:gd name="connsiteY1" fmla="*/ 0 h 6858000"/>
              <a:gd name="connsiteX2" fmla="*/ 4897678 w 4897678"/>
              <a:gd name="connsiteY2" fmla="*/ 6858000 h 6858000"/>
              <a:gd name="connsiteX3" fmla="*/ 0 w 4897678"/>
              <a:gd name="connsiteY3" fmla="*/ 6858000 h 6858000"/>
              <a:gd name="connsiteX4" fmla="*/ 153 w 4897678"/>
              <a:gd name="connsiteY4" fmla="*/ 6857440 h 6858000"/>
              <a:gd name="connsiteX5" fmla="*/ 30867 w 4897678"/>
              <a:gd name="connsiteY5" fmla="*/ 6809563 h 6858000"/>
              <a:gd name="connsiteX6" fmla="*/ 42695 w 4897678"/>
              <a:gd name="connsiteY6" fmla="*/ 6765511 h 6858000"/>
              <a:gd name="connsiteX7" fmla="*/ 62861 w 4897678"/>
              <a:gd name="connsiteY7" fmla="*/ 6691724 h 6858000"/>
              <a:gd name="connsiteX8" fmla="*/ 72257 w 4897678"/>
              <a:gd name="connsiteY8" fmla="*/ 6623770 h 6858000"/>
              <a:gd name="connsiteX9" fmla="*/ 109528 w 4897678"/>
              <a:gd name="connsiteY9" fmla="*/ 6561395 h 6858000"/>
              <a:gd name="connsiteX10" fmla="*/ 134058 w 4897678"/>
              <a:gd name="connsiteY10" fmla="*/ 6505906 h 6858000"/>
              <a:gd name="connsiteX11" fmla="*/ 130808 w 4897678"/>
              <a:gd name="connsiteY11" fmla="*/ 6500603 h 6858000"/>
              <a:gd name="connsiteX12" fmla="*/ 133434 w 4897678"/>
              <a:gd name="connsiteY12" fmla="*/ 6493382 h 6858000"/>
              <a:gd name="connsiteX13" fmla="*/ 140365 w 4897678"/>
              <a:gd name="connsiteY13" fmla="*/ 6490415 h 6858000"/>
              <a:gd name="connsiteX14" fmla="*/ 195994 w 4897678"/>
              <a:gd name="connsiteY14" fmla="*/ 6404216 h 6858000"/>
              <a:gd name="connsiteX15" fmla="*/ 212189 w 4897678"/>
              <a:gd name="connsiteY15" fmla="*/ 6321641 h 6858000"/>
              <a:gd name="connsiteX16" fmla="*/ 254578 w 4897678"/>
              <a:gd name="connsiteY16" fmla="*/ 6266956 h 6858000"/>
              <a:gd name="connsiteX17" fmla="*/ 279475 w 4897678"/>
              <a:gd name="connsiteY17" fmla="*/ 6223342 h 6858000"/>
              <a:gd name="connsiteX18" fmla="*/ 280189 w 4897678"/>
              <a:gd name="connsiteY18" fmla="*/ 6220570 h 6858000"/>
              <a:gd name="connsiteX19" fmla="*/ 281042 w 4897678"/>
              <a:gd name="connsiteY19" fmla="*/ 6217842 h 6858000"/>
              <a:gd name="connsiteX20" fmla="*/ 282704 w 4897678"/>
              <a:gd name="connsiteY20" fmla="*/ 6117636 h 6858000"/>
              <a:gd name="connsiteX21" fmla="*/ 257561 w 4897678"/>
              <a:gd name="connsiteY21" fmla="*/ 6050242 h 6858000"/>
              <a:gd name="connsiteX22" fmla="*/ 266735 w 4897678"/>
              <a:gd name="connsiteY22" fmla="*/ 5939124 h 6858000"/>
              <a:gd name="connsiteX23" fmla="*/ 272947 w 4897678"/>
              <a:gd name="connsiteY23" fmla="*/ 5897456 h 6858000"/>
              <a:gd name="connsiteX24" fmla="*/ 302110 w 4897678"/>
              <a:gd name="connsiteY24" fmla="*/ 5763866 h 6858000"/>
              <a:gd name="connsiteX25" fmla="*/ 311387 w 4897678"/>
              <a:gd name="connsiteY25" fmla="*/ 5718432 h 6858000"/>
              <a:gd name="connsiteX26" fmla="*/ 291749 w 4897678"/>
              <a:gd name="connsiteY26" fmla="*/ 5606846 h 6858000"/>
              <a:gd name="connsiteX27" fmla="*/ 316944 w 4897678"/>
              <a:gd name="connsiteY27" fmla="*/ 5513206 h 6858000"/>
              <a:gd name="connsiteX28" fmla="*/ 376460 w 4897678"/>
              <a:gd name="connsiteY28" fmla="*/ 5308801 h 6858000"/>
              <a:gd name="connsiteX29" fmla="*/ 402007 w 4897678"/>
              <a:gd name="connsiteY29" fmla="*/ 5241278 h 6858000"/>
              <a:gd name="connsiteX30" fmla="*/ 410672 w 4897678"/>
              <a:gd name="connsiteY30" fmla="*/ 5231022 h 6858000"/>
              <a:gd name="connsiteX31" fmla="*/ 442663 w 4897678"/>
              <a:gd name="connsiteY31" fmla="*/ 5192994 h 6858000"/>
              <a:gd name="connsiteX32" fmla="*/ 488625 w 4897678"/>
              <a:gd name="connsiteY32" fmla="*/ 5065268 h 6858000"/>
              <a:gd name="connsiteX33" fmla="*/ 604868 w 4897678"/>
              <a:gd name="connsiteY33" fmla="*/ 4966224 h 6858000"/>
              <a:gd name="connsiteX34" fmla="*/ 739205 w 4897678"/>
              <a:gd name="connsiteY34" fmla="*/ 4844222 h 6858000"/>
              <a:gd name="connsiteX35" fmla="*/ 916267 w 4897678"/>
              <a:gd name="connsiteY35" fmla="*/ 4639226 h 6858000"/>
              <a:gd name="connsiteX36" fmla="*/ 960970 w 4897678"/>
              <a:gd name="connsiteY36" fmla="*/ 4458968 h 6858000"/>
              <a:gd name="connsiteX37" fmla="*/ 974467 w 4897678"/>
              <a:gd name="connsiteY37" fmla="*/ 4400454 h 6858000"/>
              <a:gd name="connsiteX38" fmla="*/ 1019252 w 4897678"/>
              <a:gd name="connsiteY38" fmla="*/ 4326337 h 6858000"/>
              <a:gd name="connsiteX39" fmla="*/ 1097435 w 4897678"/>
              <a:gd name="connsiteY39" fmla="*/ 4004432 h 6858000"/>
              <a:gd name="connsiteX40" fmla="*/ 1115477 w 4897678"/>
              <a:gd name="connsiteY40" fmla="*/ 3887430 h 6858000"/>
              <a:gd name="connsiteX41" fmla="*/ 1129980 w 4897678"/>
              <a:gd name="connsiteY41" fmla="*/ 3841018 h 6858000"/>
              <a:gd name="connsiteX42" fmla="*/ 1128054 w 4897678"/>
              <a:gd name="connsiteY42" fmla="*/ 3833633 h 6858000"/>
              <a:gd name="connsiteX43" fmla="*/ 1144766 w 4897678"/>
              <a:gd name="connsiteY43" fmla="*/ 3703595 h 6858000"/>
              <a:gd name="connsiteX44" fmla="*/ 1146269 w 4897678"/>
              <a:gd name="connsiteY44" fmla="*/ 3675779 h 6858000"/>
              <a:gd name="connsiteX45" fmla="*/ 1145250 w 4897678"/>
              <a:gd name="connsiteY45" fmla="*/ 3673177 h 6858000"/>
              <a:gd name="connsiteX46" fmla="*/ 1145144 w 4897678"/>
              <a:gd name="connsiteY46" fmla="*/ 3399727 h 6858000"/>
              <a:gd name="connsiteX47" fmla="*/ 1153102 w 4897678"/>
              <a:gd name="connsiteY47" fmla="*/ 3022588 h 6858000"/>
              <a:gd name="connsiteX48" fmla="*/ 1187493 w 4897678"/>
              <a:gd name="connsiteY48" fmla="*/ 2780324 h 6858000"/>
              <a:gd name="connsiteX49" fmla="*/ 1174471 w 4897678"/>
              <a:gd name="connsiteY49" fmla="*/ 2636046 h 6858000"/>
              <a:gd name="connsiteX50" fmla="*/ 1173030 w 4897678"/>
              <a:gd name="connsiteY50" fmla="*/ 2517573 h 6858000"/>
              <a:gd name="connsiteX51" fmla="*/ 1179971 w 4897678"/>
              <a:gd name="connsiteY51" fmla="*/ 2259305 h 6858000"/>
              <a:gd name="connsiteX52" fmla="*/ 1180091 w 4897678"/>
              <a:gd name="connsiteY52" fmla="*/ 2154737 h 6858000"/>
              <a:gd name="connsiteX53" fmla="*/ 1173497 w 4897678"/>
              <a:gd name="connsiteY53" fmla="*/ 2118139 h 6858000"/>
              <a:gd name="connsiteX54" fmla="*/ 1168754 w 4897678"/>
              <a:gd name="connsiteY54" fmla="*/ 2064932 h 6858000"/>
              <a:gd name="connsiteX55" fmla="*/ 1175360 w 4897678"/>
              <a:gd name="connsiteY55" fmla="*/ 2031780 h 6858000"/>
              <a:gd name="connsiteX56" fmla="*/ 1175420 w 4897678"/>
              <a:gd name="connsiteY56" fmla="*/ 2025741 h 6858000"/>
              <a:gd name="connsiteX57" fmla="*/ 1192392 w 4897678"/>
              <a:gd name="connsiteY57" fmla="*/ 1985855 h 6858000"/>
              <a:gd name="connsiteX58" fmla="*/ 1240537 w 4897678"/>
              <a:gd name="connsiteY58" fmla="*/ 1810891 h 6858000"/>
              <a:gd name="connsiteX59" fmla="*/ 1262324 w 4897678"/>
              <a:gd name="connsiteY59" fmla="*/ 1680343 h 6858000"/>
              <a:gd name="connsiteX60" fmla="*/ 1264475 w 4897678"/>
              <a:gd name="connsiteY60" fmla="*/ 1634781 h 6858000"/>
              <a:gd name="connsiteX61" fmla="*/ 1268425 w 4897678"/>
              <a:gd name="connsiteY61" fmla="*/ 1558391 h 6858000"/>
              <a:gd name="connsiteX62" fmla="*/ 1263100 w 4897678"/>
              <a:gd name="connsiteY62" fmla="*/ 1489998 h 6858000"/>
              <a:gd name="connsiteX63" fmla="*/ 1286195 w 4897678"/>
              <a:gd name="connsiteY63" fmla="*/ 1421105 h 6858000"/>
              <a:gd name="connsiteX64" fmla="*/ 1298315 w 4897678"/>
              <a:gd name="connsiteY64" fmla="*/ 1361656 h 6858000"/>
              <a:gd name="connsiteX65" fmla="*/ 1294008 w 4897678"/>
              <a:gd name="connsiteY65" fmla="*/ 1357170 h 6858000"/>
              <a:gd name="connsiteX66" fmla="*/ 1295031 w 4897678"/>
              <a:gd name="connsiteY66" fmla="*/ 1349556 h 6858000"/>
              <a:gd name="connsiteX67" fmla="*/ 1301170 w 4897678"/>
              <a:gd name="connsiteY67" fmla="*/ 1345177 h 6858000"/>
              <a:gd name="connsiteX68" fmla="*/ 1337115 w 4897678"/>
              <a:gd name="connsiteY68" fmla="*/ 1249089 h 6858000"/>
              <a:gd name="connsiteX69" fmla="*/ 1335308 w 4897678"/>
              <a:gd name="connsiteY69" fmla="*/ 1164961 h 6858000"/>
              <a:gd name="connsiteX70" fmla="*/ 1365049 w 4897678"/>
              <a:gd name="connsiteY70" fmla="*/ 1102487 h 6858000"/>
              <a:gd name="connsiteX71" fmla="*/ 1380977 w 4897678"/>
              <a:gd name="connsiteY71" fmla="*/ 1051638 h 6858000"/>
              <a:gd name="connsiteX72" fmla="*/ 1360650 w 4897678"/>
              <a:gd name="connsiteY72" fmla="*/ 950605 h 6858000"/>
              <a:gd name="connsiteX73" fmla="*/ 1321700 w 4897678"/>
              <a:gd name="connsiteY73" fmla="*/ 890133 h 6858000"/>
              <a:gd name="connsiteX74" fmla="*/ 1306943 w 4897678"/>
              <a:gd name="connsiteY74" fmla="*/ 779617 h 6858000"/>
              <a:gd name="connsiteX75" fmla="*/ 1304115 w 4897678"/>
              <a:gd name="connsiteY75" fmla="*/ 737583 h 6858000"/>
              <a:gd name="connsiteX76" fmla="*/ 1363659 w 4897678"/>
              <a:gd name="connsiteY76" fmla="*/ 600848 h 6858000"/>
              <a:gd name="connsiteX77" fmla="*/ 1357066 w 4897678"/>
              <a:gd name="connsiteY77" fmla="*/ 530653 h 6858000"/>
              <a:gd name="connsiteX78" fmla="*/ 1373630 w 4897678"/>
              <a:gd name="connsiteY78" fmla="*/ 455615 h 6858000"/>
              <a:gd name="connsiteX79" fmla="*/ 1413997 w 4897678"/>
              <a:gd name="connsiteY79" fmla="*/ 334926 h 6858000"/>
              <a:gd name="connsiteX80" fmla="*/ 1442766 w 4897678"/>
              <a:gd name="connsiteY80" fmla="*/ 236597 h 6858000"/>
              <a:gd name="connsiteX81" fmla="*/ 1470206 w 4897678"/>
              <a:gd name="connsiteY81" fmla="*/ 182099 h 6858000"/>
              <a:gd name="connsiteX82" fmla="*/ 1462879 w 4897678"/>
              <a:gd name="connsiteY82" fmla="*/ 128551 h 6858000"/>
              <a:gd name="connsiteX83" fmla="*/ 1481070 w 4897678"/>
              <a:gd name="connsiteY83" fmla="*/ 69025 h 6858000"/>
              <a:gd name="connsiteX84" fmla="*/ 1504205 w 4897678"/>
              <a:gd name="connsiteY84" fmla="*/ 42915 h 6858000"/>
              <a:gd name="connsiteX85" fmla="*/ 1553576 w 4897678"/>
              <a:gd name="connsiteY85" fmla="*/ 0 h 6858000"/>
              <a:gd name="connsiteX0" fmla="*/ 1553576 w 4897678"/>
              <a:gd name="connsiteY0" fmla="*/ 0 h 6858000"/>
              <a:gd name="connsiteX1" fmla="*/ 4897678 w 4897678"/>
              <a:gd name="connsiteY1" fmla="*/ 0 h 6858000"/>
              <a:gd name="connsiteX2" fmla="*/ 4897678 w 4897678"/>
              <a:gd name="connsiteY2" fmla="*/ 6858000 h 6858000"/>
              <a:gd name="connsiteX3" fmla="*/ 0 w 4897678"/>
              <a:gd name="connsiteY3" fmla="*/ 6858000 h 6858000"/>
              <a:gd name="connsiteX4" fmla="*/ 153 w 4897678"/>
              <a:gd name="connsiteY4" fmla="*/ 6857440 h 6858000"/>
              <a:gd name="connsiteX5" fmla="*/ 30867 w 4897678"/>
              <a:gd name="connsiteY5" fmla="*/ 6809563 h 6858000"/>
              <a:gd name="connsiteX6" fmla="*/ 42695 w 4897678"/>
              <a:gd name="connsiteY6" fmla="*/ 6765511 h 6858000"/>
              <a:gd name="connsiteX7" fmla="*/ 62861 w 4897678"/>
              <a:gd name="connsiteY7" fmla="*/ 6691724 h 6858000"/>
              <a:gd name="connsiteX8" fmla="*/ 72257 w 4897678"/>
              <a:gd name="connsiteY8" fmla="*/ 6623770 h 6858000"/>
              <a:gd name="connsiteX9" fmla="*/ 109528 w 4897678"/>
              <a:gd name="connsiteY9" fmla="*/ 6561395 h 6858000"/>
              <a:gd name="connsiteX10" fmla="*/ 134058 w 4897678"/>
              <a:gd name="connsiteY10" fmla="*/ 6505906 h 6858000"/>
              <a:gd name="connsiteX11" fmla="*/ 130808 w 4897678"/>
              <a:gd name="connsiteY11" fmla="*/ 6500603 h 6858000"/>
              <a:gd name="connsiteX12" fmla="*/ 133434 w 4897678"/>
              <a:gd name="connsiteY12" fmla="*/ 6493382 h 6858000"/>
              <a:gd name="connsiteX13" fmla="*/ 140365 w 4897678"/>
              <a:gd name="connsiteY13" fmla="*/ 6490415 h 6858000"/>
              <a:gd name="connsiteX14" fmla="*/ 195994 w 4897678"/>
              <a:gd name="connsiteY14" fmla="*/ 6404216 h 6858000"/>
              <a:gd name="connsiteX15" fmla="*/ 212189 w 4897678"/>
              <a:gd name="connsiteY15" fmla="*/ 6321641 h 6858000"/>
              <a:gd name="connsiteX16" fmla="*/ 254578 w 4897678"/>
              <a:gd name="connsiteY16" fmla="*/ 6266956 h 6858000"/>
              <a:gd name="connsiteX17" fmla="*/ 279475 w 4897678"/>
              <a:gd name="connsiteY17" fmla="*/ 6223342 h 6858000"/>
              <a:gd name="connsiteX18" fmla="*/ 280189 w 4897678"/>
              <a:gd name="connsiteY18" fmla="*/ 6220570 h 6858000"/>
              <a:gd name="connsiteX19" fmla="*/ 281042 w 4897678"/>
              <a:gd name="connsiteY19" fmla="*/ 6217842 h 6858000"/>
              <a:gd name="connsiteX20" fmla="*/ 282704 w 4897678"/>
              <a:gd name="connsiteY20" fmla="*/ 6117636 h 6858000"/>
              <a:gd name="connsiteX21" fmla="*/ 257561 w 4897678"/>
              <a:gd name="connsiteY21" fmla="*/ 6050242 h 6858000"/>
              <a:gd name="connsiteX22" fmla="*/ 266735 w 4897678"/>
              <a:gd name="connsiteY22" fmla="*/ 5939124 h 6858000"/>
              <a:gd name="connsiteX23" fmla="*/ 272947 w 4897678"/>
              <a:gd name="connsiteY23" fmla="*/ 5897456 h 6858000"/>
              <a:gd name="connsiteX24" fmla="*/ 302110 w 4897678"/>
              <a:gd name="connsiteY24" fmla="*/ 5763866 h 6858000"/>
              <a:gd name="connsiteX25" fmla="*/ 311387 w 4897678"/>
              <a:gd name="connsiteY25" fmla="*/ 5718432 h 6858000"/>
              <a:gd name="connsiteX26" fmla="*/ 291749 w 4897678"/>
              <a:gd name="connsiteY26" fmla="*/ 5606846 h 6858000"/>
              <a:gd name="connsiteX27" fmla="*/ 316944 w 4897678"/>
              <a:gd name="connsiteY27" fmla="*/ 5513206 h 6858000"/>
              <a:gd name="connsiteX28" fmla="*/ 445799 w 4897678"/>
              <a:gd name="connsiteY28" fmla="*/ 5395474 h 6858000"/>
              <a:gd name="connsiteX29" fmla="*/ 402007 w 4897678"/>
              <a:gd name="connsiteY29" fmla="*/ 5241278 h 6858000"/>
              <a:gd name="connsiteX30" fmla="*/ 410672 w 4897678"/>
              <a:gd name="connsiteY30" fmla="*/ 5231022 h 6858000"/>
              <a:gd name="connsiteX31" fmla="*/ 442663 w 4897678"/>
              <a:gd name="connsiteY31" fmla="*/ 5192994 h 6858000"/>
              <a:gd name="connsiteX32" fmla="*/ 488625 w 4897678"/>
              <a:gd name="connsiteY32" fmla="*/ 5065268 h 6858000"/>
              <a:gd name="connsiteX33" fmla="*/ 604868 w 4897678"/>
              <a:gd name="connsiteY33" fmla="*/ 4966224 h 6858000"/>
              <a:gd name="connsiteX34" fmla="*/ 739205 w 4897678"/>
              <a:gd name="connsiteY34" fmla="*/ 4844222 h 6858000"/>
              <a:gd name="connsiteX35" fmla="*/ 916267 w 4897678"/>
              <a:gd name="connsiteY35" fmla="*/ 4639226 h 6858000"/>
              <a:gd name="connsiteX36" fmla="*/ 960970 w 4897678"/>
              <a:gd name="connsiteY36" fmla="*/ 4458968 h 6858000"/>
              <a:gd name="connsiteX37" fmla="*/ 974467 w 4897678"/>
              <a:gd name="connsiteY37" fmla="*/ 4400454 h 6858000"/>
              <a:gd name="connsiteX38" fmla="*/ 1019252 w 4897678"/>
              <a:gd name="connsiteY38" fmla="*/ 4326337 h 6858000"/>
              <a:gd name="connsiteX39" fmla="*/ 1097435 w 4897678"/>
              <a:gd name="connsiteY39" fmla="*/ 4004432 h 6858000"/>
              <a:gd name="connsiteX40" fmla="*/ 1115477 w 4897678"/>
              <a:gd name="connsiteY40" fmla="*/ 3887430 h 6858000"/>
              <a:gd name="connsiteX41" fmla="*/ 1129980 w 4897678"/>
              <a:gd name="connsiteY41" fmla="*/ 3841018 h 6858000"/>
              <a:gd name="connsiteX42" fmla="*/ 1128054 w 4897678"/>
              <a:gd name="connsiteY42" fmla="*/ 3833633 h 6858000"/>
              <a:gd name="connsiteX43" fmla="*/ 1144766 w 4897678"/>
              <a:gd name="connsiteY43" fmla="*/ 3703595 h 6858000"/>
              <a:gd name="connsiteX44" fmla="*/ 1146269 w 4897678"/>
              <a:gd name="connsiteY44" fmla="*/ 3675779 h 6858000"/>
              <a:gd name="connsiteX45" fmla="*/ 1145250 w 4897678"/>
              <a:gd name="connsiteY45" fmla="*/ 3673177 h 6858000"/>
              <a:gd name="connsiteX46" fmla="*/ 1145144 w 4897678"/>
              <a:gd name="connsiteY46" fmla="*/ 3399727 h 6858000"/>
              <a:gd name="connsiteX47" fmla="*/ 1153102 w 4897678"/>
              <a:gd name="connsiteY47" fmla="*/ 3022588 h 6858000"/>
              <a:gd name="connsiteX48" fmla="*/ 1187493 w 4897678"/>
              <a:gd name="connsiteY48" fmla="*/ 2780324 h 6858000"/>
              <a:gd name="connsiteX49" fmla="*/ 1174471 w 4897678"/>
              <a:gd name="connsiteY49" fmla="*/ 2636046 h 6858000"/>
              <a:gd name="connsiteX50" fmla="*/ 1173030 w 4897678"/>
              <a:gd name="connsiteY50" fmla="*/ 2517573 h 6858000"/>
              <a:gd name="connsiteX51" fmla="*/ 1179971 w 4897678"/>
              <a:gd name="connsiteY51" fmla="*/ 2259305 h 6858000"/>
              <a:gd name="connsiteX52" fmla="*/ 1180091 w 4897678"/>
              <a:gd name="connsiteY52" fmla="*/ 2154737 h 6858000"/>
              <a:gd name="connsiteX53" fmla="*/ 1173497 w 4897678"/>
              <a:gd name="connsiteY53" fmla="*/ 2118139 h 6858000"/>
              <a:gd name="connsiteX54" fmla="*/ 1168754 w 4897678"/>
              <a:gd name="connsiteY54" fmla="*/ 2064932 h 6858000"/>
              <a:gd name="connsiteX55" fmla="*/ 1175360 w 4897678"/>
              <a:gd name="connsiteY55" fmla="*/ 2031780 h 6858000"/>
              <a:gd name="connsiteX56" fmla="*/ 1175420 w 4897678"/>
              <a:gd name="connsiteY56" fmla="*/ 2025741 h 6858000"/>
              <a:gd name="connsiteX57" fmla="*/ 1192392 w 4897678"/>
              <a:gd name="connsiteY57" fmla="*/ 1985855 h 6858000"/>
              <a:gd name="connsiteX58" fmla="*/ 1240537 w 4897678"/>
              <a:gd name="connsiteY58" fmla="*/ 1810891 h 6858000"/>
              <a:gd name="connsiteX59" fmla="*/ 1262324 w 4897678"/>
              <a:gd name="connsiteY59" fmla="*/ 1680343 h 6858000"/>
              <a:gd name="connsiteX60" fmla="*/ 1264475 w 4897678"/>
              <a:gd name="connsiteY60" fmla="*/ 1634781 h 6858000"/>
              <a:gd name="connsiteX61" fmla="*/ 1268425 w 4897678"/>
              <a:gd name="connsiteY61" fmla="*/ 1558391 h 6858000"/>
              <a:gd name="connsiteX62" fmla="*/ 1263100 w 4897678"/>
              <a:gd name="connsiteY62" fmla="*/ 1489998 h 6858000"/>
              <a:gd name="connsiteX63" fmla="*/ 1286195 w 4897678"/>
              <a:gd name="connsiteY63" fmla="*/ 1421105 h 6858000"/>
              <a:gd name="connsiteX64" fmla="*/ 1298315 w 4897678"/>
              <a:gd name="connsiteY64" fmla="*/ 1361656 h 6858000"/>
              <a:gd name="connsiteX65" fmla="*/ 1294008 w 4897678"/>
              <a:gd name="connsiteY65" fmla="*/ 1357170 h 6858000"/>
              <a:gd name="connsiteX66" fmla="*/ 1295031 w 4897678"/>
              <a:gd name="connsiteY66" fmla="*/ 1349556 h 6858000"/>
              <a:gd name="connsiteX67" fmla="*/ 1301170 w 4897678"/>
              <a:gd name="connsiteY67" fmla="*/ 1345177 h 6858000"/>
              <a:gd name="connsiteX68" fmla="*/ 1337115 w 4897678"/>
              <a:gd name="connsiteY68" fmla="*/ 1249089 h 6858000"/>
              <a:gd name="connsiteX69" fmla="*/ 1335308 w 4897678"/>
              <a:gd name="connsiteY69" fmla="*/ 1164961 h 6858000"/>
              <a:gd name="connsiteX70" fmla="*/ 1365049 w 4897678"/>
              <a:gd name="connsiteY70" fmla="*/ 1102487 h 6858000"/>
              <a:gd name="connsiteX71" fmla="*/ 1380977 w 4897678"/>
              <a:gd name="connsiteY71" fmla="*/ 1051638 h 6858000"/>
              <a:gd name="connsiteX72" fmla="*/ 1360650 w 4897678"/>
              <a:gd name="connsiteY72" fmla="*/ 950605 h 6858000"/>
              <a:gd name="connsiteX73" fmla="*/ 1321700 w 4897678"/>
              <a:gd name="connsiteY73" fmla="*/ 890133 h 6858000"/>
              <a:gd name="connsiteX74" fmla="*/ 1306943 w 4897678"/>
              <a:gd name="connsiteY74" fmla="*/ 779617 h 6858000"/>
              <a:gd name="connsiteX75" fmla="*/ 1304115 w 4897678"/>
              <a:gd name="connsiteY75" fmla="*/ 737583 h 6858000"/>
              <a:gd name="connsiteX76" fmla="*/ 1363659 w 4897678"/>
              <a:gd name="connsiteY76" fmla="*/ 600848 h 6858000"/>
              <a:gd name="connsiteX77" fmla="*/ 1357066 w 4897678"/>
              <a:gd name="connsiteY77" fmla="*/ 530653 h 6858000"/>
              <a:gd name="connsiteX78" fmla="*/ 1373630 w 4897678"/>
              <a:gd name="connsiteY78" fmla="*/ 455615 h 6858000"/>
              <a:gd name="connsiteX79" fmla="*/ 1413997 w 4897678"/>
              <a:gd name="connsiteY79" fmla="*/ 334926 h 6858000"/>
              <a:gd name="connsiteX80" fmla="*/ 1442766 w 4897678"/>
              <a:gd name="connsiteY80" fmla="*/ 236597 h 6858000"/>
              <a:gd name="connsiteX81" fmla="*/ 1470206 w 4897678"/>
              <a:gd name="connsiteY81" fmla="*/ 182099 h 6858000"/>
              <a:gd name="connsiteX82" fmla="*/ 1462879 w 4897678"/>
              <a:gd name="connsiteY82" fmla="*/ 128551 h 6858000"/>
              <a:gd name="connsiteX83" fmla="*/ 1481070 w 4897678"/>
              <a:gd name="connsiteY83" fmla="*/ 69025 h 6858000"/>
              <a:gd name="connsiteX84" fmla="*/ 1504205 w 4897678"/>
              <a:gd name="connsiteY84" fmla="*/ 42915 h 6858000"/>
              <a:gd name="connsiteX85" fmla="*/ 1553576 w 4897678"/>
              <a:gd name="connsiteY85" fmla="*/ 0 h 6858000"/>
              <a:gd name="connsiteX0" fmla="*/ 1553576 w 4897678"/>
              <a:gd name="connsiteY0" fmla="*/ 0 h 6858000"/>
              <a:gd name="connsiteX1" fmla="*/ 4897678 w 4897678"/>
              <a:gd name="connsiteY1" fmla="*/ 0 h 6858000"/>
              <a:gd name="connsiteX2" fmla="*/ 4897678 w 4897678"/>
              <a:gd name="connsiteY2" fmla="*/ 6858000 h 6858000"/>
              <a:gd name="connsiteX3" fmla="*/ 0 w 4897678"/>
              <a:gd name="connsiteY3" fmla="*/ 6858000 h 6858000"/>
              <a:gd name="connsiteX4" fmla="*/ 153 w 4897678"/>
              <a:gd name="connsiteY4" fmla="*/ 6857440 h 6858000"/>
              <a:gd name="connsiteX5" fmla="*/ 30867 w 4897678"/>
              <a:gd name="connsiteY5" fmla="*/ 6809563 h 6858000"/>
              <a:gd name="connsiteX6" fmla="*/ 42695 w 4897678"/>
              <a:gd name="connsiteY6" fmla="*/ 6765511 h 6858000"/>
              <a:gd name="connsiteX7" fmla="*/ 62861 w 4897678"/>
              <a:gd name="connsiteY7" fmla="*/ 6691724 h 6858000"/>
              <a:gd name="connsiteX8" fmla="*/ 72257 w 4897678"/>
              <a:gd name="connsiteY8" fmla="*/ 6623770 h 6858000"/>
              <a:gd name="connsiteX9" fmla="*/ 109528 w 4897678"/>
              <a:gd name="connsiteY9" fmla="*/ 6561395 h 6858000"/>
              <a:gd name="connsiteX10" fmla="*/ 134058 w 4897678"/>
              <a:gd name="connsiteY10" fmla="*/ 6505906 h 6858000"/>
              <a:gd name="connsiteX11" fmla="*/ 130808 w 4897678"/>
              <a:gd name="connsiteY11" fmla="*/ 6500603 h 6858000"/>
              <a:gd name="connsiteX12" fmla="*/ 133434 w 4897678"/>
              <a:gd name="connsiteY12" fmla="*/ 6493382 h 6858000"/>
              <a:gd name="connsiteX13" fmla="*/ 140365 w 4897678"/>
              <a:gd name="connsiteY13" fmla="*/ 6490415 h 6858000"/>
              <a:gd name="connsiteX14" fmla="*/ 195994 w 4897678"/>
              <a:gd name="connsiteY14" fmla="*/ 6404216 h 6858000"/>
              <a:gd name="connsiteX15" fmla="*/ 212189 w 4897678"/>
              <a:gd name="connsiteY15" fmla="*/ 6321641 h 6858000"/>
              <a:gd name="connsiteX16" fmla="*/ 254578 w 4897678"/>
              <a:gd name="connsiteY16" fmla="*/ 6266956 h 6858000"/>
              <a:gd name="connsiteX17" fmla="*/ 279475 w 4897678"/>
              <a:gd name="connsiteY17" fmla="*/ 6223342 h 6858000"/>
              <a:gd name="connsiteX18" fmla="*/ 280189 w 4897678"/>
              <a:gd name="connsiteY18" fmla="*/ 6220570 h 6858000"/>
              <a:gd name="connsiteX19" fmla="*/ 281042 w 4897678"/>
              <a:gd name="connsiteY19" fmla="*/ 6217842 h 6858000"/>
              <a:gd name="connsiteX20" fmla="*/ 282704 w 4897678"/>
              <a:gd name="connsiteY20" fmla="*/ 6117636 h 6858000"/>
              <a:gd name="connsiteX21" fmla="*/ 257561 w 4897678"/>
              <a:gd name="connsiteY21" fmla="*/ 6050242 h 6858000"/>
              <a:gd name="connsiteX22" fmla="*/ 266735 w 4897678"/>
              <a:gd name="connsiteY22" fmla="*/ 5939124 h 6858000"/>
              <a:gd name="connsiteX23" fmla="*/ 272947 w 4897678"/>
              <a:gd name="connsiteY23" fmla="*/ 5897456 h 6858000"/>
              <a:gd name="connsiteX24" fmla="*/ 302110 w 4897678"/>
              <a:gd name="connsiteY24" fmla="*/ 5763866 h 6858000"/>
              <a:gd name="connsiteX25" fmla="*/ 311387 w 4897678"/>
              <a:gd name="connsiteY25" fmla="*/ 5718432 h 6858000"/>
              <a:gd name="connsiteX26" fmla="*/ 291749 w 4897678"/>
              <a:gd name="connsiteY26" fmla="*/ 5606846 h 6858000"/>
              <a:gd name="connsiteX27" fmla="*/ 386282 w 4897678"/>
              <a:gd name="connsiteY27" fmla="*/ 5513206 h 6858000"/>
              <a:gd name="connsiteX28" fmla="*/ 445799 w 4897678"/>
              <a:gd name="connsiteY28" fmla="*/ 5395474 h 6858000"/>
              <a:gd name="connsiteX29" fmla="*/ 402007 w 4897678"/>
              <a:gd name="connsiteY29" fmla="*/ 5241278 h 6858000"/>
              <a:gd name="connsiteX30" fmla="*/ 410672 w 4897678"/>
              <a:gd name="connsiteY30" fmla="*/ 5231022 h 6858000"/>
              <a:gd name="connsiteX31" fmla="*/ 442663 w 4897678"/>
              <a:gd name="connsiteY31" fmla="*/ 5192994 h 6858000"/>
              <a:gd name="connsiteX32" fmla="*/ 488625 w 4897678"/>
              <a:gd name="connsiteY32" fmla="*/ 5065268 h 6858000"/>
              <a:gd name="connsiteX33" fmla="*/ 604868 w 4897678"/>
              <a:gd name="connsiteY33" fmla="*/ 4966224 h 6858000"/>
              <a:gd name="connsiteX34" fmla="*/ 739205 w 4897678"/>
              <a:gd name="connsiteY34" fmla="*/ 4844222 h 6858000"/>
              <a:gd name="connsiteX35" fmla="*/ 916267 w 4897678"/>
              <a:gd name="connsiteY35" fmla="*/ 4639226 h 6858000"/>
              <a:gd name="connsiteX36" fmla="*/ 960970 w 4897678"/>
              <a:gd name="connsiteY36" fmla="*/ 4458968 h 6858000"/>
              <a:gd name="connsiteX37" fmla="*/ 974467 w 4897678"/>
              <a:gd name="connsiteY37" fmla="*/ 4400454 h 6858000"/>
              <a:gd name="connsiteX38" fmla="*/ 1019252 w 4897678"/>
              <a:gd name="connsiteY38" fmla="*/ 4326337 h 6858000"/>
              <a:gd name="connsiteX39" fmla="*/ 1097435 w 4897678"/>
              <a:gd name="connsiteY39" fmla="*/ 4004432 h 6858000"/>
              <a:gd name="connsiteX40" fmla="*/ 1115477 w 4897678"/>
              <a:gd name="connsiteY40" fmla="*/ 3887430 h 6858000"/>
              <a:gd name="connsiteX41" fmla="*/ 1129980 w 4897678"/>
              <a:gd name="connsiteY41" fmla="*/ 3841018 h 6858000"/>
              <a:gd name="connsiteX42" fmla="*/ 1128054 w 4897678"/>
              <a:gd name="connsiteY42" fmla="*/ 3833633 h 6858000"/>
              <a:gd name="connsiteX43" fmla="*/ 1144766 w 4897678"/>
              <a:gd name="connsiteY43" fmla="*/ 3703595 h 6858000"/>
              <a:gd name="connsiteX44" fmla="*/ 1146269 w 4897678"/>
              <a:gd name="connsiteY44" fmla="*/ 3675779 h 6858000"/>
              <a:gd name="connsiteX45" fmla="*/ 1145250 w 4897678"/>
              <a:gd name="connsiteY45" fmla="*/ 3673177 h 6858000"/>
              <a:gd name="connsiteX46" fmla="*/ 1145144 w 4897678"/>
              <a:gd name="connsiteY46" fmla="*/ 3399727 h 6858000"/>
              <a:gd name="connsiteX47" fmla="*/ 1153102 w 4897678"/>
              <a:gd name="connsiteY47" fmla="*/ 3022588 h 6858000"/>
              <a:gd name="connsiteX48" fmla="*/ 1187493 w 4897678"/>
              <a:gd name="connsiteY48" fmla="*/ 2780324 h 6858000"/>
              <a:gd name="connsiteX49" fmla="*/ 1174471 w 4897678"/>
              <a:gd name="connsiteY49" fmla="*/ 2636046 h 6858000"/>
              <a:gd name="connsiteX50" fmla="*/ 1173030 w 4897678"/>
              <a:gd name="connsiteY50" fmla="*/ 2517573 h 6858000"/>
              <a:gd name="connsiteX51" fmla="*/ 1179971 w 4897678"/>
              <a:gd name="connsiteY51" fmla="*/ 2259305 h 6858000"/>
              <a:gd name="connsiteX52" fmla="*/ 1180091 w 4897678"/>
              <a:gd name="connsiteY52" fmla="*/ 2154737 h 6858000"/>
              <a:gd name="connsiteX53" fmla="*/ 1173497 w 4897678"/>
              <a:gd name="connsiteY53" fmla="*/ 2118139 h 6858000"/>
              <a:gd name="connsiteX54" fmla="*/ 1168754 w 4897678"/>
              <a:gd name="connsiteY54" fmla="*/ 2064932 h 6858000"/>
              <a:gd name="connsiteX55" fmla="*/ 1175360 w 4897678"/>
              <a:gd name="connsiteY55" fmla="*/ 2031780 h 6858000"/>
              <a:gd name="connsiteX56" fmla="*/ 1175420 w 4897678"/>
              <a:gd name="connsiteY56" fmla="*/ 2025741 h 6858000"/>
              <a:gd name="connsiteX57" fmla="*/ 1192392 w 4897678"/>
              <a:gd name="connsiteY57" fmla="*/ 1985855 h 6858000"/>
              <a:gd name="connsiteX58" fmla="*/ 1240537 w 4897678"/>
              <a:gd name="connsiteY58" fmla="*/ 1810891 h 6858000"/>
              <a:gd name="connsiteX59" fmla="*/ 1262324 w 4897678"/>
              <a:gd name="connsiteY59" fmla="*/ 1680343 h 6858000"/>
              <a:gd name="connsiteX60" fmla="*/ 1264475 w 4897678"/>
              <a:gd name="connsiteY60" fmla="*/ 1634781 h 6858000"/>
              <a:gd name="connsiteX61" fmla="*/ 1268425 w 4897678"/>
              <a:gd name="connsiteY61" fmla="*/ 1558391 h 6858000"/>
              <a:gd name="connsiteX62" fmla="*/ 1263100 w 4897678"/>
              <a:gd name="connsiteY62" fmla="*/ 1489998 h 6858000"/>
              <a:gd name="connsiteX63" fmla="*/ 1286195 w 4897678"/>
              <a:gd name="connsiteY63" fmla="*/ 1421105 h 6858000"/>
              <a:gd name="connsiteX64" fmla="*/ 1298315 w 4897678"/>
              <a:gd name="connsiteY64" fmla="*/ 1361656 h 6858000"/>
              <a:gd name="connsiteX65" fmla="*/ 1294008 w 4897678"/>
              <a:gd name="connsiteY65" fmla="*/ 1357170 h 6858000"/>
              <a:gd name="connsiteX66" fmla="*/ 1295031 w 4897678"/>
              <a:gd name="connsiteY66" fmla="*/ 1349556 h 6858000"/>
              <a:gd name="connsiteX67" fmla="*/ 1301170 w 4897678"/>
              <a:gd name="connsiteY67" fmla="*/ 1345177 h 6858000"/>
              <a:gd name="connsiteX68" fmla="*/ 1337115 w 4897678"/>
              <a:gd name="connsiteY68" fmla="*/ 1249089 h 6858000"/>
              <a:gd name="connsiteX69" fmla="*/ 1335308 w 4897678"/>
              <a:gd name="connsiteY69" fmla="*/ 1164961 h 6858000"/>
              <a:gd name="connsiteX70" fmla="*/ 1365049 w 4897678"/>
              <a:gd name="connsiteY70" fmla="*/ 1102487 h 6858000"/>
              <a:gd name="connsiteX71" fmla="*/ 1380977 w 4897678"/>
              <a:gd name="connsiteY71" fmla="*/ 1051638 h 6858000"/>
              <a:gd name="connsiteX72" fmla="*/ 1360650 w 4897678"/>
              <a:gd name="connsiteY72" fmla="*/ 950605 h 6858000"/>
              <a:gd name="connsiteX73" fmla="*/ 1321700 w 4897678"/>
              <a:gd name="connsiteY73" fmla="*/ 890133 h 6858000"/>
              <a:gd name="connsiteX74" fmla="*/ 1306943 w 4897678"/>
              <a:gd name="connsiteY74" fmla="*/ 779617 h 6858000"/>
              <a:gd name="connsiteX75" fmla="*/ 1304115 w 4897678"/>
              <a:gd name="connsiteY75" fmla="*/ 737583 h 6858000"/>
              <a:gd name="connsiteX76" fmla="*/ 1363659 w 4897678"/>
              <a:gd name="connsiteY76" fmla="*/ 600848 h 6858000"/>
              <a:gd name="connsiteX77" fmla="*/ 1357066 w 4897678"/>
              <a:gd name="connsiteY77" fmla="*/ 530653 h 6858000"/>
              <a:gd name="connsiteX78" fmla="*/ 1373630 w 4897678"/>
              <a:gd name="connsiteY78" fmla="*/ 455615 h 6858000"/>
              <a:gd name="connsiteX79" fmla="*/ 1413997 w 4897678"/>
              <a:gd name="connsiteY79" fmla="*/ 334926 h 6858000"/>
              <a:gd name="connsiteX80" fmla="*/ 1442766 w 4897678"/>
              <a:gd name="connsiteY80" fmla="*/ 236597 h 6858000"/>
              <a:gd name="connsiteX81" fmla="*/ 1470206 w 4897678"/>
              <a:gd name="connsiteY81" fmla="*/ 182099 h 6858000"/>
              <a:gd name="connsiteX82" fmla="*/ 1462879 w 4897678"/>
              <a:gd name="connsiteY82" fmla="*/ 128551 h 6858000"/>
              <a:gd name="connsiteX83" fmla="*/ 1481070 w 4897678"/>
              <a:gd name="connsiteY83" fmla="*/ 69025 h 6858000"/>
              <a:gd name="connsiteX84" fmla="*/ 1504205 w 4897678"/>
              <a:gd name="connsiteY84" fmla="*/ 42915 h 6858000"/>
              <a:gd name="connsiteX85" fmla="*/ 1553576 w 4897678"/>
              <a:gd name="connsiteY85" fmla="*/ 0 h 6858000"/>
              <a:gd name="connsiteX0" fmla="*/ 1553576 w 4897678"/>
              <a:gd name="connsiteY0" fmla="*/ 0 h 6858000"/>
              <a:gd name="connsiteX1" fmla="*/ 4897678 w 4897678"/>
              <a:gd name="connsiteY1" fmla="*/ 0 h 6858000"/>
              <a:gd name="connsiteX2" fmla="*/ 4897678 w 4897678"/>
              <a:gd name="connsiteY2" fmla="*/ 6858000 h 6858000"/>
              <a:gd name="connsiteX3" fmla="*/ 0 w 4897678"/>
              <a:gd name="connsiteY3" fmla="*/ 6858000 h 6858000"/>
              <a:gd name="connsiteX4" fmla="*/ 153 w 4897678"/>
              <a:gd name="connsiteY4" fmla="*/ 6857440 h 6858000"/>
              <a:gd name="connsiteX5" fmla="*/ 30867 w 4897678"/>
              <a:gd name="connsiteY5" fmla="*/ 6809563 h 6858000"/>
              <a:gd name="connsiteX6" fmla="*/ 42695 w 4897678"/>
              <a:gd name="connsiteY6" fmla="*/ 6765511 h 6858000"/>
              <a:gd name="connsiteX7" fmla="*/ 62861 w 4897678"/>
              <a:gd name="connsiteY7" fmla="*/ 6691724 h 6858000"/>
              <a:gd name="connsiteX8" fmla="*/ 72257 w 4897678"/>
              <a:gd name="connsiteY8" fmla="*/ 6623770 h 6858000"/>
              <a:gd name="connsiteX9" fmla="*/ 109528 w 4897678"/>
              <a:gd name="connsiteY9" fmla="*/ 6561395 h 6858000"/>
              <a:gd name="connsiteX10" fmla="*/ 134058 w 4897678"/>
              <a:gd name="connsiteY10" fmla="*/ 6505906 h 6858000"/>
              <a:gd name="connsiteX11" fmla="*/ 130808 w 4897678"/>
              <a:gd name="connsiteY11" fmla="*/ 6500603 h 6858000"/>
              <a:gd name="connsiteX12" fmla="*/ 133434 w 4897678"/>
              <a:gd name="connsiteY12" fmla="*/ 6493382 h 6858000"/>
              <a:gd name="connsiteX13" fmla="*/ 140365 w 4897678"/>
              <a:gd name="connsiteY13" fmla="*/ 6490415 h 6858000"/>
              <a:gd name="connsiteX14" fmla="*/ 195994 w 4897678"/>
              <a:gd name="connsiteY14" fmla="*/ 6404216 h 6858000"/>
              <a:gd name="connsiteX15" fmla="*/ 212189 w 4897678"/>
              <a:gd name="connsiteY15" fmla="*/ 6321641 h 6858000"/>
              <a:gd name="connsiteX16" fmla="*/ 254578 w 4897678"/>
              <a:gd name="connsiteY16" fmla="*/ 6266956 h 6858000"/>
              <a:gd name="connsiteX17" fmla="*/ 279475 w 4897678"/>
              <a:gd name="connsiteY17" fmla="*/ 6223342 h 6858000"/>
              <a:gd name="connsiteX18" fmla="*/ 280189 w 4897678"/>
              <a:gd name="connsiteY18" fmla="*/ 6220570 h 6858000"/>
              <a:gd name="connsiteX19" fmla="*/ 281042 w 4897678"/>
              <a:gd name="connsiteY19" fmla="*/ 6217842 h 6858000"/>
              <a:gd name="connsiteX20" fmla="*/ 282704 w 4897678"/>
              <a:gd name="connsiteY20" fmla="*/ 6117636 h 6858000"/>
              <a:gd name="connsiteX21" fmla="*/ 257561 w 4897678"/>
              <a:gd name="connsiteY21" fmla="*/ 6050242 h 6858000"/>
              <a:gd name="connsiteX22" fmla="*/ 266735 w 4897678"/>
              <a:gd name="connsiteY22" fmla="*/ 5939124 h 6858000"/>
              <a:gd name="connsiteX23" fmla="*/ 272947 w 4897678"/>
              <a:gd name="connsiteY23" fmla="*/ 5897456 h 6858000"/>
              <a:gd name="connsiteX24" fmla="*/ 302110 w 4897678"/>
              <a:gd name="connsiteY24" fmla="*/ 5763866 h 6858000"/>
              <a:gd name="connsiteX25" fmla="*/ 311387 w 4897678"/>
              <a:gd name="connsiteY25" fmla="*/ 5718432 h 6858000"/>
              <a:gd name="connsiteX26" fmla="*/ 291749 w 4897678"/>
              <a:gd name="connsiteY26" fmla="*/ 5606846 h 6858000"/>
              <a:gd name="connsiteX27" fmla="*/ 386282 w 4897678"/>
              <a:gd name="connsiteY27" fmla="*/ 5513206 h 6858000"/>
              <a:gd name="connsiteX28" fmla="*/ 445799 w 4897678"/>
              <a:gd name="connsiteY28" fmla="*/ 5395474 h 6858000"/>
              <a:gd name="connsiteX29" fmla="*/ 402007 w 4897678"/>
              <a:gd name="connsiteY29" fmla="*/ 5241278 h 6858000"/>
              <a:gd name="connsiteX30" fmla="*/ 410672 w 4897678"/>
              <a:gd name="connsiteY30" fmla="*/ 5231022 h 6858000"/>
              <a:gd name="connsiteX31" fmla="*/ 442663 w 4897678"/>
              <a:gd name="connsiteY31" fmla="*/ 5192994 h 6858000"/>
              <a:gd name="connsiteX32" fmla="*/ 604868 w 4897678"/>
              <a:gd name="connsiteY32" fmla="*/ 4966224 h 6858000"/>
              <a:gd name="connsiteX33" fmla="*/ 739205 w 4897678"/>
              <a:gd name="connsiteY33" fmla="*/ 4844222 h 6858000"/>
              <a:gd name="connsiteX34" fmla="*/ 916267 w 4897678"/>
              <a:gd name="connsiteY34" fmla="*/ 4639226 h 6858000"/>
              <a:gd name="connsiteX35" fmla="*/ 960970 w 4897678"/>
              <a:gd name="connsiteY35" fmla="*/ 4458968 h 6858000"/>
              <a:gd name="connsiteX36" fmla="*/ 974467 w 4897678"/>
              <a:gd name="connsiteY36" fmla="*/ 4400454 h 6858000"/>
              <a:gd name="connsiteX37" fmla="*/ 1019252 w 4897678"/>
              <a:gd name="connsiteY37" fmla="*/ 4326337 h 6858000"/>
              <a:gd name="connsiteX38" fmla="*/ 1097435 w 4897678"/>
              <a:gd name="connsiteY38" fmla="*/ 4004432 h 6858000"/>
              <a:gd name="connsiteX39" fmla="*/ 1115477 w 4897678"/>
              <a:gd name="connsiteY39" fmla="*/ 3887430 h 6858000"/>
              <a:gd name="connsiteX40" fmla="*/ 1129980 w 4897678"/>
              <a:gd name="connsiteY40" fmla="*/ 3841018 h 6858000"/>
              <a:gd name="connsiteX41" fmla="*/ 1128054 w 4897678"/>
              <a:gd name="connsiteY41" fmla="*/ 3833633 h 6858000"/>
              <a:gd name="connsiteX42" fmla="*/ 1144766 w 4897678"/>
              <a:gd name="connsiteY42" fmla="*/ 3703595 h 6858000"/>
              <a:gd name="connsiteX43" fmla="*/ 1146269 w 4897678"/>
              <a:gd name="connsiteY43" fmla="*/ 3675779 h 6858000"/>
              <a:gd name="connsiteX44" fmla="*/ 1145250 w 4897678"/>
              <a:gd name="connsiteY44" fmla="*/ 3673177 h 6858000"/>
              <a:gd name="connsiteX45" fmla="*/ 1145144 w 4897678"/>
              <a:gd name="connsiteY45" fmla="*/ 3399727 h 6858000"/>
              <a:gd name="connsiteX46" fmla="*/ 1153102 w 4897678"/>
              <a:gd name="connsiteY46" fmla="*/ 3022588 h 6858000"/>
              <a:gd name="connsiteX47" fmla="*/ 1187493 w 4897678"/>
              <a:gd name="connsiteY47" fmla="*/ 2780324 h 6858000"/>
              <a:gd name="connsiteX48" fmla="*/ 1174471 w 4897678"/>
              <a:gd name="connsiteY48" fmla="*/ 2636046 h 6858000"/>
              <a:gd name="connsiteX49" fmla="*/ 1173030 w 4897678"/>
              <a:gd name="connsiteY49" fmla="*/ 2517573 h 6858000"/>
              <a:gd name="connsiteX50" fmla="*/ 1179971 w 4897678"/>
              <a:gd name="connsiteY50" fmla="*/ 2259305 h 6858000"/>
              <a:gd name="connsiteX51" fmla="*/ 1180091 w 4897678"/>
              <a:gd name="connsiteY51" fmla="*/ 2154737 h 6858000"/>
              <a:gd name="connsiteX52" fmla="*/ 1173497 w 4897678"/>
              <a:gd name="connsiteY52" fmla="*/ 2118139 h 6858000"/>
              <a:gd name="connsiteX53" fmla="*/ 1168754 w 4897678"/>
              <a:gd name="connsiteY53" fmla="*/ 2064932 h 6858000"/>
              <a:gd name="connsiteX54" fmla="*/ 1175360 w 4897678"/>
              <a:gd name="connsiteY54" fmla="*/ 2031780 h 6858000"/>
              <a:gd name="connsiteX55" fmla="*/ 1175420 w 4897678"/>
              <a:gd name="connsiteY55" fmla="*/ 2025741 h 6858000"/>
              <a:gd name="connsiteX56" fmla="*/ 1192392 w 4897678"/>
              <a:gd name="connsiteY56" fmla="*/ 1985855 h 6858000"/>
              <a:gd name="connsiteX57" fmla="*/ 1240537 w 4897678"/>
              <a:gd name="connsiteY57" fmla="*/ 1810891 h 6858000"/>
              <a:gd name="connsiteX58" fmla="*/ 1262324 w 4897678"/>
              <a:gd name="connsiteY58" fmla="*/ 1680343 h 6858000"/>
              <a:gd name="connsiteX59" fmla="*/ 1264475 w 4897678"/>
              <a:gd name="connsiteY59" fmla="*/ 1634781 h 6858000"/>
              <a:gd name="connsiteX60" fmla="*/ 1268425 w 4897678"/>
              <a:gd name="connsiteY60" fmla="*/ 1558391 h 6858000"/>
              <a:gd name="connsiteX61" fmla="*/ 1263100 w 4897678"/>
              <a:gd name="connsiteY61" fmla="*/ 1489998 h 6858000"/>
              <a:gd name="connsiteX62" fmla="*/ 1286195 w 4897678"/>
              <a:gd name="connsiteY62" fmla="*/ 1421105 h 6858000"/>
              <a:gd name="connsiteX63" fmla="*/ 1298315 w 4897678"/>
              <a:gd name="connsiteY63" fmla="*/ 1361656 h 6858000"/>
              <a:gd name="connsiteX64" fmla="*/ 1294008 w 4897678"/>
              <a:gd name="connsiteY64" fmla="*/ 1357170 h 6858000"/>
              <a:gd name="connsiteX65" fmla="*/ 1295031 w 4897678"/>
              <a:gd name="connsiteY65" fmla="*/ 1349556 h 6858000"/>
              <a:gd name="connsiteX66" fmla="*/ 1301170 w 4897678"/>
              <a:gd name="connsiteY66" fmla="*/ 1345177 h 6858000"/>
              <a:gd name="connsiteX67" fmla="*/ 1337115 w 4897678"/>
              <a:gd name="connsiteY67" fmla="*/ 1249089 h 6858000"/>
              <a:gd name="connsiteX68" fmla="*/ 1335308 w 4897678"/>
              <a:gd name="connsiteY68" fmla="*/ 1164961 h 6858000"/>
              <a:gd name="connsiteX69" fmla="*/ 1365049 w 4897678"/>
              <a:gd name="connsiteY69" fmla="*/ 1102487 h 6858000"/>
              <a:gd name="connsiteX70" fmla="*/ 1380977 w 4897678"/>
              <a:gd name="connsiteY70" fmla="*/ 1051638 h 6858000"/>
              <a:gd name="connsiteX71" fmla="*/ 1360650 w 4897678"/>
              <a:gd name="connsiteY71" fmla="*/ 950605 h 6858000"/>
              <a:gd name="connsiteX72" fmla="*/ 1321700 w 4897678"/>
              <a:gd name="connsiteY72" fmla="*/ 890133 h 6858000"/>
              <a:gd name="connsiteX73" fmla="*/ 1306943 w 4897678"/>
              <a:gd name="connsiteY73" fmla="*/ 779617 h 6858000"/>
              <a:gd name="connsiteX74" fmla="*/ 1304115 w 4897678"/>
              <a:gd name="connsiteY74" fmla="*/ 737583 h 6858000"/>
              <a:gd name="connsiteX75" fmla="*/ 1363659 w 4897678"/>
              <a:gd name="connsiteY75" fmla="*/ 600848 h 6858000"/>
              <a:gd name="connsiteX76" fmla="*/ 1357066 w 4897678"/>
              <a:gd name="connsiteY76" fmla="*/ 530653 h 6858000"/>
              <a:gd name="connsiteX77" fmla="*/ 1373630 w 4897678"/>
              <a:gd name="connsiteY77" fmla="*/ 455615 h 6858000"/>
              <a:gd name="connsiteX78" fmla="*/ 1413997 w 4897678"/>
              <a:gd name="connsiteY78" fmla="*/ 334926 h 6858000"/>
              <a:gd name="connsiteX79" fmla="*/ 1442766 w 4897678"/>
              <a:gd name="connsiteY79" fmla="*/ 236597 h 6858000"/>
              <a:gd name="connsiteX80" fmla="*/ 1470206 w 4897678"/>
              <a:gd name="connsiteY80" fmla="*/ 182099 h 6858000"/>
              <a:gd name="connsiteX81" fmla="*/ 1462879 w 4897678"/>
              <a:gd name="connsiteY81" fmla="*/ 128551 h 6858000"/>
              <a:gd name="connsiteX82" fmla="*/ 1481070 w 4897678"/>
              <a:gd name="connsiteY82" fmla="*/ 69025 h 6858000"/>
              <a:gd name="connsiteX83" fmla="*/ 1504205 w 4897678"/>
              <a:gd name="connsiteY83" fmla="*/ 42915 h 6858000"/>
              <a:gd name="connsiteX84" fmla="*/ 1553576 w 4897678"/>
              <a:gd name="connsiteY84" fmla="*/ 0 h 6858000"/>
              <a:gd name="connsiteX0" fmla="*/ 1553576 w 4897678"/>
              <a:gd name="connsiteY0" fmla="*/ 0 h 6858000"/>
              <a:gd name="connsiteX1" fmla="*/ 4897678 w 4897678"/>
              <a:gd name="connsiteY1" fmla="*/ 0 h 6858000"/>
              <a:gd name="connsiteX2" fmla="*/ 4897678 w 4897678"/>
              <a:gd name="connsiteY2" fmla="*/ 6858000 h 6858000"/>
              <a:gd name="connsiteX3" fmla="*/ 0 w 4897678"/>
              <a:gd name="connsiteY3" fmla="*/ 6858000 h 6858000"/>
              <a:gd name="connsiteX4" fmla="*/ 153 w 4897678"/>
              <a:gd name="connsiteY4" fmla="*/ 6857440 h 6858000"/>
              <a:gd name="connsiteX5" fmla="*/ 30867 w 4897678"/>
              <a:gd name="connsiteY5" fmla="*/ 6809563 h 6858000"/>
              <a:gd name="connsiteX6" fmla="*/ 42695 w 4897678"/>
              <a:gd name="connsiteY6" fmla="*/ 6765511 h 6858000"/>
              <a:gd name="connsiteX7" fmla="*/ 62861 w 4897678"/>
              <a:gd name="connsiteY7" fmla="*/ 6691724 h 6858000"/>
              <a:gd name="connsiteX8" fmla="*/ 72257 w 4897678"/>
              <a:gd name="connsiteY8" fmla="*/ 6623770 h 6858000"/>
              <a:gd name="connsiteX9" fmla="*/ 109528 w 4897678"/>
              <a:gd name="connsiteY9" fmla="*/ 6561395 h 6858000"/>
              <a:gd name="connsiteX10" fmla="*/ 134058 w 4897678"/>
              <a:gd name="connsiteY10" fmla="*/ 6505906 h 6858000"/>
              <a:gd name="connsiteX11" fmla="*/ 130808 w 4897678"/>
              <a:gd name="connsiteY11" fmla="*/ 6500603 h 6858000"/>
              <a:gd name="connsiteX12" fmla="*/ 133434 w 4897678"/>
              <a:gd name="connsiteY12" fmla="*/ 6493382 h 6858000"/>
              <a:gd name="connsiteX13" fmla="*/ 140365 w 4897678"/>
              <a:gd name="connsiteY13" fmla="*/ 6490415 h 6858000"/>
              <a:gd name="connsiteX14" fmla="*/ 195994 w 4897678"/>
              <a:gd name="connsiteY14" fmla="*/ 6404216 h 6858000"/>
              <a:gd name="connsiteX15" fmla="*/ 212189 w 4897678"/>
              <a:gd name="connsiteY15" fmla="*/ 6321641 h 6858000"/>
              <a:gd name="connsiteX16" fmla="*/ 254578 w 4897678"/>
              <a:gd name="connsiteY16" fmla="*/ 6266956 h 6858000"/>
              <a:gd name="connsiteX17" fmla="*/ 279475 w 4897678"/>
              <a:gd name="connsiteY17" fmla="*/ 6223342 h 6858000"/>
              <a:gd name="connsiteX18" fmla="*/ 280189 w 4897678"/>
              <a:gd name="connsiteY18" fmla="*/ 6220570 h 6858000"/>
              <a:gd name="connsiteX19" fmla="*/ 281042 w 4897678"/>
              <a:gd name="connsiteY19" fmla="*/ 6217842 h 6858000"/>
              <a:gd name="connsiteX20" fmla="*/ 282704 w 4897678"/>
              <a:gd name="connsiteY20" fmla="*/ 6117636 h 6858000"/>
              <a:gd name="connsiteX21" fmla="*/ 257561 w 4897678"/>
              <a:gd name="connsiteY21" fmla="*/ 6050242 h 6858000"/>
              <a:gd name="connsiteX22" fmla="*/ 266735 w 4897678"/>
              <a:gd name="connsiteY22" fmla="*/ 5939124 h 6858000"/>
              <a:gd name="connsiteX23" fmla="*/ 272947 w 4897678"/>
              <a:gd name="connsiteY23" fmla="*/ 5897456 h 6858000"/>
              <a:gd name="connsiteX24" fmla="*/ 302110 w 4897678"/>
              <a:gd name="connsiteY24" fmla="*/ 5763866 h 6858000"/>
              <a:gd name="connsiteX25" fmla="*/ 311387 w 4897678"/>
              <a:gd name="connsiteY25" fmla="*/ 5718432 h 6858000"/>
              <a:gd name="connsiteX26" fmla="*/ 291749 w 4897678"/>
              <a:gd name="connsiteY26" fmla="*/ 5606846 h 6858000"/>
              <a:gd name="connsiteX27" fmla="*/ 386282 w 4897678"/>
              <a:gd name="connsiteY27" fmla="*/ 5513206 h 6858000"/>
              <a:gd name="connsiteX28" fmla="*/ 445799 w 4897678"/>
              <a:gd name="connsiteY28" fmla="*/ 5395474 h 6858000"/>
              <a:gd name="connsiteX29" fmla="*/ 402007 w 4897678"/>
              <a:gd name="connsiteY29" fmla="*/ 5241278 h 6858000"/>
              <a:gd name="connsiteX30" fmla="*/ 410672 w 4897678"/>
              <a:gd name="connsiteY30" fmla="*/ 5231022 h 6858000"/>
              <a:gd name="connsiteX31" fmla="*/ 604868 w 4897678"/>
              <a:gd name="connsiteY31" fmla="*/ 4966224 h 6858000"/>
              <a:gd name="connsiteX32" fmla="*/ 739205 w 4897678"/>
              <a:gd name="connsiteY32" fmla="*/ 4844222 h 6858000"/>
              <a:gd name="connsiteX33" fmla="*/ 916267 w 4897678"/>
              <a:gd name="connsiteY33" fmla="*/ 4639226 h 6858000"/>
              <a:gd name="connsiteX34" fmla="*/ 960970 w 4897678"/>
              <a:gd name="connsiteY34" fmla="*/ 4458968 h 6858000"/>
              <a:gd name="connsiteX35" fmla="*/ 974467 w 4897678"/>
              <a:gd name="connsiteY35" fmla="*/ 4400454 h 6858000"/>
              <a:gd name="connsiteX36" fmla="*/ 1019252 w 4897678"/>
              <a:gd name="connsiteY36" fmla="*/ 4326337 h 6858000"/>
              <a:gd name="connsiteX37" fmla="*/ 1097435 w 4897678"/>
              <a:gd name="connsiteY37" fmla="*/ 4004432 h 6858000"/>
              <a:gd name="connsiteX38" fmla="*/ 1115477 w 4897678"/>
              <a:gd name="connsiteY38" fmla="*/ 3887430 h 6858000"/>
              <a:gd name="connsiteX39" fmla="*/ 1129980 w 4897678"/>
              <a:gd name="connsiteY39" fmla="*/ 3841018 h 6858000"/>
              <a:gd name="connsiteX40" fmla="*/ 1128054 w 4897678"/>
              <a:gd name="connsiteY40" fmla="*/ 3833633 h 6858000"/>
              <a:gd name="connsiteX41" fmla="*/ 1144766 w 4897678"/>
              <a:gd name="connsiteY41" fmla="*/ 3703595 h 6858000"/>
              <a:gd name="connsiteX42" fmla="*/ 1146269 w 4897678"/>
              <a:gd name="connsiteY42" fmla="*/ 3675779 h 6858000"/>
              <a:gd name="connsiteX43" fmla="*/ 1145250 w 4897678"/>
              <a:gd name="connsiteY43" fmla="*/ 3673177 h 6858000"/>
              <a:gd name="connsiteX44" fmla="*/ 1145144 w 4897678"/>
              <a:gd name="connsiteY44" fmla="*/ 3399727 h 6858000"/>
              <a:gd name="connsiteX45" fmla="*/ 1153102 w 4897678"/>
              <a:gd name="connsiteY45" fmla="*/ 3022588 h 6858000"/>
              <a:gd name="connsiteX46" fmla="*/ 1187493 w 4897678"/>
              <a:gd name="connsiteY46" fmla="*/ 2780324 h 6858000"/>
              <a:gd name="connsiteX47" fmla="*/ 1174471 w 4897678"/>
              <a:gd name="connsiteY47" fmla="*/ 2636046 h 6858000"/>
              <a:gd name="connsiteX48" fmla="*/ 1173030 w 4897678"/>
              <a:gd name="connsiteY48" fmla="*/ 2517573 h 6858000"/>
              <a:gd name="connsiteX49" fmla="*/ 1179971 w 4897678"/>
              <a:gd name="connsiteY49" fmla="*/ 2259305 h 6858000"/>
              <a:gd name="connsiteX50" fmla="*/ 1180091 w 4897678"/>
              <a:gd name="connsiteY50" fmla="*/ 2154737 h 6858000"/>
              <a:gd name="connsiteX51" fmla="*/ 1173497 w 4897678"/>
              <a:gd name="connsiteY51" fmla="*/ 2118139 h 6858000"/>
              <a:gd name="connsiteX52" fmla="*/ 1168754 w 4897678"/>
              <a:gd name="connsiteY52" fmla="*/ 2064932 h 6858000"/>
              <a:gd name="connsiteX53" fmla="*/ 1175360 w 4897678"/>
              <a:gd name="connsiteY53" fmla="*/ 2031780 h 6858000"/>
              <a:gd name="connsiteX54" fmla="*/ 1175420 w 4897678"/>
              <a:gd name="connsiteY54" fmla="*/ 2025741 h 6858000"/>
              <a:gd name="connsiteX55" fmla="*/ 1192392 w 4897678"/>
              <a:gd name="connsiteY55" fmla="*/ 1985855 h 6858000"/>
              <a:gd name="connsiteX56" fmla="*/ 1240537 w 4897678"/>
              <a:gd name="connsiteY56" fmla="*/ 1810891 h 6858000"/>
              <a:gd name="connsiteX57" fmla="*/ 1262324 w 4897678"/>
              <a:gd name="connsiteY57" fmla="*/ 1680343 h 6858000"/>
              <a:gd name="connsiteX58" fmla="*/ 1264475 w 4897678"/>
              <a:gd name="connsiteY58" fmla="*/ 1634781 h 6858000"/>
              <a:gd name="connsiteX59" fmla="*/ 1268425 w 4897678"/>
              <a:gd name="connsiteY59" fmla="*/ 1558391 h 6858000"/>
              <a:gd name="connsiteX60" fmla="*/ 1263100 w 4897678"/>
              <a:gd name="connsiteY60" fmla="*/ 1489998 h 6858000"/>
              <a:gd name="connsiteX61" fmla="*/ 1286195 w 4897678"/>
              <a:gd name="connsiteY61" fmla="*/ 1421105 h 6858000"/>
              <a:gd name="connsiteX62" fmla="*/ 1298315 w 4897678"/>
              <a:gd name="connsiteY62" fmla="*/ 1361656 h 6858000"/>
              <a:gd name="connsiteX63" fmla="*/ 1294008 w 4897678"/>
              <a:gd name="connsiteY63" fmla="*/ 1357170 h 6858000"/>
              <a:gd name="connsiteX64" fmla="*/ 1295031 w 4897678"/>
              <a:gd name="connsiteY64" fmla="*/ 1349556 h 6858000"/>
              <a:gd name="connsiteX65" fmla="*/ 1301170 w 4897678"/>
              <a:gd name="connsiteY65" fmla="*/ 1345177 h 6858000"/>
              <a:gd name="connsiteX66" fmla="*/ 1337115 w 4897678"/>
              <a:gd name="connsiteY66" fmla="*/ 1249089 h 6858000"/>
              <a:gd name="connsiteX67" fmla="*/ 1335308 w 4897678"/>
              <a:gd name="connsiteY67" fmla="*/ 1164961 h 6858000"/>
              <a:gd name="connsiteX68" fmla="*/ 1365049 w 4897678"/>
              <a:gd name="connsiteY68" fmla="*/ 1102487 h 6858000"/>
              <a:gd name="connsiteX69" fmla="*/ 1380977 w 4897678"/>
              <a:gd name="connsiteY69" fmla="*/ 1051638 h 6858000"/>
              <a:gd name="connsiteX70" fmla="*/ 1360650 w 4897678"/>
              <a:gd name="connsiteY70" fmla="*/ 950605 h 6858000"/>
              <a:gd name="connsiteX71" fmla="*/ 1321700 w 4897678"/>
              <a:gd name="connsiteY71" fmla="*/ 890133 h 6858000"/>
              <a:gd name="connsiteX72" fmla="*/ 1306943 w 4897678"/>
              <a:gd name="connsiteY72" fmla="*/ 779617 h 6858000"/>
              <a:gd name="connsiteX73" fmla="*/ 1304115 w 4897678"/>
              <a:gd name="connsiteY73" fmla="*/ 737583 h 6858000"/>
              <a:gd name="connsiteX74" fmla="*/ 1363659 w 4897678"/>
              <a:gd name="connsiteY74" fmla="*/ 600848 h 6858000"/>
              <a:gd name="connsiteX75" fmla="*/ 1357066 w 4897678"/>
              <a:gd name="connsiteY75" fmla="*/ 530653 h 6858000"/>
              <a:gd name="connsiteX76" fmla="*/ 1373630 w 4897678"/>
              <a:gd name="connsiteY76" fmla="*/ 455615 h 6858000"/>
              <a:gd name="connsiteX77" fmla="*/ 1413997 w 4897678"/>
              <a:gd name="connsiteY77" fmla="*/ 334926 h 6858000"/>
              <a:gd name="connsiteX78" fmla="*/ 1442766 w 4897678"/>
              <a:gd name="connsiteY78" fmla="*/ 236597 h 6858000"/>
              <a:gd name="connsiteX79" fmla="*/ 1470206 w 4897678"/>
              <a:gd name="connsiteY79" fmla="*/ 182099 h 6858000"/>
              <a:gd name="connsiteX80" fmla="*/ 1462879 w 4897678"/>
              <a:gd name="connsiteY80" fmla="*/ 128551 h 6858000"/>
              <a:gd name="connsiteX81" fmla="*/ 1481070 w 4897678"/>
              <a:gd name="connsiteY81" fmla="*/ 69025 h 6858000"/>
              <a:gd name="connsiteX82" fmla="*/ 1504205 w 4897678"/>
              <a:gd name="connsiteY82" fmla="*/ 42915 h 6858000"/>
              <a:gd name="connsiteX83" fmla="*/ 1553576 w 4897678"/>
              <a:gd name="connsiteY83" fmla="*/ 0 h 6858000"/>
              <a:gd name="connsiteX0" fmla="*/ 1553576 w 4897678"/>
              <a:gd name="connsiteY0" fmla="*/ 0 h 6858000"/>
              <a:gd name="connsiteX1" fmla="*/ 4897678 w 4897678"/>
              <a:gd name="connsiteY1" fmla="*/ 0 h 6858000"/>
              <a:gd name="connsiteX2" fmla="*/ 4897678 w 4897678"/>
              <a:gd name="connsiteY2" fmla="*/ 6858000 h 6858000"/>
              <a:gd name="connsiteX3" fmla="*/ 0 w 4897678"/>
              <a:gd name="connsiteY3" fmla="*/ 6858000 h 6858000"/>
              <a:gd name="connsiteX4" fmla="*/ 153 w 4897678"/>
              <a:gd name="connsiteY4" fmla="*/ 6857440 h 6858000"/>
              <a:gd name="connsiteX5" fmla="*/ 30867 w 4897678"/>
              <a:gd name="connsiteY5" fmla="*/ 6809563 h 6858000"/>
              <a:gd name="connsiteX6" fmla="*/ 42695 w 4897678"/>
              <a:gd name="connsiteY6" fmla="*/ 6765511 h 6858000"/>
              <a:gd name="connsiteX7" fmla="*/ 62861 w 4897678"/>
              <a:gd name="connsiteY7" fmla="*/ 6691724 h 6858000"/>
              <a:gd name="connsiteX8" fmla="*/ 72257 w 4897678"/>
              <a:gd name="connsiteY8" fmla="*/ 6623770 h 6858000"/>
              <a:gd name="connsiteX9" fmla="*/ 109528 w 4897678"/>
              <a:gd name="connsiteY9" fmla="*/ 6561395 h 6858000"/>
              <a:gd name="connsiteX10" fmla="*/ 134058 w 4897678"/>
              <a:gd name="connsiteY10" fmla="*/ 6505906 h 6858000"/>
              <a:gd name="connsiteX11" fmla="*/ 130808 w 4897678"/>
              <a:gd name="connsiteY11" fmla="*/ 6500603 h 6858000"/>
              <a:gd name="connsiteX12" fmla="*/ 133434 w 4897678"/>
              <a:gd name="connsiteY12" fmla="*/ 6493382 h 6858000"/>
              <a:gd name="connsiteX13" fmla="*/ 140365 w 4897678"/>
              <a:gd name="connsiteY13" fmla="*/ 6490415 h 6858000"/>
              <a:gd name="connsiteX14" fmla="*/ 195994 w 4897678"/>
              <a:gd name="connsiteY14" fmla="*/ 6404216 h 6858000"/>
              <a:gd name="connsiteX15" fmla="*/ 212189 w 4897678"/>
              <a:gd name="connsiteY15" fmla="*/ 6321641 h 6858000"/>
              <a:gd name="connsiteX16" fmla="*/ 254578 w 4897678"/>
              <a:gd name="connsiteY16" fmla="*/ 6266956 h 6858000"/>
              <a:gd name="connsiteX17" fmla="*/ 279475 w 4897678"/>
              <a:gd name="connsiteY17" fmla="*/ 6223342 h 6858000"/>
              <a:gd name="connsiteX18" fmla="*/ 280189 w 4897678"/>
              <a:gd name="connsiteY18" fmla="*/ 6220570 h 6858000"/>
              <a:gd name="connsiteX19" fmla="*/ 281042 w 4897678"/>
              <a:gd name="connsiteY19" fmla="*/ 6217842 h 6858000"/>
              <a:gd name="connsiteX20" fmla="*/ 282704 w 4897678"/>
              <a:gd name="connsiteY20" fmla="*/ 6117636 h 6858000"/>
              <a:gd name="connsiteX21" fmla="*/ 257561 w 4897678"/>
              <a:gd name="connsiteY21" fmla="*/ 6050242 h 6858000"/>
              <a:gd name="connsiteX22" fmla="*/ 266735 w 4897678"/>
              <a:gd name="connsiteY22" fmla="*/ 5939124 h 6858000"/>
              <a:gd name="connsiteX23" fmla="*/ 272947 w 4897678"/>
              <a:gd name="connsiteY23" fmla="*/ 5897456 h 6858000"/>
              <a:gd name="connsiteX24" fmla="*/ 302110 w 4897678"/>
              <a:gd name="connsiteY24" fmla="*/ 5763866 h 6858000"/>
              <a:gd name="connsiteX25" fmla="*/ 311387 w 4897678"/>
              <a:gd name="connsiteY25" fmla="*/ 5718432 h 6858000"/>
              <a:gd name="connsiteX26" fmla="*/ 291749 w 4897678"/>
              <a:gd name="connsiteY26" fmla="*/ 5606846 h 6858000"/>
              <a:gd name="connsiteX27" fmla="*/ 386282 w 4897678"/>
              <a:gd name="connsiteY27" fmla="*/ 5513206 h 6858000"/>
              <a:gd name="connsiteX28" fmla="*/ 445799 w 4897678"/>
              <a:gd name="connsiteY28" fmla="*/ 5395474 h 6858000"/>
              <a:gd name="connsiteX29" fmla="*/ 402007 w 4897678"/>
              <a:gd name="connsiteY29" fmla="*/ 5241278 h 6858000"/>
              <a:gd name="connsiteX30" fmla="*/ 506013 w 4897678"/>
              <a:gd name="connsiteY30" fmla="*/ 5187685 h 6858000"/>
              <a:gd name="connsiteX31" fmla="*/ 604868 w 4897678"/>
              <a:gd name="connsiteY31" fmla="*/ 4966224 h 6858000"/>
              <a:gd name="connsiteX32" fmla="*/ 739205 w 4897678"/>
              <a:gd name="connsiteY32" fmla="*/ 4844222 h 6858000"/>
              <a:gd name="connsiteX33" fmla="*/ 916267 w 4897678"/>
              <a:gd name="connsiteY33" fmla="*/ 4639226 h 6858000"/>
              <a:gd name="connsiteX34" fmla="*/ 960970 w 4897678"/>
              <a:gd name="connsiteY34" fmla="*/ 4458968 h 6858000"/>
              <a:gd name="connsiteX35" fmla="*/ 974467 w 4897678"/>
              <a:gd name="connsiteY35" fmla="*/ 4400454 h 6858000"/>
              <a:gd name="connsiteX36" fmla="*/ 1019252 w 4897678"/>
              <a:gd name="connsiteY36" fmla="*/ 4326337 h 6858000"/>
              <a:gd name="connsiteX37" fmla="*/ 1097435 w 4897678"/>
              <a:gd name="connsiteY37" fmla="*/ 4004432 h 6858000"/>
              <a:gd name="connsiteX38" fmla="*/ 1115477 w 4897678"/>
              <a:gd name="connsiteY38" fmla="*/ 3887430 h 6858000"/>
              <a:gd name="connsiteX39" fmla="*/ 1129980 w 4897678"/>
              <a:gd name="connsiteY39" fmla="*/ 3841018 h 6858000"/>
              <a:gd name="connsiteX40" fmla="*/ 1128054 w 4897678"/>
              <a:gd name="connsiteY40" fmla="*/ 3833633 h 6858000"/>
              <a:gd name="connsiteX41" fmla="*/ 1144766 w 4897678"/>
              <a:gd name="connsiteY41" fmla="*/ 3703595 h 6858000"/>
              <a:gd name="connsiteX42" fmla="*/ 1146269 w 4897678"/>
              <a:gd name="connsiteY42" fmla="*/ 3675779 h 6858000"/>
              <a:gd name="connsiteX43" fmla="*/ 1145250 w 4897678"/>
              <a:gd name="connsiteY43" fmla="*/ 3673177 h 6858000"/>
              <a:gd name="connsiteX44" fmla="*/ 1145144 w 4897678"/>
              <a:gd name="connsiteY44" fmla="*/ 3399727 h 6858000"/>
              <a:gd name="connsiteX45" fmla="*/ 1153102 w 4897678"/>
              <a:gd name="connsiteY45" fmla="*/ 3022588 h 6858000"/>
              <a:gd name="connsiteX46" fmla="*/ 1187493 w 4897678"/>
              <a:gd name="connsiteY46" fmla="*/ 2780324 h 6858000"/>
              <a:gd name="connsiteX47" fmla="*/ 1174471 w 4897678"/>
              <a:gd name="connsiteY47" fmla="*/ 2636046 h 6858000"/>
              <a:gd name="connsiteX48" fmla="*/ 1173030 w 4897678"/>
              <a:gd name="connsiteY48" fmla="*/ 2517573 h 6858000"/>
              <a:gd name="connsiteX49" fmla="*/ 1179971 w 4897678"/>
              <a:gd name="connsiteY49" fmla="*/ 2259305 h 6858000"/>
              <a:gd name="connsiteX50" fmla="*/ 1180091 w 4897678"/>
              <a:gd name="connsiteY50" fmla="*/ 2154737 h 6858000"/>
              <a:gd name="connsiteX51" fmla="*/ 1173497 w 4897678"/>
              <a:gd name="connsiteY51" fmla="*/ 2118139 h 6858000"/>
              <a:gd name="connsiteX52" fmla="*/ 1168754 w 4897678"/>
              <a:gd name="connsiteY52" fmla="*/ 2064932 h 6858000"/>
              <a:gd name="connsiteX53" fmla="*/ 1175360 w 4897678"/>
              <a:gd name="connsiteY53" fmla="*/ 2031780 h 6858000"/>
              <a:gd name="connsiteX54" fmla="*/ 1175420 w 4897678"/>
              <a:gd name="connsiteY54" fmla="*/ 2025741 h 6858000"/>
              <a:gd name="connsiteX55" fmla="*/ 1192392 w 4897678"/>
              <a:gd name="connsiteY55" fmla="*/ 1985855 h 6858000"/>
              <a:gd name="connsiteX56" fmla="*/ 1240537 w 4897678"/>
              <a:gd name="connsiteY56" fmla="*/ 1810891 h 6858000"/>
              <a:gd name="connsiteX57" fmla="*/ 1262324 w 4897678"/>
              <a:gd name="connsiteY57" fmla="*/ 1680343 h 6858000"/>
              <a:gd name="connsiteX58" fmla="*/ 1264475 w 4897678"/>
              <a:gd name="connsiteY58" fmla="*/ 1634781 h 6858000"/>
              <a:gd name="connsiteX59" fmla="*/ 1268425 w 4897678"/>
              <a:gd name="connsiteY59" fmla="*/ 1558391 h 6858000"/>
              <a:gd name="connsiteX60" fmla="*/ 1263100 w 4897678"/>
              <a:gd name="connsiteY60" fmla="*/ 1489998 h 6858000"/>
              <a:gd name="connsiteX61" fmla="*/ 1286195 w 4897678"/>
              <a:gd name="connsiteY61" fmla="*/ 1421105 h 6858000"/>
              <a:gd name="connsiteX62" fmla="*/ 1298315 w 4897678"/>
              <a:gd name="connsiteY62" fmla="*/ 1361656 h 6858000"/>
              <a:gd name="connsiteX63" fmla="*/ 1294008 w 4897678"/>
              <a:gd name="connsiteY63" fmla="*/ 1357170 h 6858000"/>
              <a:gd name="connsiteX64" fmla="*/ 1295031 w 4897678"/>
              <a:gd name="connsiteY64" fmla="*/ 1349556 h 6858000"/>
              <a:gd name="connsiteX65" fmla="*/ 1301170 w 4897678"/>
              <a:gd name="connsiteY65" fmla="*/ 1345177 h 6858000"/>
              <a:gd name="connsiteX66" fmla="*/ 1337115 w 4897678"/>
              <a:gd name="connsiteY66" fmla="*/ 1249089 h 6858000"/>
              <a:gd name="connsiteX67" fmla="*/ 1335308 w 4897678"/>
              <a:gd name="connsiteY67" fmla="*/ 1164961 h 6858000"/>
              <a:gd name="connsiteX68" fmla="*/ 1365049 w 4897678"/>
              <a:gd name="connsiteY68" fmla="*/ 1102487 h 6858000"/>
              <a:gd name="connsiteX69" fmla="*/ 1380977 w 4897678"/>
              <a:gd name="connsiteY69" fmla="*/ 1051638 h 6858000"/>
              <a:gd name="connsiteX70" fmla="*/ 1360650 w 4897678"/>
              <a:gd name="connsiteY70" fmla="*/ 950605 h 6858000"/>
              <a:gd name="connsiteX71" fmla="*/ 1321700 w 4897678"/>
              <a:gd name="connsiteY71" fmla="*/ 890133 h 6858000"/>
              <a:gd name="connsiteX72" fmla="*/ 1306943 w 4897678"/>
              <a:gd name="connsiteY72" fmla="*/ 779617 h 6858000"/>
              <a:gd name="connsiteX73" fmla="*/ 1304115 w 4897678"/>
              <a:gd name="connsiteY73" fmla="*/ 737583 h 6858000"/>
              <a:gd name="connsiteX74" fmla="*/ 1363659 w 4897678"/>
              <a:gd name="connsiteY74" fmla="*/ 600848 h 6858000"/>
              <a:gd name="connsiteX75" fmla="*/ 1357066 w 4897678"/>
              <a:gd name="connsiteY75" fmla="*/ 530653 h 6858000"/>
              <a:gd name="connsiteX76" fmla="*/ 1373630 w 4897678"/>
              <a:gd name="connsiteY76" fmla="*/ 455615 h 6858000"/>
              <a:gd name="connsiteX77" fmla="*/ 1413997 w 4897678"/>
              <a:gd name="connsiteY77" fmla="*/ 334926 h 6858000"/>
              <a:gd name="connsiteX78" fmla="*/ 1442766 w 4897678"/>
              <a:gd name="connsiteY78" fmla="*/ 236597 h 6858000"/>
              <a:gd name="connsiteX79" fmla="*/ 1470206 w 4897678"/>
              <a:gd name="connsiteY79" fmla="*/ 182099 h 6858000"/>
              <a:gd name="connsiteX80" fmla="*/ 1462879 w 4897678"/>
              <a:gd name="connsiteY80" fmla="*/ 128551 h 6858000"/>
              <a:gd name="connsiteX81" fmla="*/ 1481070 w 4897678"/>
              <a:gd name="connsiteY81" fmla="*/ 69025 h 6858000"/>
              <a:gd name="connsiteX82" fmla="*/ 1504205 w 4897678"/>
              <a:gd name="connsiteY82" fmla="*/ 42915 h 6858000"/>
              <a:gd name="connsiteX83" fmla="*/ 1553576 w 4897678"/>
              <a:gd name="connsiteY83" fmla="*/ 0 h 6858000"/>
              <a:gd name="connsiteX0" fmla="*/ 1553576 w 4897678"/>
              <a:gd name="connsiteY0" fmla="*/ 0 h 6858000"/>
              <a:gd name="connsiteX1" fmla="*/ 4897678 w 4897678"/>
              <a:gd name="connsiteY1" fmla="*/ 0 h 6858000"/>
              <a:gd name="connsiteX2" fmla="*/ 4897678 w 4897678"/>
              <a:gd name="connsiteY2" fmla="*/ 6858000 h 6858000"/>
              <a:gd name="connsiteX3" fmla="*/ 0 w 4897678"/>
              <a:gd name="connsiteY3" fmla="*/ 6858000 h 6858000"/>
              <a:gd name="connsiteX4" fmla="*/ 153 w 4897678"/>
              <a:gd name="connsiteY4" fmla="*/ 6857440 h 6858000"/>
              <a:gd name="connsiteX5" fmla="*/ 30867 w 4897678"/>
              <a:gd name="connsiteY5" fmla="*/ 6809563 h 6858000"/>
              <a:gd name="connsiteX6" fmla="*/ 42695 w 4897678"/>
              <a:gd name="connsiteY6" fmla="*/ 6765511 h 6858000"/>
              <a:gd name="connsiteX7" fmla="*/ 62861 w 4897678"/>
              <a:gd name="connsiteY7" fmla="*/ 6691724 h 6858000"/>
              <a:gd name="connsiteX8" fmla="*/ 72257 w 4897678"/>
              <a:gd name="connsiteY8" fmla="*/ 6623770 h 6858000"/>
              <a:gd name="connsiteX9" fmla="*/ 109528 w 4897678"/>
              <a:gd name="connsiteY9" fmla="*/ 6561395 h 6858000"/>
              <a:gd name="connsiteX10" fmla="*/ 134058 w 4897678"/>
              <a:gd name="connsiteY10" fmla="*/ 6505906 h 6858000"/>
              <a:gd name="connsiteX11" fmla="*/ 130808 w 4897678"/>
              <a:gd name="connsiteY11" fmla="*/ 6500603 h 6858000"/>
              <a:gd name="connsiteX12" fmla="*/ 133434 w 4897678"/>
              <a:gd name="connsiteY12" fmla="*/ 6493382 h 6858000"/>
              <a:gd name="connsiteX13" fmla="*/ 140365 w 4897678"/>
              <a:gd name="connsiteY13" fmla="*/ 6490415 h 6858000"/>
              <a:gd name="connsiteX14" fmla="*/ 195994 w 4897678"/>
              <a:gd name="connsiteY14" fmla="*/ 6404216 h 6858000"/>
              <a:gd name="connsiteX15" fmla="*/ 212189 w 4897678"/>
              <a:gd name="connsiteY15" fmla="*/ 6321641 h 6858000"/>
              <a:gd name="connsiteX16" fmla="*/ 254578 w 4897678"/>
              <a:gd name="connsiteY16" fmla="*/ 6266956 h 6858000"/>
              <a:gd name="connsiteX17" fmla="*/ 279475 w 4897678"/>
              <a:gd name="connsiteY17" fmla="*/ 6223342 h 6858000"/>
              <a:gd name="connsiteX18" fmla="*/ 280189 w 4897678"/>
              <a:gd name="connsiteY18" fmla="*/ 6220570 h 6858000"/>
              <a:gd name="connsiteX19" fmla="*/ 281042 w 4897678"/>
              <a:gd name="connsiteY19" fmla="*/ 6217842 h 6858000"/>
              <a:gd name="connsiteX20" fmla="*/ 282704 w 4897678"/>
              <a:gd name="connsiteY20" fmla="*/ 6117636 h 6858000"/>
              <a:gd name="connsiteX21" fmla="*/ 257561 w 4897678"/>
              <a:gd name="connsiteY21" fmla="*/ 6050242 h 6858000"/>
              <a:gd name="connsiteX22" fmla="*/ 266735 w 4897678"/>
              <a:gd name="connsiteY22" fmla="*/ 5939124 h 6858000"/>
              <a:gd name="connsiteX23" fmla="*/ 272947 w 4897678"/>
              <a:gd name="connsiteY23" fmla="*/ 5897456 h 6858000"/>
              <a:gd name="connsiteX24" fmla="*/ 302110 w 4897678"/>
              <a:gd name="connsiteY24" fmla="*/ 5763866 h 6858000"/>
              <a:gd name="connsiteX25" fmla="*/ 311387 w 4897678"/>
              <a:gd name="connsiteY25" fmla="*/ 5718432 h 6858000"/>
              <a:gd name="connsiteX26" fmla="*/ 291749 w 4897678"/>
              <a:gd name="connsiteY26" fmla="*/ 5606846 h 6858000"/>
              <a:gd name="connsiteX27" fmla="*/ 386282 w 4897678"/>
              <a:gd name="connsiteY27" fmla="*/ 5513206 h 6858000"/>
              <a:gd name="connsiteX28" fmla="*/ 445799 w 4897678"/>
              <a:gd name="connsiteY28" fmla="*/ 5395474 h 6858000"/>
              <a:gd name="connsiteX29" fmla="*/ 532017 w 4897678"/>
              <a:gd name="connsiteY29" fmla="*/ 5284615 h 6858000"/>
              <a:gd name="connsiteX30" fmla="*/ 506013 w 4897678"/>
              <a:gd name="connsiteY30" fmla="*/ 5187685 h 6858000"/>
              <a:gd name="connsiteX31" fmla="*/ 604868 w 4897678"/>
              <a:gd name="connsiteY31" fmla="*/ 4966224 h 6858000"/>
              <a:gd name="connsiteX32" fmla="*/ 739205 w 4897678"/>
              <a:gd name="connsiteY32" fmla="*/ 4844222 h 6858000"/>
              <a:gd name="connsiteX33" fmla="*/ 916267 w 4897678"/>
              <a:gd name="connsiteY33" fmla="*/ 4639226 h 6858000"/>
              <a:gd name="connsiteX34" fmla="*/ 960970 w 4897678"/>
              <a:gd name="connsiteY34" fmla="*/ 4458968 h 6858000"/>
              <a:gd name="connsiteX35" fmla="*/ 974467 w 4897678"/>
              <a:gd name="connsiteY35" fmla="*/ 4400454 h 6858000"/>
              <a:gd name="connsiteX36" fmla="*/ 1019252 w 4897678"/>
              <a:gd name="connsiteY36" fmla="*/ 4326337 h 6858000"/>
              <a:gd name="connsiteX37" fmla="*/ 1097435 w 4897678"/>
              <a:gd name="connsiteY37" fmla="*/ 4004432 h 6858000"/>
              <a:gd name="connsiteX38" fmla="*/ 1115477 w 4897678"/>
              <a:gd name="connsiteY38" fmla="*/ 3887430 h 6858000"/>
              <a:gd name="connsiteX39" fmla="*/ 1129980 w 4897678"/>
              <a:gd name="connsiteY39" fmla="*/ 3841018 h 6858000"/>
              <a:gd name="connsiteX40" fmla="*/ 1128054 w 4897678"/>
              <a:gd name="connsiteY40" fmla="*/ 3833633 h 6858000"/>
              <a:gd name="connsiteX41" fmla="*/ 1144766 w 4897678"/>
              <a:gd name="connsiteY41" fmla="*/ 3703595 h 6858000"/>
              <a:gd name="connsiteX42" fmla="*/ 1146269 w 4897678"/>
              <a:gd name="connsiteY42" fmla="*/ 3675779 h 6858000"/>
              <a:gd name="connsiteX43" fmla="*/ 1145250 w 4897678"/>
              <a:gd name="connsiteY43" fmla="*/ 3673177 h 6858000"/>
              <a:gd name="connsiteX44" fmla="*/ 1145144 w 4897678"/>
              <a:gd name="connsiteY44" fmla="*/ 3399727 h 6858000"/>
              <a:gd name="connsiteX45" fmla="*/ 1153102 w 4897678"/>
              <a:gd name="connsiteY45" fmla="*/ 3022588 h 6858000"/>
              <a:gd name="connsiteX46" fmla="*/ 1187493 w 4897678"/>
              <a:gd name="connsiteY46" fmla="*/ 2780324 h 6858000"/>
              <a:gd name="connsiteX47" fmla="*/ 1174471 w 4897678"/>
              <a:gd name="connsiteY47" fmla="*/ 2636046 h 6858000"/>
              <a:gd name="connsiteX48" fmla="*/ 1173030 w 4897678"/>
              <a:gd name="connsiteY48" fmla="*/ 2517573 h 6858000"/>
              <a:gd name="connsiteX49" fmla="*/ 1179971 w 4897678"/>
              <a:gd name="connsiteY49" fmla="*/ 2259305 h 6858000"/>
              <a:gd name="connsiteX50" fmla="*/ 1180091 w 4897678"/>
              <a:gd name="connsiteY50" fmla="*/ 2154737 h 6858000"/>
              <a:gd name="connsiteX51" fmla="*/ 1173497 w 4897678"/>
              <a:gd name="connsiteY51" fmla="*/ 2118139 h 6858000"/>
              <a:gd name="connsiteX52" fmla="*/ 1168754 w 4897678"/>
              <a:gd name="connsiteY52" fmla="*/ 2064932 h 6858000"/>
              <a:gd name="connsiteX53" fmla="*/ 1175360 w 4897678"/>
              <a:gd name="connsiteY53" fmla="*/ 2031780 h 6858000"/>
              <a:gd name="connsiteX54" fmla="*/ 1175420 w 4897678"/>
              <a:gd name="connsiteY54" fmla="*/ 2025741 h 6858000"/>
              <a:gd name="connsiteX55" fmla="*/ 1192392 w 4897678"/>
              <a:gd name="connsiteY55" fmla="*/ 1985855 h 6858000"/>
              <a:gd name="connsiteX56" fmla="*/ 1240537 w 4897678"/>
              <a:gd name="connsiteY56" fmla="*/ 1810891 h 6858000"/>
              <a:gd name="connsiteX57" fmla="*/ 1262324 w 4897678"/>
              <a:gd name="connsiteY57" fmla="*/ 1680343 h 6858000"/>
              <a:gd name="connsiteX58" fmla="*/ 1264475 w 4897678"/>
              <a:gd name="connsiteY58" fmla="*/ 1634781 h 6858000"/>
              <a:gd name="connsiteX59" fmla="*/ 1268425 w 4897678"/>
              <a:gd name="connsiteY59" fmla="*/ 1558391 h 6858000"/>
              <a:gd name="connsiteX60" fmla="*/ 1263100 w 4897678"/>
              <a:gd name="connsiteY60" fmla="*/ 1489998 h 6858000"/>
              <a:gd name="connsiteX61" fmla="*/ 1286195 w 4897678"/>
              <a:gd name="connsiteY61" fmla="*/ 1421105 h 6858000"/>
              <a:gd name="connsiteX62" fmla="*/ 1298315 w 4897678"/>
              <a:gd name="connsiteY62" fmla="*/ 1361656 h 6858000"/>
              <a:gd name="connsiteX63" fmla="*/ 1294008 w 4897678"/>
              <a:gd name="connsiteY63" fmla="*/ 1357170 h 6858000"/>
              <a:gd name="connsiteX64" fmla="*/ 1295031 w 4897678"/>
              <a:gd name="connsiteY64" fmla="*/ 1349556 h 6858000"/>
              <a:gd name="connsiteX65" fmla="*/ 1301170 w 4897678"/>
              <a:gd name="connsiteY65" fmla="*/ 1345177 h 6858000"/>
              <a:gd name="connsiteX66" fmla="*/ 1337115 w 4897678"/>
              <a:gd name="connsiteY66" fmla="*/ 1249089 h 6858000"/>
              <a:gd name="connsiteX67" fmla="*/ 1335308 w 4897678"/>
              <a:gd name="connsiteY67" fmla="*/ 1164961 h 6858000"/>
              <a:gd name="connsiteX68" fmla="*/ 1365049 w 4897678"/>
              <a:gd name="connsiteY68" fmla="*/ 1102487 h 6858000"/>
              <a:gd name="connsiteX69" fmla="*/ 1380977 w 4897678"/>
              <a:gd name="connsiteY69" fmla="*/ 1051638 h 6858000"/>
              <a:gd name="connsiteX70" fmla="*/ 1360650 w 4897678"/>
              <a:gd name="connsiteY70" fmla="*/ 950605 h 6858000"/>
              <a:gd name="connsiteX71" fmla="*/ 1321700 w 4897678"/>
              <a:gd name="connsiteY71" fmla="*/ 890133 h 6858000"/>
              <a:gd name="connsiteX72" fmla="*/ 1306943 w 4897678"/>
              <a:gd name="connsiteY72" fmla="*/ 779617 h 6858000"/>
              <a:gd name="connsiteX73" fmla="*/ 1304115 w 4897678"/>
              <a:gd name="connsiteY73" fmla="*/ 737583 h 6858000"/>
              <a:gd name="connsiteX74" fmla="*/ 1363659 w 4897678"/>
              <a:gd name="connsiteY74" fmla="*/ 600848 h 6858000"/>
              <a:gd name="connsiteX75" fmla="*/ 1357066 w 4897678"/>
              <a:gd name="connsiteY75" fmla="*/ 530653 h 6858000"/>
              <a:gd name="connsiteX76" fmla="*/ 1373630 w 4897678"/>
              <a:gd name="connsiteY76" fmla="*/ 455615 h 6858000"/>
              <a:gd name="connsiteX77" fmla="*/ 1413997 w 4897678"/>
              <a:gd name="connsiteY77" fmla="*/ 334926 h 6858000"/>
              <a:gd name="connsiteX78" fmla="*/ 1442766 w 4897678"/>
              <a:gd name="connsiteY78" fmla="*/ 236597 h 6858000"/>
              <a:gd name="connsiteX79" fmla="*/ 1470206 w 4897678"/>
              <a:gd name="connsiteY79" fmla="*/ 182099 h 6858000"/>
              <a:gd name="connsiteX80" fmla="*/ 1462879 w 4897678"/>
              <a:gd name="connsiteY80" fmla="*/ 128551 h 6858000"/>
              <a:gd name="connsiteX81" fmla="*/ 1481070 w 4897678"/>
              <a:gd name="connsiteY81" fmla="*/ 69025 h 6858000"/>
              <a:gd name="connsiteX82" fmla="*/ 1504205 w 4897678"/>
              <a:gd name="connsiteY82" fmla="*/ 42915 h 6858000"/>
              <a:gd name="connsiteX83" fmla="*/ 1553576 w 4897678"/>
              <a:gd name="connsiteY83" fmla="*/ 0 h 6858000"/>
              <a:gd name="connsiteX0" fmla="*/ 1553576 w 4897678"/>
              <a:gd name="connsiteY0" fmla="*/ 0 h 6858000"/>
              <a:gd name="connsiteX1" fmla="*/ 4897678 w 4897678"/>
              <a:gd name="connsiteY1" fmla="*/ 0 h 6858000"/>
              <a:gd name="connsiteX2" fmla="*/ 4897678 w 4897678"/>
              <a:gd name="connsiteY2" fmla="*/ 6858000 h 6858000"/>
              <a:gd name="connsiteX3" fmla="*/ 0 w 4897678"/>
              <a:gd name="connsiteY3" fmla="*/ 6858000 h 6858000"/>
              <a:gd name="connsiteX4" fmla="*/ 153 w 4897678"/>
              <a:gd name="connsiteY4" fmla="*/ 6857440 h 6858000"/>
              <a:gd name="connsiteX5" fmla="*/ 30867 w 4897678"/>
              <a:gd name="connsiteY5" fmla="*/ 6809563 h 6858000"/>
              <a:gd name="connsiteX6" fmla="*/ 42695 w 4897678"/>
              <a:gd name="connsiteY6" fmla="*/ 6765511 h 6858000"/>
              <a:gd name="connsiteX7" fmla="*/ 62861 w 4897678"/>
              <a:gd name="connsiteY7" fmla="*/ 6691724 h 6858000"/>
              <a:gd name="connsiteX8" fmla="*/ 72257 w 4897678"/>
              <a:gd name="connsiteY8" fmla="*/ 6623770 h 6858000"/>
              <a:gd name="connsiteX9" fmla="*/ 109528 w 4897678"/>
              <a:gd name="connsiteY9" fmla="*/ 6561395 h 6858000"/>
              <a:gd name="connsiteX10" fmla="*/ 134058 w 4897678"/>
              <a:gd name="connsiteY10" fmla="*/ 6505906 h 6858000"/>
              <a:gd name="connsiteX11" fmla="*/ 130808 w 4897678"/>
              <a:gd name="connsiteY11" fmla="*/ 6500603 h 6858000"/>
              <a:gd name="connsiteX12" fmla="*/ 133434 w 4897678"/>
              <a:gd name="connsiteY12" fmla="*/ 6493382 h 6858000"/>
              <a:gd name="connsiteX13" fmla="*/ 140365 w 4897678"/>
              <a:gd name="connsiteY13" fmla="*/ 6490415 h 6858000"/>
              <a:gd name="connsiteX14" fmla="*/ 195994 w 4897678"/>
              <a:gd name="connsiteY14" fmla="*/ 6404216 h 6858000"/>
              <a:gd name="connsiteX15" fmla="*/ 212189 w 4897678"/>
              <a:gd name="connsiteY15" fmla="*/ 6321641 h 6858000"/>
              <a:gd name="connsiteX16" fmla="*/ 254578 w 4897678"/>
              <a:gd name="connsiteY16" fmla="*/ 6266956 h 6858000"/>
              <a:gd name="connsiteX17" fmla="*/ 279475 w 4897678"/>
              <a:gd name="connsiteY17" fmla="*/ 6223342 h 6858000"/>
              <a:gd name="connsiteX18" fmla="*/ 280189 w 4897678"/>
              <a:gd name="connsiteY18" fmla="*/ 6220570 h 6858000"/>
              <a:gd name="connsiteX19" fmla="*/ 281042 w 4897678"/>
              <a:gd name="connsiteY19" fmla="*/ 6217842 h 6858000"/>
              <a:gd name="connsiteX20" fmla="*/ 282704 w 4897678"/>
              <a:gd name="connsiteY20" fmla="*/ 6117636 h 6858000"/>
              <a:gd name="connsiteX21" fmla="*/ 257561 w 4897678"/>
              <a:gd name="connsiteY21" fmla="*/ 6050242 h 6858000"/>
              <a:gd name="connsiteX22" fmla="*/ 266735 w 4897678"/>
              <a:gd name="connsiteY22" fmla="*/ 5939124 h 6858000"/>
              <a:gd name="connsiteX23" fmla="*/ 272947 w 4897678"/>
              <a:gd name="connsiteY23" fmla="*/ 5897456 h 6858000"/>
              <a:gd name="connsiteX24" fmla="*/ 302110 w 4897678"/>
              <a:gd name="connsiteY24" fmla="*/ 5763866 h 6858000"/>
              <a:gd name="connsiteX25" fmla="*/ 311387 w 4897678"/>
              <a:gd name="connsiteY25" fmla="*/ 5718432 h 6858000"/>
              <a:gd name="connsiteX26" fmla="*/ 291749 w 4897678"/>
              <a:gd name="connsiteY26" fmla="*/ 5606846 h 6858000"/>
              <a:gd name="connsiteX27" fmla="*/ 386282 w 4897678"/>
              <a:gd name="connsiteY27" fmla="*/ 5513206 h 6858000"/>
              <a:gd name="connsiteX28" fmla="*/ 445799 w 4897678"/>
              <a:gd name="connsiteY28" fmla="*/ 5395474 h 6858000"/>
              <a:gd name="connsiteX29" fmla="*/ 532017 w 4897678"/>
              <a:gd name="connsiteY29" fmla="*/ 5284615 h 6858000"/>
              <a:gd name="connsiteX30" fmla="*/ 506013 w 4897678"/>
              <a:gd name="connsiteY30" fmla="*/ 5187685 h 6858000"/>
              <a:gd name="connsiteX31" fmla="*/ 604868 w 4897678"/>
              <a:gd name="connsiteY31" fmla="*/ 4966224 h 6858000"/>
              <a:gd name="connsiteX32" fmla="*/ 739205 w 4897678"/>
              <a:gd name="connsiteY32" fmla="*/ 4844222 h 6858000"/>
              <a:gd name="connsiteX33" fmla="*/ 916267 w 4897678"/>
              <a:gd name="connsiteY33" fmla="*/ 4639226 h 6858000"/>
              <a:gd name="connsiteX34" fmla="*/ 960970 w 4897678"/>
              <a:gd name="connsiteY34" fmla="*/ 4458968 h 6858000"/>
              <a:gd name="connsiteX35" fmla="*/ 974467 w 4897678"/>
              <a:gd name="connsiteY35" fmla="*/ 4400454 h 6858000"/>
              <a:gd name="connsiteX36" fmla="*/ 1019252 w 4897678"/>
              <a:gd name="connsiteY36" fmla="*/ 4326337 h 6858000"/>
              <a:gd name="connsiteX37" fmla="*/ 1097435 w 4897678"/>
              <a:gd name="connsiteY37" fmla="*/ 4004432 h 6858000"/>
              <a:gd name="connsiteX38" fmla="*/ 1115477 w 4897678"/>
              <a:gd name="connsiteY38" fmla="*/ 3887430 h 6858000"/>
              <a:gd name="connsiteX39" fmla="*/ 1129980 w 4897678"/>
              <a:gd name="connsiteY39" fmla="*/ 3841018 h 6858000"/>
              <a:gd name="connsiteX40" fmla="*/ 1128054 w 4897678"/>
              <a:gd name="connsiteY40" fmla="*/ 3833633 h 6858000"/>
              <a:gd name="connsiteX41" fmla="*/ 1144766 w 4897678"/>
              <a:gd name="connsiteY41" fmla="*/ 3703595 h 6858000"/>
              <a:gd name="connsiteX42" fmla="*/ 1146269 w 4897678"/>
              <a:gd name="connsiteY42" fmla="*/ 3675779 h 6858000"/>
              <a:gd name="connsiteX43" fmla="*/ 1145250 w 4897678"/>
              <a:gd name="connsiteY43" fmla="*/ 3673177 h 6858000"/>
              <a:gd name="connsiteX44" fmla="*/ 1145144 w 4897678"/>
              <a:gd name="connsiteY44" fmla="*/ 3399727 h 6858000"/>
              <a:gd name="connsiteX45" fmla="*/ 1153102 w 4897678"/>
              <a:gd name="connsiteY45" fmla="*/ 3022588 h 6858000"/>
              <a:gd name="connsiteX46" fmla="*/ 1187493 w 4897678"/>
              <a:gd name="connsiteY46" fmla="*/ 2780324 h 6858000"/>
              <a:gd name="connsiteX47" fmla="*/ 1174471 w 4897678"/>
              <a:gd name="connsiteY47" fmla="*/ 2636046 h 6858000"/>
              <a:gd name="connsiteX48" fmla="*/ 1173030 w 4897678"/>
              <a:gd name="connsiteY48" fmla="*/ 2517573 h 6858000"/>
              <a:gd name="connsiteX49" fmla="*/ 1179971 w 4897678"/>
              <a:gd name="connsiteY49" fmla="*/ 2259305 h 6858000"/>
              <a:gd name="connsiteX50" fmla="*/ 1180091 w 4897678"/>
              <a:gd name="connsiteY50" fmla="*/ 2154737 h 6858000"/>
              <a:gd name="connsiteX51" fmla="*/ 1173497 w 4897678"/>
              <a:gd name="connsiteY51" fmla="*/ 2118139 h 6858000"/>
              <a:gd name="connsiteX52" fmla="*/ 1168754 w 4897678"/>
              <a:gd name="connsiteY52" fmla="*/ 2064932 h 6858000"/>
              <a:gd name="connsiteX53" fmla="*/ 1175360 w 4897678"/>
              <a:gd name="connsiteY53" fmla="*/ 2031780 h 6858000"/>
              <a:gd name="connsiteX54" fmla="*/ 1175420 w 4897678"/>
              <a:gd name="connsiteY54" fmla="*/ 2025741 h 6858000"/>
              <a:gd name="connsiteX55" fmla="*/ 1192392 w 4897678"/>
              <a:gd name="connsiteY55" fmla="*/ 1985855 h 6858000"/>
              <a:gd name="connsiteX56" fmla="*/ 1240537 w 4897678"/>
              <a:gd name="connsiteY56" fmla="*/ 1810891 h 6858000"/>
              <a:gd name="connsiteX57" fmla="*/ 1262324 w 4897678"/>
              <a:gd name="connsiteY57" fmla="*/ 1680343 h 6858000"/>
              <a:gd name="connsiteX58" fmla="*/ 1264475 w 4897678"/>
              <a:gd name="connsiteY58" fmla="*/ 1634781 h 6858000"/>
              <a:gd name="connsiteX59" fmla="*/ 1268425 w 4897678"/>
              <a:gd name="connsiteY59" fmla="*/ 1558391 h 6858000"/>
              <a:gd name="connsiteX60" fmla="*/ 1263100 w 4897678"/>
              <a:gd name="connsiteY60" fmla="*/ 1489998 h 6858000"/>
              <a:gd name="connsiteX61" fmla="*/ 1286195 w 4897678"/>
              <a:gd name="connsiteY61" fmla="*/ 1421105 h 6858000"/>
              <a:gd name="connsiteX62" fmla="*/ 1298315 w 4897678"/>
              <a:gd name="connsiteY62" fmla="*/ 1361656 h 6858000"/>
              <a:gd name="connsiteX63" fmla="*/ 1294008 w 4897678"/>
              <a:gd name="connsiteY63" fmla="*/ 1357170 h 6858000"/>
              <a:gd name="connsiteX64" fmla="*/ 1295031 w 4897678"/>
              <a:gd name="connsiteY64" fmla="*/ 1349556 h 6858000"/>
              <a:gd name="connsiteX65" fmla="*/ 1301170 w 4897678"/>
              <a:gd name="connsiteY65" fmla="*/ 1345177 h 6858000"/>
              <a:gd name="connsiteX66" fmla="*/ 1337115 w 4897678"/>
              <a:gd name="connsiteY66" fmla="*/ 1249089 h 6858000"/>
              <a:gd name="connsiteX67" fmla="*/ 1335308 w 4897678"/>
              <a:gd name="connsiteY67" fmla="*/ 1164961 h 6858000"/>
              <a:gd name="connsiteX68" fmla="*/ 1365049 w 4897678"/>
              <a:gd name="connsiteY68" fmla="*/ 1102487 h 6858000"/>
              <a:gd name="connsiteX69" fmla="*/ 1380977 w 4897678"/>
              <a:gd name="connsiteY69" fmla="*/ 1051638 h 6858000"/>
              <a:gd name="connsiteX70" fmla="*/ 1360650 w 4897678"/>
              <a:gd name="connsiteY70" fmla="*/ 950605 h 6858000"/>
              <a:gd name="connsiteX71" fmla="*/ 1321700 w 4897678"/>
              <a:gd name="connsiteY71" fmla="*/ 890133 h 6858000"/>
              <a:gd name="connsiteX72" fmla="*/ 1306943 w 4897678"/>
              <a:gd name="connsiteY72" fmla="*/ 779617 h 6858000"/>
              <a:gd name="connsiteX73" fmla="*/ 1304115 w 4897678"/>
              <a:gd name="connsiteY73" fmla="*/ 737583 h 6858000"/>
              <a:gd name="connsiteX74" fmla="*/ 1363659 w 4897678"/>
              <a:gd name="connsiteY74" fmla="*/ 600848 h 6858000"/>
              <a:gd name="connsiteX75" fmla="*/ 1357066 w 4897678"/>
              <a:gd name="connsiteY75" fmla="*/ 530653 h 6858000"/>
              <a:gd name="connsiteX76" fmla="*/ 1373630 w 4897678"/>
              <a:gd name="connsiteY76" fmla="*/ 455615 h 6858000"/>
              <a:gd name="connsiteX77" fmla="*/ 1413997 w 4897678"/>
              <a:gd name="connsiteY77" fmla="*/ 334926 h 6858000"/>
              <a:gd name="connsiteX78" fmla="*/ 1442766 w 4897678"/>
              <a:gd name="connsiteY78" fmla="*/ 236597 h 6858000"/>
              <a:gd name="connsiteX79" fmla="*/ 1470206 w 4897678"/>
              <a:gd name="connsiteY79" fmla="*/ 182099 h 6858000"/>
              <a:gd name="connsiteX80" fmla="*/ 1462879 w 4897678"/>
              <a:gd name="connsiteY80" fmla="*/ 128551 h 6858000"/>
              <a:gd name="connsiteX81" fmla="*/ 1501081 w 4897678"/>
              <a:gd name="connsiteY81" fmla="*/ 89121 h 6858000"/>
              <a:gd name="connsiteX82" fmla="*/ 1504205 w 4897678"/>
              <a:gd name="connsiteY82" fmla="*/ 42915 h 6858000"/>
              <a:gd name="connsiteX83" fmla="*/ 1553576 w 4897678"/>
              <a:gd name="connsiteY83" fmla="*/ 0 h 6858000"/>
              <a:gd name="connsiteX0" fmla="*/ 1553576 w 4897678"/>
              <a:gd name="connsiteY0" fmla="*/ 0 h 6858000"/>
              <a:gd name="connsiteX1" fmla="*/ 4897678 w 4897678"/>
              <a:gd name="connsiteY1" fmla="*/ 0 h 6858000"/>
              <a:gd name="connsiteX2" fmla="*/ 4897678 w 4897678"/>
              <a:gd name="connsiteY2" fmla="*/ 6858000 h 6858000"/>
              <a:gd name="connsiteX3" fmla="*/ 0 w 4897678"/>
              <a:gd name="connsiteY3" fmla="*/ 6858000 h 6858000"/>
              <a:gd name="connsiteX4" fmla="*/ 153 w 4897678"/>
              <a:gd name="connsiteY4" fmla="*/ 6857440 h 6858000"/>
              <a:gd name="connsiteX5" fmla="*/ 30867 w 4897678"/>
              <a:gd name="connsiteY5" fmla="*/ 6809563 h 6858000"/>
              <a:gd name="connsiteX6" fmla="*/ 42695 w 4897678"/>
              <a:gd name="connsiteY6" fmla="*/ 6765511 h 6858000"/>
              <a:gd name="connsiteX7" fmla="*/ 62861 w 4897678"/>
              <a:gd name="connsiteY7" fmla="*/ 6691724 h 6858000"/>
              <a:gd name="connsiteX8" fmla="*/ 72257 w 4897678"/>
              <a:gd name="connsiteY8" fmla="*/ 6623770 h 6858000"/>
              <a:gd name="connsiteX9" fmla="*/ 109528 w 4897678"/>
              <a:gd name="connsiteY9" fmla="*/ 6561395 h 6858000"/>
              <a:gd name="connsiteX10" fmla="*/ 134058 w 4897678"/>
              <a:gd name="connsiteY10" fmla="*/ 6505906 h 6858000"/>
              <a:gd name="connsiteX11" fmla="*/ 130808 w 4897678"/>
              <a:gd name="connsiteY11" fmla="*/ 6500603 h 6858000"/>
              <a:gd name="connsiteX12" fmla="*/ 133434 w 4897678"/>
              <a:gd name="connsiteY12" fmla="*/ 6493382 h 6858000"/>
              <a:gd name="connsiteX13" fmla="*/ 140365 w 4897678"/>
              <a:gd name="connsiteY13" fmla="*/ 6490415 h 6858000"/>
              <a:gd name="connsiteX14" fmla="*/ 195994 w 4897678"/>
              <a:gd name="connsiteY14" fmla="*/ 6404216 h 6858000"/>
              <a:gd name="connsiteX15" fmla="*/ 212189 w 4897678"/>
              <a:gd name="connsiteY15" fmla="*/ 6321641 h 6858000"/>
              <a:gd name="connsiteX16" fmla="*/ 254578 w 4897678"/>
              <a:gd name="connsiteY16" fmla="*/ 6266956 h 6858000"/>
              <a:gd name="connsiteX17" fmla="*/ 279475 w 4897678"/>
              <a:gd name="connsiteY17" fmla="*/ 6223342 h 6858000"/>
              <a:gd name="connsiteX18" fmla="*/ 280189 w 4897678"/>
              <a:gd name="connsiteY18" fmla="*/ 6220570 h 6858000"/>
              <a:gd name="connsiteX19" fmla="*/ 281042 w 4897678"/>
              <a:gd name="connsiteY19" fmla="*/ 6217842 h 6858000"/>
              <a:gd name="connsiteX20" fmla="*/ 282704 w 4897678"/>
              <a:gd name="connsiteY20" fmla="*/ 6117636 h 6858000"/>
              <a:gd name="connsiteX21" fmla="*/ 257561 w 4897678"/>
              <a:gd name="connsiteY21" fmla="*/ 6050242 h 6858000"/>
              <a:gd name="connsiteX22" fmla="*/ 266735 w 4897678"/>
              <a:gd name="connsiteY22" fmla="*/ 5939124 h 6858000"/>
              <a:gd name="connsiteX23" fmla="*/ 272947 w 4897678"/>
              <a:gd name="connsiteY23" fmla="*/ 5897456 h 6858000"/>
              <a:gd name="connsiteX24" fmla="*/ 302110 w 4897678"/>
              <a:gd name="connsiteY24" fmla="*/ 5763866 h 6858000"/>
              <a:gd name="connsiteX25" fmla="*/ 311387 w 4897678"/>
              <a:gd name="connsiteY25" fmla="*/ 5718432 h 6858000"/>
              <a:gd name="connsiteX26" fmla="*/ 291749 w 4897678"/>
              <a:gd name="connsiteY26" fmla="*/ 5606846 h 6858000"/>
              <a:gd name="connsiteX27" fmla="*/ 386282 w 4897678"/>
              <a:gd name="connsiteY27" fmla="*/ 5513206 h 6858000"/>
              <a:gd name="connsiteX28" fmla="*/ 445799 w 4897678"/>
              <a:gd name="connsiteY28" fmla="*/ 5395474 h 6858000"/>
              <a:gd name="connsiteX29" fmla="*/ 532017 w 4897678"/>
              <a:gd name="connsiteY29" fmla="*/ 5284615 h 6858000"/>
              <a:gd name="connsiteX30" fmla="*/ 506013 w 4897678"/>
              <a:gd name="connsiteY30" fmla="*/ 5187685 h 6858000"/>
              <a:gd name="connsiteX31" fmla="*/ 604868 w 4897678"/>
              <a:gd name="connsiteY31" fmla="*/ 4966224 h 6858000"/>
              <a:gd name="connsiteX32" fmla="*/ 739205 w 4897678"/>
              <a:gd name="connsiteY32" fmla="*/ 4844222 h 6858000"/>
              <a:gd name="connsiteX33" fmla="*/ 916267 w 4897678"/>
              <a:gd name="connsiteY33" fmla="*/ 4639226 h 6858000"/>
              <a:gd name="connsiteX34" fmla="*/ 960970 w 4897678"/>
              <a:gd name="connsiteY34" fmla="*/ 4458968 h 6858000"/>
              <a:gd name="connsiteX35" fmla="*/ 974467 w 4897678"/>
              <a:gd name="connsiteY35" fmla="*/ 4400454 h 6858000"/>
              <a:gd name="connsiteX36" fmla="*/ 1019252 w 4897678"/>
              <a:gd name="connsiteY36" fmla="*/ 4326337 h 6858000"/>
              <a:gd name="connsiteX37" fmla="*/ 1097435 w 4897678"/>
              <a:gd name="connsiteY37" fmla="*/ 4004432 h 6858000"/>
              <a:gd name="connsiteX38" fmla="*/ 1115477 w 4897678"/>
              <a:gd name="connsiteY38" fmla="*/ 3887430 h 6858000"/>
              <a:gd name="connsiteX39" fmla="*/ 1129980 w 4897678"/>
              <a:gd name="connsiteY39" fmla="*/ 3841018 h 6858000"/>
              <a:gd name="connsiteX40" fmla="*/ 1128054 w 4897678"/>
              <a:gd name="connsiteY40" fmla="*/ 3833633 h 6858000"/>
              <a:gd name="connsiteX41" fmla="*/ 1144766 w 4897678"/>
              <a:gd name="connsiteY41" fmla="*/ 3703595 h 6858000"/>
              <a:gd name="connsiteX42" fmla="*/ 1146269 w 4897678"/>
              <a:gd name="connsiteY42" fmla="*/ 3675779 h 6858000"/>
              <a:gd name="connsiteX43" fmla="*/ 1145250 w 4897678"/>
              <a:gd name="connsiteY43" fmla="*/ 3673177 h 6858000"/>
              <a:gd name="connsiteX44" fmla="*/ 1145144 w 4897678"/>
              <a:gd name="connsiteY44" fmla="*/ 3399727 h 6858000"/>
              <a:gd name="connsiteX45" fmla="*/ 1153102 w 4897678"/>
              <a:gd name="connsiteY45" fmla="*/ 3022588 h 6858000"/>
              <a:gd name="connsiteX46" fmla="*/ 1187493 w 4897678"/>
              <a:gd name="connsiteY46" fmla="*/ 2780324 h 6858000"/>
              <a:gd name="connsiteX47" fmla="*/ 1174471 w 4897678"/>
              <a:gd name="connsiteY47" fmla="*/ 2636046 h 6858000"/>
              <a:gd name="connsiteX48" fmla="*/ 1173030 w 4897678"/>
              <a:gd name="connsiteY48" fmla="*/ 2517573 h 6858000"/>
              <a:gd name="connsiteX49" fmla="*/ 1179971 w 4897678"/>
              <a:gd name="connsiteY49" fmla="*/ 2259305 h 6858000"/>
              <a:gd name="connsiteX50" fmla="*/ 1180091 w 4897678"/>
              <a:gd name="connsiteY50" fmla="*/ 2154737 h 6858000"/>
              <a:gd name="connsiteX51" fmla="*/ 1173497 w 4897678"/>
              <a:gd name="connsiteY51" fmla="*/ 2118139 h 6858000"/>
              <a:gd name="connsiteX52" fmla="*/ 1168754 w 4897678"/>
              <a:gd name="connsiteY52" fmla="*/ 2064932 h 6858000"/>
              <a:gd name="connsiteX53" fmla="*/ 1175360 w 4897678"/>
              <a:gd name="connsiteY53" fmla="*/ 2031780 h 6858000"/>
              <a:gd name="connsiteX54" fmla="*/ 1175420 w 4897678"/>
              <a:gd name="connsiteY54" fmla="*/ 2025741 h 6858000"/>
              <a:gd name="connsiteX55" fmla="*/ 1192392 w 4897678"/>
              <a:gd name="connsiteY55" fmla="*/ 1985855 h 6858000"/>
              <a:gd name="connsiteX56" fmla="*/ 1240537 w 4897678"/>
              <a:gd name="connsiteY56" fmla="*/ 1810891 h 6858000"/>
              <a:gd name="connsiteX57" fmla="*/ 1262324 w 4897678"/>
              <a:gd name="connsiteY57" fmla="*/ 1680343 h 6858000"/>
              <a:gd name="connsiteX58" fmla="*/ 1264475 w 4897678"/>
              <a:gd name="connsiteY58" fmla="*/ 1634781 h 6858000"/>
              <a:gd name="connsiteX59" fmla="*/ 1268425 w 4897678"/>
              <a:gd name="connsiteY59" fmla="*/ 1558391 h 6858000"/>
              <a:gd name="connsiteX60" fmla="*/ 1263100 w 4897678"/>
              <a:gd name="connsiteY60" fmla="*/ 1489998 h 6858000"/>
              <a:gd name="connsiteX61" fmla="*/ 1286195 w 4897678"/>
              <a:gd name="connsiteY61" fmla="*/ 1421105 h 6858000"/>
              <a:gd name="connsiteX62" fmla="*/ 1298315 w 4897678"/>
              <a:gd name="connsiteY62" fmla="*/ 1361656 h 6858000"/>
              <a:gd name="connsiteX63" fmla="*/ 1294008 w 4897678"/>
              <a:gd name="connsiteY63" fmla="*/ 1357170 h 6858000"/>
              <a:gd name="connsiteX64" fmla="*/ 1295031 w 4897678"/>
              <a:gd name="connsiteY64" fmla="*/ 1349556 h 6858000"/>
              <a:gd name="connsiteX65" fmla="*/ 1301170 w 4897678"/>
              <a:gd name="connsiteY65" fmla="*/ 1345177 h 6858000"/>
              <a:gd name="connsiteX66" fmla="*/ 1337115 w 4897678"/>
              <a:gd name="connsiteY66" fmla="*/ 1249089 h 6858000"/>
              <a:gd name="connsiteX67" fmla="*/ 1335308 w 4897678"/>
              <a:gd name="connsiteY67" fmla="*/ 1164961 h 6858000"/>
              <a:gd name="connsiteX68" fmla="*/ 1365049 w 4897678"/>
              <a:gd name="connsiteY68" fmla="*/ 1102487 h 6858000"/>
              <a:gd name="connsiteX69" fmla="*/ 1380977 w 4897678"/>
              <a:gd name="connsiteY69" fmla="*/ 1051638 h 6858000"/>
              <a:gd name="connsiteX70" fmla="*/ 1360650 w 4897678"/>
              <a:gd name="connsiteY70" fmla="*/ 950605 h 6858000"/>
              <a:gd name="connsiteX71" fmla="*/ 1321700 w 4897678"/>
              <a:gd name="connsiteY71" fmla="*/ 890133 h 6858000"/>
              <a:gd name="connsiteX72" fmla="*/ 1306943 w 4897678"/>
              <a:gd name="connsiteY72" fmla="*/ 779617 h 6858000"/>
              <a:gd name="connsiteX73" fmla="*/ 1304115 w 4897678"/>
              <a:gd name="connsiteY73" fmla="*/ 737583 h 6858000"/>
              <a:gd name="connsiteX74" fmla="*/ 1363659 w 4897678"/>
              <a:gd name="connsiteY74" fmla="*/ 600848 h 6858000"/>
              <a:gd name="connsiteX75" fmla="*/ 1357066 w 4897678"/>
              <a:gd name="connsiteY75" fmla="*/ 530653 h 6858000"/>
              <a:gd name="connsiteX76" fmla="*/ 1373630 w 4897678"/>
              <a:gd name="connsiteY76" fmla="*/ 455615 h 6858000"/>
              <a:gd name="connsiteX77" fmla="*/ 1413997 w 4897678"/>
              <a:gd name="connsiteY77" fmla="*/ 334926 h 6858000"/>
              <a:gd name="connsiteX78" fmla="*/ 1442766 w 4897678"/>
              <a:gd name="connsiteY78" fmla="*/ 236597 h 6858000"/>
              <a:gd name="connsiteX79" fmla="*/ 1470206 w 4897678"/>
              <a:gd name="connsiteY79" fmla="*/ 182099 h 6858000"/>
              <a:gd name="connsiteX80" fmla="*/ 1462879 w 4897678"/>
              <a:gd name="connsiteY80" fmla="*/ 128551 h 6858000"/>
              <a:gd name="connsiteX81" fmla="*/ 1501081 w 4897678"/>
              <a:gd name="connsiteY81" fmla="*/ 89121 h 6858000"/>
              <a:gd name="connsiteX82" fmla="*/ 1539225 w 4897678"/>
              <a:gd name="connsiteY82" fmla="*/ 52964 h 6858000"/>
              <a:gd name="connsiteX83" fmla="*/ 1553576 w 4897678"/>
              <a:gd name="connsiteY83" fmla="*/ 0 h 6858000"/>
              <a:gd name="connsiteX0" fmla="*/ 1553576 w 4897678"/>
              <a:gd name="connsiteY0" fmla="*/ 0 h 6858000"/>
              <a:gd name="connsiteX1" fmla="*/ 4897678 w 4897678"/>
              <a:gd name="connsiteY1" fmla="*/ 0 h 6858000"/>
              <a:gd name="connsiteX2" fmla="*/ 4897678 w 4897678"/>
              <a:gd name="connsiteY2" fmla="*/ 6858000 h 6858000"/>
              <a:gd name="connsiteX3" fmla="*/ 0 w 4897678"/>
              <a:gd name="connsiteY3" fmla="*/ 6858000 h 6858000"/>
              <a:gd name="connsiteX4" fmla="*/ 153 w 4897678"/>
              <a:gd name="connsiteY4" fmla="*/ 6857440 h 6858000"/>
              <a:gd name="connsiteX5" fmla="*/ 30867 w 4897678"/>
              <a:gd name="connsiteY5" fmla="*/ 6809563 h 6858000"/>
              <a:gd name="connsiteX6" fmla="*/ 42695 w 4897678"/>
              <a:gd name="connsiteY6" fmla="*/ 6765511 h 6858000"/>
              <a:gd name="connsiteX7" fmla="*/ 62861 w 4897678"/>
              <a:gd name="connsiteY7" fmla="*/ 6691724 h 6858000"/>
              <a:gd name="connsiteX8" fmla="*/ 72257 w 4897678"/>
              <a:gd name="connsiteY8" fmla="*/ 6623770 h 6858000"/>
              <a:gd name="connsiteX9" fmla="*/ 109528 w 4897678"/>
              <a:gd name="connsiteY9" fmla="*/ 6561395 h 6858000"/>
              <a:gd name="connsiteX10" fmla="*/ 134058 w 4897678"/>
              <a:gd name="connsiteY10" fmla="*/ 6505906 h 6858000"/>
              <a:gd name="connsiteX11" fmla="*/ 130808 w 4897678"/>
              <a:gd name="connsiteY11" fmla="*/ 6500603 h 6858000"/>
              <a:gd name="connsiteX12" fmla="*/ 133434 w 4897678"/>
              <a:gd name="connsiteY12" fmla="*/ 6493382 h 6858000"/>
              <a:gd name="connsiteX13" fmla="*/ 140365 w 4897678"/>
              <a:gd name="connsiteY13" fmla="*/ 6490415 h 6858000"/>
              <a:gd name="connsiteX14" fmla="*/ 195994 w 4897678"/>
              <a:gd name="connsiteY14" fmla="*/ 6404216 h 6858000"/>
              <a:gd name="connsiteX15" fmla="*/ 212189 w 4897678"/>
              <a:gd name="connsiteY15" fmla="*/ 6321641 h 6858000"/>
              <a:gd name="connsiteX16" fmla="*/ 254578 w 4897678"/>
              <a:gd name="connsiteY16" fmla="*/ 6266956 h 6858000"/>
              <a:gd name="connsiteX17" fmla="*/ 279475 w 4897678"/>
              <a:gd name="connsiteY17" fmla="*/ 6223342 h 6858000"/>
              <a:gd name="connsiteX18" fmla="*/ 280189 w 4897678"/>
              <a:gd name="connsiteY18" fmla="*/ 6220570 h 6858000"/>
              <a:gd name="connsiteX19" fmla="*/ 281042 w 4897678"/>
              <a:gd name="connsiteY19" fmla="*/ 6217842 h 6858000"/>
              <a:gd name="connsiteX20" fmla="*/ 282704 w 4897678"/>
              <a:gd name="connsiteY20" fmla="*/ 6117636 h 6858000"/>
              <a:gd name="connsiteX21" fmla="*/ 257561 w 4897678"/>
              <a:gd name="connsiteY21" fmla="*/ 6050242 h 6858000"/>
              <a:gd name="connsiteX22" fmla="*/ 266735 w 4897678"/>
              <a:gd name="connsiteY22" fmla="*/ 5939124 h 6858000"/>
              <a:gd name="connsiteX23" fmla="*/ 272947 w 4897678"/>
              <a:gd name="connsiteY23" fmla="*/ 5897456 h 6858000"/>
              <a:gd name="connsiteX24" fmla="*/ 302110 w 4897678"/>
              <a:gd name="connsiteY24" fmla="*/ 5763866 h 6858000"/>
              <a:gd name="connsiteX25" fmla="*/ 311387 w 4897678"/>
              <a:gd name="connsiteY25" fmla="*/ 5718432 h 6858000"/>
              <a:gd name="connsiteX26" fmla="*/ 291749 w 4897678"/>
              <a:gd name="connsiteY26" fmla="*/ 5606846 h 6858000"/>
              <a:gd name="connsiteX27" fmla="*/ 386282 w 4897678"/>
              <a:gd name="connsiteY27" fmla="*/ 5513206 h 6858000"/>
              <a:gd name="connsiteX28" fmla="*/ 445799 w 4897678"/>
              <a:gd name="connsiteY28" fmla="*/ 5395474 h 6858000"/>
              <a:gd name="connsiteX29" fmla="*/ 532017 w 4897678"/>
              <a:gd name="connsiteY29" fmla="*/ 5284615 h 6858000"/>
              <a:gd name="connsiteX30" fmla="*/ 506013 w 4897678"/>
              <a:gd name="connsiteY30" fmla="*/ 5187685 h 6858000"/>
              <a:gd name="connsiteX31" fmla="*/ 604868 w 4897678"/>
              <a:gd name="connsiteY31" fmla="*/ 4966224 h 6858000"/>
              <a:gd name="connsiteX32" fmla="*/ 739205 w 4897678"/>
              <a:gd name="connsiteY32" fmla="*/ 4844222 h 6858000"/>
              <a:gd name="connsiteX33" fmla="*/ 916267 w 4897678"/>
              <a:gd name="connsiteY33" fmla="*/ 4639226 h 6858000"/>
              <a:gd name="connsiteX34" fmla="*/ 960970 w 4897678"/>
              <a:gd name="connsiteY34" fmla="*/ 4458968 h 6858000"/>
              <a:gd name="connsiteX35" fmla="*/ 974467 w 4897678"/>
              <a:gd name="connsiteY35" fmla="*/ 4400454 h 6858000"/>
              <a:gd name="connsiteX36" fmla="*/ 1019252 w 4897678"/>
              <a:gd name="connsiteY36" fmla="*/ 4326337 h 6858000"/>
              <a:gd name="connsiteX37" fmla="*/ 1097435 w 4897678"/>
              <a:gd name="connsiteY37" fmla="*/ 4004432 h 6858000"/>
              <a:gd name="connsiteX38" fmla="*/ 1115477 w 4897678"/>
              <a:gd name="connsiteY38" fmla="*/ 3887430 h 6858000"/>
              <a:gd name="connsiteX39" fmla="*/ 1129980 w 4897678"/>
              <a:gd name="connsiteY39" fmla="*/ 3841018 h 6858000"/>
              <a:gd name="connsiteX40" fmla="*/ 1128054 w 4897678"/>
              <a:gd name="connsiteY40" fmla="*/ 3833633 h 6858000"/>
              <a:gd name="connsiteX41" fmla="*/ 1144766 w 4897678"/>
              <a:gd name="connsiteY41" fmla="*/ 3703595 h 6858000"/>
              <a:gd name="connsiteX42" fmla="*/ 1146269 w 4897678"/>
              <a:gd name="connsiteY42" fmla="*/ 3675779 h 6858000"/>
              <a:gd name="connsiteX43" fmla="*/ 1145250 w 4897678"/>
              <a:gd name="connsiteY43" fmla="*/ 3673177 h 6858000"/>
              <a:gd name="connsiteX44" fmla="*/ 1145144 w 4897678"/>
              <a:gd name="connsiteY44" fmla="*/ 3399727 h 6858000"/>
              <a:gd name="connsiteX45" fmla="*/ 1153102 w 4897678"/>
              <a:gd name="connsiteY45" fmla="*/ 3022588 h 6858000"/>
              <a:gd name="connsiteX46" fmla="*/ 1187493 w 4897678"/>
              <a:gd name="connsiteY46" fmla="*/ 2780324 h 6858000"/>
              <a:gd name="connsiteX47" fmla="*/ 1174471 w 4897678"/>
              <a:gd name="connsiteY47" fmla="*/ 2636046 h 6858000"/>
              <a:gd name="connsiteX48" fmla="*/ 1173030 w 4897678"/>
              <a:gd name="connsiteY48" fmla="*/ 2517573 h 6858000"/>
              <a:gd name="connsiteX49" fmla="*/ 1179971 w 4897678"/>
              <a:gd name="connsiteY49" fmla="*/ 2259305 h 6858000"/>
              <a:gd name="connsiteX50" fmla="*/ 1180091 w 4897678"/>
              <a:gd name="connsiteY50" fmla="*/ 2154737 h 6858000"/>
              <a:gd name="connsiteX51" fmla="*/ 1173497 w 4897678"/>
              <a:gd name="connsiteY51" fmla="*/ 2118139 h 6858000"/>
              <a:gd name="connsiteX52" fmla="*/ 1168754 w 4897678"/>
              <a:gd name="connsiteY52" fmla="*/ 2064932 h 6858000"/>
              <a:gd name="connsiteX53" fmla="*/ 1175360 w 4897678"/>
              <a:gd name="connsiteY53" fmla="*/ 2031780 h 6858000"/>
              <a:gd name="connsiteX54" fmla="*/ 1175420 w 4897678"/>
              <a:gd name="connsiteY54" fmla="*/ 2025741 h 6858000"/>
              <a:gd name="connsiteX55" fmla="*/ 1192392 w 4897678"/>
              <a:gd name="connsiteY55" fmla="*/ 1985855 h 6858000"/>
              <a:gd name="connsiteX56" fmla="*/ 1240537 w 4897678"/>
              <a:gd name="connsiteY56" fmla="*/ 1810891 h 6858000"/>
              <a:gd name="connsiteX57" fmla="*/ 1262324 w 4897678"/>
              <a:gd name="connsiteY57" fmla="*/ 1680343 h 6858000"/>
              <a:gd name="connsiteX58" fmla="*/ 1264475 w 4897678"/>
              <a:gd name="connsiteY58" fmla="*/ 1634781 h 6858000"/>
              <a:gd name="connsiteX59" fmla="*/ 1268425 w 4897678"/>
              <a:gd name="connsiteY59" fmla="*/ 1558391 h 6858000"/>
              <a:gd name="connsiteX60" fmla="*/ 1263100 w 4897678"/>
              <a:gd name="connsiteY60" fmla="*/ 1489998 h 6858000"/>
              <a:gd name="connsiteX61" fmla="*/ 1286195 w 4897678"/>
              <a:gd name="connsiteY61" fmla="*/ 1421105 h 6858000"/>
              <a:gd name="connsiteX62" fmla="*/ 1298315 w 4897678"/>
              <a:gd name="connsiteY62" fmla="*/ 1361656 h 6858000"/>
              <a:gd name="connsiteX63" fmla="*/ 1294008 w 4897678"/>
              <a:gd name="connsiteY63" fmla="*/ 1357170 h 6858000"/>
              <a:gd name="connsiteX64" fmla="*/ 1295031 w 4897678"/>
              <a:gd name="connsiteY64" fmla="*/ 1349556 h 6858000"/>
              <a:gd name="connsiteX65" fmla="*/ 1301170 w 4897678"/>
              <a:gd name="connsiteY65" fmla="*/ 1345177 h 6858000"/>
              <a:gd name="connsiteX66" fmla="*/ 1337115 w 4897678"/>
              <a:gd name="connsiteY66" fmla="*/ 1249089 h 6858000"/>
              <a:gd name="connsiteX67" fmla="*/ 1335308 w 4897678"/>
              <a:gd name="connsiteY67" fmla="*/ 1164961 h 6858000"/>
              <a:gd name="connsiteX68" fmla="*/ 1365049 w 4897678"/>
              <a:gd name="connsiteY68" fmla="*/ 1102487 h 6858000"/>
              <a:gd name="connsiteX69" fmla="*/ 1380977 w 4897678"/>
              <a:gd name="connsiteY69" fmla="*/ 1051638 h 6858000"/>
              <a:gd name="connsiteX70" fmla="*/ 1360650 w 4897678"/>
              <a:gd name="connsiteY70" fmla="*/ 950605 h 6858000"/>
              <a:gd name="connsiteX71" fmla="*/ 1321700 w 4897678"/>
              <a:gd name="connsiteY71" fmla="*/ 890133 h 6858000"/>
              <a:gd name="connsiteX72" fmla="*/ 1306943 w 4897678"/>
              <a:gd name="connsiteY72" fmla="*/ 779617 h 6858000"/>
              <a:gd name="connsiteX73" fmla="*/ 1304115 w 4897678"/>
              <a:gd name="connsiteY73" fmla="*/ 737583 h 6858000"/>
              <a:gd name="connsiteX74" fmla="*/ 1363659 w 4897678"/>
              <a:gd name="connsiteY74" fmla="*/ 600848 h 6858000"/>
              <a:gd name="connsiteX75" fmla="*/ 1357066 w 4897678"/>
              <a:gd name="connsiteY75" fmla="*/ 530653 h 6858000"/>
              <a:gd name="connsiteX76" fmla="*/ 1373630 w 4897678"/>
              <a:gd name="connsiteY76" fmla="*/ 455615 h 6858000"/>
              <a:gd name="connsiteX77" fmla="*/ 1413997 w 4897678"/>
              <a:gd name="connsiteY77" fmla="*/ 334926 h 6858000"/>
              <a:gd name="connsiteX78" fmla="*/ 1442766 w 4897678"/>
              <a:gd name="connsiteY78" fmla="*/ 236597 h 6858000"/>
              <a:gd name="connsiteX79" fmla="*/ 1470206 w 4897678"/>
              <a:gd name="connsiteY79" fmla="*/ 182099 h 6858000"/>
              <a:gd name="connsiteX80" fmla="*/ 1502900 w 4897678"/>
              <a:gd name="connsiteY80" fmla="*/ 143623 h 6858000"/>
              <a:gd name="connsiteX81" fmla="*/ 1501081 w 4897678"/>
              <a:gd name="connsiteY81" fmla="*/ 89121 h 6858000"/>
              <a:gd name="connsiteX82" fmla="*/ 1539225 w 4897678"/>
              <a:gd name="connsiteY82" fmla="*/ 52964 h 6858000"/>
              <a:gd name="connsiteX83" fmla="*/ 1553576 w 4897678"/>
              <a:gd name="connsiteY83" fmla="*/ 0 h 6858000"/>
              <a:gd name="connsiteX0" fmla="*/ 1553576 w 4897678"/>
              <a:gd name="connsiteY0" fmla="*/ 0 h 6858000"/>
              <a:gd name="connsiteX1" fmla="*/ 4897678 w 4897678"/>
              <a:gd name="connsiteY1" fmla="*/ 0 h 6858000"/>
              <a:gd name="connsiteX2" fmla="*/ 4897678 w 4897678"/>
              <a:gd name="connsiteY2" fmla="*/ 6858000 h 6858000"/>
              <a:gd name="connsiteX3" fmla="*/ 0 w 4897678"/>
              <a:gd name="connsiteY3" fmla="*/ 6858000 h 6858000"/>
              <a:gd name="connsiteX4" fmla="*/ 153 w 4897678"/>
              <a:gd name="connsiteY4" fmla="*/ 6857440 h 6858000"/>
              <a:gd name="connsiteX5" fmla="*/ 30867 w 4897678"/>
              <a:gd name="connsiteY5" fmla="*/ 6809563 h 6858000"/>
              <a:gd name="connsiteX6" fmla="*/ 42695 w 4897678"/>
              <a:gd name="connsiteY6" fmla="*/ 6765511 h 6858000"/>
              <a:gd name="connsiteX7" fmla="*/ 62861 w 4897678"/>
              <a:gd name="connsiteY7" fmla="*/ 6691724 h 6858000"/>
              <a:gd name="connsiteX8" fmla="*/ 72257 w 4897678"/>
              <a:gd name="connsiteY8" fmla="*/ 6623770 h 6858000"/>
              <a:gd name="connsiteX9" fmla="*/ 109528 w 4897678"/>
              <a:gd name="connsiteY9" fmla="*/ 6561395 h 6858000"/>
              <a:gd name="connsiteX10" fmla="*/ 134058 w 4897678"/>
              <a:gd name="connsiteY10" fmla="*/ 6505906 h 6858000"/>
              <a:gd name="connsiteX11" fmla="*/ 130808 w 4897678"/>
              <a:gd name="connsiteY11" fmla="*/ 6500603 h 6858000"/>
              <a:gd name="connsiteX12" fmla="*/ 133434 w 4897678"/>
              <a:gd name="connsiteY12" fmla="*/ 6493382 h 6858000"/>
              <a:gd name="connsiteX13" fmla="*/ 140365 w 4897678"/>
              <a:gd name="connsiteY13" fmla="*/ 6490415 h 6858000"/>
              <a:gd name="connsiteX14" fmla="*/ 195994 w 4897678"/>
              <a:gd name="connsiteY14" fmla="*/ 6404216 h 6858000"/>
              <a:gd name="connsiteX15" fmla="*/ 212189 w 4897678"/>
              <a:gd name="connsiteY15" fmla="*/ 6321641 h 6858000"/>
              <a:gd name="connsiteX16" fmla="*/ 254578 w 4897678"/>
              <a:gd name="connsiteY16" fmla="*/ 6266956 h 6858000"/>
              <a:gd name="connsiteX17" fmla="*/ 279475 w 4897678"/>
              <a:gd name="connsiteY17" fmla="*/ 6223342 h 6858000"/>
              <a:gd name="connsiteX18" fmla="*/ 280189 w 4897678"/>
              <a:gd name="connsiteY18" fmla="*/ 6220570 h 6858000"/>
              <a:gd name="connsiteX19" fmla="*/ 281042 w 4897678"/>
              <a:gd name="connsiteY19" fmla="*/ 6217842 h 6858000"/>
              <a:gd name="connsiteX20" fmla="*/ 282704 w 4897678"/>
              <a:gd name="connsiteY20" fmla="*/ 6117636 h 6858000"/>
              <a:gd name="connsiteX21" fmla="*/ 257561 w 4897678"/>
              <a:gd name="connsiteY21" fmla="*/ 6050242 h 6858000"/>
              <a:gd name="connsiteX22" fmla="*/ 266735 w 4897678"/>
              <a:gd name="connsiteY22" fmla="*/ 5939124 h 6858000"/>
              <a:gd name="connsiteX23" fmla="*/ 272947 w 4897678"/>
              <a:gd name="connsiteY23" fmla="*/ 5897456 h 6858000"/>
              <a:gd name="connsiteX24" fmla="*/ 302110 w 4897678"/>
              <a:gd name="connsiteY24" fmla="*/ 5763866 h 6858000"/>
              <a:gd name="connsiteX25" fmla="*/ 311387 w 4897678"/>
              <a:gd name="connsiteY25" fmla="*/ 5718432 h 6858000"/>
              <a:gd name="connsiteX26" fmla="*/ 291749 w 4897678"/>
              <a:gd name="connsiteY26" fmla="*/ 5606846 h 6858000"/>
              <a:gd name="connsiteX27" fmla="*/ 386282 w 4897678"/>
              <a:gd name="connsiteY27" fmla="*/ 5513206 h 6858000"/>
              <a:gd name="connsiteX28" fmla="*/ 445799 w 4897678"/>
              <a:gd name="connsiteY28" fmla="*/ 5395474 h 6858000"/>
              <a:gd name="connsiteX29" fmla="*/ 532017 w 4897678"/>
              <a:gd name="connsiteY29" fmla="*/ 5284615 h 6858000"/>
              <a:gd name="connsiteX30" fmla="*/ 506013 w 4897678"/>
              <a:gd name="connsiteY30" fmla="*/ 5187685 h 6858000"/>
              <a:gd name="connsiteX31" fmla="*/ 604868 w 4897678"/>
              <a:gd name="connsiteY31" fmla="*/ 4966224 h 6858000"/>
              <a:gd name="connsiteX32" fmla="*/ 739205 w 4897678"/>
              <a:gd name="connsiteY32" fmla="*/ 4844222 h 6858000"/>
              <a:gd name="connsiteX33" fmla="*/ 916267 w 4897678"/>
              <a:gd name="connsiteY33" fmla="*/ 4639226 h 6858000"/>
              <a:gd name="connsiteX34" fmla="*/ 960970 w 4897678"/>
              <a:gd name="connsiteY34" fmla="*/ 4458968 h 6858000"/>
              <a:gd name="connsiteX35" fmla="*/ 974467 w 4897678"/>
              <a:gd name="connsiteY35" fmla="*/ 4400454 h 6858000"/>
              <a:gd name="connsiteX36" fmla="*/ 1019252 w 4897678"/>
              <a:gd name="connsiteY36" fmla="*/ 4326337 h 6858000"/>
              <a:gd name="connsiteX37" fmla="*/ 1097435 w 4897678"/>
              <a:gd name="connsiteY37" fmla="*/ 4004432 h 6858000"/>
              <a:gd name="connsiteX38" fmla="*/ 1115477 w 4897678"/>
              <a:gd name="connsiteY38" fmla="*/ 3887430 h 6858000"/>
              <a:gd name="connsiteX39" fmla="*/ 1129980 w 4897678"/>
              <a:gd name="connsiteY39" fmla="*/ 3841018 h 6858000"/>
              <a:gd name="connsiteX40" fmla="*/ 1128054 w 4897678"/>
              <a:gd name="connsiteY40" fmla="*/ 3833633 h 6858000"/>
              <a:gd name="connsiteX41" fmla="*/ 1144766 w 4897678"/>
              <a:gd name="connsiteY41" fmla="*/ 3703595 h 6858000"/>
              <a:gd name="connsiteX42" fmla="*/ 1146269 w 4897678"/>
              <a:gd name="connsiteY42" fmla="*/ 3675779 h 6858000"/>
              <a:gd name="connsiteX43" fmla="*/ 1145250 w 4897678"/>
              <a:gd name="connsiteY43" fmla="*/ 3673177 h 6858000"/>
              <a:gd name="connsiteX44" fmla="*/ 1145144 w 4897678"/>
              <a:gd name="connsiteY44" fmla="*/ 3399727 h 6858000"/>
              <a:gd name="connsiteX45" fmla="*/ 1153102 w 4897678"/>
              <a:gd name="connsiteY45" fmla="*/ 3022588 h 6858000"/>
              <a:gd name="connsiteX46" fmla="*/ 1187493 w 4897678"/>
              <a:gd name="connsiteY46" fmla="*/ 2780324 h 6858000"/>
              <a:gd name="connsiteX47" fmla="*/ 1174471 w 4897678"/>
              <a:gd name="connsiteY47" fmla="*/ 2636046 h 6858000"/>
              <a:gd name="connsiteX48" fmla="*/ 1173030 w 4897678"/>
              <a:gd name="connsiteY48" fmla="*/ 2517573 h 6858000"/>
              <a:gd name="connsiteX49" fmla="*/ 1179971 w 4897678"/>
              <a:gd name="connsiteY49" fmla="*/ 2259305 h 6858000"/>
              <a:gd name="connsiteX50" fmla="*/ 1180091 w 4897678"/>
              <a:gd name="connsiteY50" fmla="*/ 2154737 h 6858000"/>
              <a:gd name="connsiteX51" fmla="*/ 1173497 w 4897678"/>
              <a:gd name="connsiteY51" fmla="*/ 2118139 h 6858000"/>
              <a:gd name="connsiteX52" fmla="*/ 1168754 w 4897678"/>
              <a:gd name="connsiteY52" fmla="*/ 2064932 h 6858000"/>
              <a:gd name="connsiteX53" fmla="*/ 1175360 w 4897678"/>
              <a:gd name="connsiteY53" fmla="*/ 2031780 h 6858000"/>
              <a:gd name="connsiteX54" fmla="*/ 1175420 w 4897678"/>
              <a:gd name="connsiteY54" fmla="*/ 2025741 h 6858000"/>
              <a:gd name="connsiteX55" fmla="*/ 1192392 w 4897678"/>
              <a:gd name="connsiteY55" fmla="*/ 1985855 h 6858000"/>
              <a:gd name="connsiteX56" fmla="*/ 1240537 w 4897678"/>
              <a:gd name="connsiteY56" fmla="*/ 1810891 h 6858000"/>
              <a:gd name="connsiteX57" fmla="*/ 1262324 w 4897678"/>
              <a:gd name="connsiteY57" fmla="*/ 1680343 h 6858000"/>
              <a:gd name="connsiteX58" fmla="*/ 1264475 w 4897678"/>
              <a:gd name="connsiteY58" fmla="*/ 1634781 h 6858000"/>
              <a:gd name="connsiteX59" fmla="*/ 1268425 w 4897678"/>
              <a:gd name="connsiteY59" fmla="*/ 1558391 h 6858000"/>
              <a:gd name="connsiteX60" fmla="*/ 1263100 w 4897678"/>
              <a:gd name="connsiteY60" fmla="*/ 1489998 h 6858000"/>
              <a:gd name="connsiteX61" fmla="*/ 1286195 w 4897678"/>
              <a:gd name="connsiteY61" fmla="*/ 1421105 h 6858000"/>
              <a:gd name="connsiteX62" fmla="*/ 1298315 w 4897678"/>
              <a:gd name="connsiteY62" fmla="*/ 1361656 h 6858000"/>
              <a:gd name="connsiteX63" fmla="*/ 1294008 w 4897678"/>
              <a:gd name="connsiteY63" fmla="*/ 1357170 h 6858000"/>
              <a:gd name="connsiteX64" fmla="*/ 1295031 w 4897678"/>
              <a:gd name="connsiteY64" fmla="*/ 1349556 h 6858000"/>
              <a:gd name="connsiteX65" fmla="*/ 1301170 w 4897678"/>
              <a:gd name="connsiteY65" fmla="*/ 1345177 h 6858000"/>
              <a:gd name="connsiteX66" fmla="*/ 1337115 w 4897678"/>
              <a:gd name="connsiteY66" fmla="*/ 1249089 h 6858000"/>
              <a:gd name="connsiteX67" fmla="*/ 1335308 w 4897678"/>
              <a:gd name="connsiteY67" fmla="*/ 1164961 h 6858000"/>
              <a:gd name="connsiteX68" fmla="*/ 1365049 w 4897678"/>
              <a:gd name="connsiteY68" fmla="*/ 1102487 h 6858000"/>
              <a:gd name="connsiteX69" fmla="*/ 1380977 w 4897678"/>
              <a:gd name="connsiteY69" fmla="*/ 1051638 h 6858000"/>
              <a:gd name="connsiteX70" fmla="*/ 1360650 w 4897678"/>
              <a:gd name="connsiteY70" fmla="*/ 950605 h 6858000"/>
              <a:gd name="connsiteX71" fmla="*/ 1321700 w 4897678"/>
              <a:gd name="connsiteY71" fmla="*/ 890133 h 6858000"/>
              <a:gd name="connsiteX72" fmla="*/ 1306943 w 4897678"/>
              <a:gd name="connsiteY72" fmla="*/ 779617 h 6858000"/>
              <a:gd name="connsiteX73" fmla="*/ 1379157 w 4897678"/>
              <a:gd name="connsiteY73" fmla="*/ 712462 h 6858000"/>
              <a:gd name="connsiteX74" fmla="*/ 1363659 w 4897678"/>
              <a:gd name="connsiteY74" fmla="*/ 600848 h 6858000"/>
              <a:gd name="connsiteX75" fmla="*/ 1357066 w 4897678"/>
              <a:gd name="connsiteY75" fmla="*/ 530653 h 6858000"/>
              <a:gd name="connsiteX76" fmla="*/ 1373630 w 4897678"/>
              <a:gd name="connsiteY76" fmla="*/ 455615 h 6858000"/>
              <a:gd name="connsiteX77" fmla="*/ 1413997 w 4897678"/>
              <a:gd name="connsiteY77" fmla="*/ 334926 h 6858000"/>
              <a:gd name="connsiteX78" fmla="*/ 1442766 w 4897678"/>
              <a:gd name="connsiteY78" fmla="*/ 236597 h 6858000"/>
              <a:gd name="connsiteX79" fmla="*/ 1470206 w 4897678"/>
              <a:gd name="connsiteY79" fmla="*/ 182099 h 6858000"/>
              <a:gd name="connsiteX80" fmla="*/ 1502900 w 4897678"/>
              <a:gd name="connsiteY80" fmla="*/ 143623 h 6858000"/>
              <a:gd name="connsiteX81" fmla="*/ 1501081 w 4897678"/>
              <a:gd name="connsiteY81" fmla="*/ 89121 h 6858000"/>
              <a:gd name="connsiteX82" fmla="*/ 1539225 w 4897678"/>
              <a:gd name="connsiteY82" fmla="*/ 52964 h 6858000"/>
              <a:gd name="connsiteX83" fmla="*/ 1553576 w 4897678"/>
              <a:gd name="connsiteY83" fmla="*/ 0 h 6858000"/>
              <a:gd name="connsiteX0" fmla="*/ 1553576 w 4897678"/>
              <a:gd name="connsiteY0" fmla="*/ 0 h 6858000"/>
              <a:gd name="connsiteX1" fmla="*/ 4897678 w 4897678"/>
              <a:gd name="connsiteY1" fmla="*/ 0 h 6858000"/>
              <a:gd name="connsiteX2" fmla="*/ 4897678 w 4897678"/>
              <a:gd name="connsiteY2" fmla="*/ 6858000 h 6858000"/>
              <a:gd name="connsiteX3" fmla="*/ 0 w 4897678"/>
              <a:gd name="connsiteY3" fmla="*/ 6858000 h 6858000"/>
              <a:gd name="connsiteX4" fmla="*/ 153 w 4897678"/>
              <a:gd name="connsiteY4" fmla="*/ 6857440 h 6858000"/>
              <a:gd name="connsiteX5" fmla="*/ 30867 w 4897678"/>
              <a:gd name="connsiteY5" fmla="*/ 6809563 h 6858000"/>
              <a:gd name="connsiteX6" fmla="*/ 42695 w 4897678"/>
              <a:gd name="connsiteY6" fmla="*/ 6765511 h 6858000"/>
              <a:gd name="connsiteX7" fmla="*/ 62861 w 4897678"/>
              <a:gd name="connsiteY7" fmla="*/ 6691724 h 6858000"/>
              <a:gd name="connsiteX8" fmla="*/ 72257 w 4897678"/>
              <a:gd name="connsiteY8" fmla="*/ 6623770 h 6858000"/>
              <a:gd name="connsiteX9" fmla="*/ 109528 w 4897678"/>
              <a:gd name="connsiteY9" fmla="*/ 6561395 h 6858000"/>
              <a:gd name="connsiteX10" fmla="*/ 134058 w 4897678"/>
              <a:gd name="connsiteY10" fmla="*/ 6505906 h 6858000"/>
              <a:gd name="connsiteX11" fmla="*/ 130808 w 4897678"/>
              <a:gd name="connsiteY11" fmla="*/ 6500603 h 6858000"/>
              <a:gd name="connsiteX12" fmla="*/ 133434 w 4897678"/>
              <a:gd name="connsiteY12" fmla="*/ 6493382 h 6858000"/>
              <a:gd name="connsiteX13" fmla="*/ 140365 w 4897678"/>
              <a:gd name="connsiteY13" fmla="*/ 6490415 h 6858000"/>
              <a:gd name="connsiteX14" fmla="*/ 195994 w 4897678"/>
              <a:gd name="connsiteY14" fmla="*/ 6404216 h 6858000"/>
              <a:gd name="connsiteX15" fmla="*/ 212189 w 4897678"/>
              <a:gd name="connsiteY15" fmla="*/ 6321641 h 6858000"/>
              <a:gd name="connsiteX16" fmla="*/ 254578 w 4897678"/>
              <a:gd name="connsiteY16" fmla="*/ 6266956 h 6858000"/>
              <a:gd name="connsiteX17" fmla="*/ 279475 w 4897678"/>
              <a:gd name="connsiteY17" fmla="*/ 6223342 h 6858000"/>
              <a:gd name="connsiteX18" fmla="*/ 280189 w 4897678"/>
              <a:gd name="connsiteY18" fmla="*/ 6220570 h 6858000"/>
              <a:gd name="connsiteX19" fmla="*/ 281042 w 4897678"/>
              <a:gd name="connsiteY19" fmla="*/ 6217842 h 6858000"/>
              <a:gd name="connsiteX20" fmla="*/ 282704 w 4897678"/>
              <a:gd name="connsiteY20" fmla="*/ 6117636 h 6858000"/>
              <a:gd name="connsiteX21" fmla="*/ 257561 w 4897678"/>
              <a:gd name="connsiteY21" fmla="*/ 6050242 h 6858000"/>
              <a:gd name="connsiteX22" fmla="*/ 266735 w 4897678"/>
              <a:gd name="connsiteY22" fmla="*/ 5939124 h 6858000"/>
              <a:gd name="connsiteX23" fmla="*/ 272947 w 4897678"/>
              <a:gd name="connsiteY23" fmla="*/ 5897456 h 6858000"/>
              <a:gd name="connsiteX24" fmla="*/ 302110 w 4897678"/>
              <a:gd name="connsiteY24" fmla="*/ 5763866 h 6858000"/>
              <a:gd name="connsiteX25" fmla="*/ 311387 w 4897678"/>
              <a:gd name="connsiteY25" fmla="*/ 5718432 h 6858000"/>
              <a:gd name="connsiteX26" fmla="*/ 291749 w 4897678"/>
              <a:gd name="connsiteY26" fmla="*/ 5606846 h 6858000"/>
              <a:gd name="connsiteX27" fmla="*/ 386282 w 4897678"/>
              <a:gd name="connsiteY27" fmla="*/ 5513206 h 6858000"/>
              <a:gd name="connsiteX28" fmla="*/ 445799 w 4897678"/>
              <a:gd name="connsiteY28" fmla="*/ 5395474 h 6858000"/>
              <a:gd name="connsiteX29" fmla="*/ 532017 w 4897678"/>
              <a:gd name="connsiteY29" fmla="*/ 5284615 h 6858000"/>
              <a:gd name="connsiteX30" fmla="*/ 506013 w 4897678"/>
              <a:gd name="connsiteY30" fmla="*/ 5187685 h 6858000"/>
              <a:gd name="connsiteX31" fmla="*/ 604868 w 4897678"/>
              <a:gd name="connsiteY31" fmla="*/ 4966224 h 6858000"/>
              <a:gd name="connsiteX32" fmla="*/ 739205 w 4897678"/>
              <a:gd name="connsiteY32" fmla="*/ 4844222 h 6858000"/>
              <a:gd name="connsiteX33" fmla="*/ 916267 w 4897678"/>
              <a:gd name="connsiteY33" fmla="*/ 4639226 h 6858000"/>
              <a:gd name="connsiteX34" fmla="*/ 960970 w 4897678"/>
              <a:gd name="connsiteY34" fmla="*/ 4458968 h 6858000"/>
              <a:gd name="connsiteX35" fmla="*/ 974467 w 4897678"/>
              <a:gd name="connsiteY35" fmla="*/ 4400454 h 6858000"/>
              <a:gd name="connsiteX36" fmla="*/ 1019252 w 4897678"/>
              <a:gd name="connsiteY36" fmla="*/ 4326337 h 6858000"/>
              <a:gd name="connsiteX37" fmla="*/ 1097435 w 4897678"/>
              <a:gd name="connsiteY37" fmla="*/ 4004432 h 6858000"/>
              <a:gd name="connsiteX38" fmla="*/ 1115477 w 4897678"/>
              <a:gd name="connsiteY38" fmla="*/ 3887430 h 6858000"/>
              <a:gd name="connsiteX39" fmla="*/ 1129980 w 4897678"/>
              <a:gd name="connsiteY39" fmla="*/ 3841018 h 6858000"/>
              <a:gd name="connsiteX40" fmla="*/ 1128054 w 4897678"/>
              <a:gd name="connsiteY40" fmla="*/ 3833633 h 6858000"/>
              <a:gd name="connsiteX41" fmla="*/ 1144766 w 4897678"/>
              <a:gd name="connsiteY41" fmla="*/ 3703595 h 6858000"/>
              <a:gd name="connsiteX42" fmla="*/ 1146269 w 4897678"/>
              <a:gd name="connsiteY42" fmla="*/ 3675779 h 6858000"/>
              <a:gd name="connsiteX43" fmla="*/ 1145250 w 4897678"/>
              <a:gd name="connsiteY43" fmla="*/ 3673177 h 6858000"/>
              <a:gd name="connsiteX44" fmla="*/ 1145144 w 4897678"/>
              <a:gd name="connsiteY44" fmla="*/ 3399727 h 6858000"/>
              <a:gd name="connsiteX45" fmla="*/ 1153102 w 4897678"/>
              <a:gd name="connsiteY45" fmla="*/ 3022588 h 6858000"/>
              <a:gd name="connsiteX46" fmla="*/ 1187493 w 4897678"/>
              <a:gd name="connsiteY46" fmla="*/ 2780324 h 6858000"/>
              <a:gd name="connsiteX47" fmla="*/ 1174471 w 4897678"/>
              <a:gd name="connsiteY47" fmla="*/ 2636046 h 6858000"/>
              <a:gd name="connsiteX48" fmla="*/ 1173030 w 4897678"/>
              <a:gd name="connsiteY48" fmla="*/ 2517573 h 6858000"/>
              <a:gd name="connsiteX49" fmla="*/ 1179971 w 4897678"/>
              <a:gd name="connsiteY49" fmla="*/ 2259305 h 6858000"/>
              <a:gd name="connsiteX50" fmla="*/ 1180091 w 4897678"/>
              <a:gd name="connsiteY50" fmla="*/ 2154737 h 6858000"/>
              <a:gd name="connsiteX51" fmla="*/ 1173497 w 4897678"/>
              <a:gd name="connsiteY51" fmla="*/ 2118139 h 6858000"/>
              <a:gd name="connsiteX52" fmla="*/ 1168754 w 4897678"/>
              <a:gd name="connsiteY52" fmla="*/ 2064932 h 6858000"/>
              <a:gd name="connsiteX53" fmla="*/ 1175360 w 4897678"/>
              <a:gd name="connsiteY53" fmla="*/ 2031780 h 6858000"/>
              <a:gd name="connsiteX54" fmla="*/ 1175420 w 4897678"/>
              <a:gd name="connsiteY54" fmla="*/ 2025741 h 6858000"/>
              <a:gd name="connsiteX55" fmla="*/ 1192392 w 4897678"/>
              <a:gd name="connsiteY55" fmla="*/ 1985855 h 6858000"/>
              <a:gd name="connsiteX56" fmla="*/ 1240537 w 4897678"/>
              <a:gd name="connsiteY56" fmla="*/ 1810891 h 6858000"/>
              <a:gd name="connsiteX57" fmla="*/ 1262324 w 4897678"/>
              <a:gd name="connsiteY57" fmla="*/ 1680343 h 6858000"/>
              <a:gd name="connsiteX58" fmla="*/ 1264475 w 4897678"/>
              <a:gd name="connsiteY58" fmla="*/ 1634781 h 6858000"/>
              <a:gd name="connsiteX59" fmla="*/ 1268425 w 4897678"/>
              <a:gd name="connsiteY59" fmla="*/ 1558391 h 6858000"/>
              <a:gd name="connsiteX60" fmla="*/ 1263100 w 4897678"/>
              <a:gd name="connsiteY60" fmla="*/ 1489998 h 6858000"/>
              <a:gd name="connsiteX61" fmla="*/ 1286195 w 4897678"/>
              <a:gd name="connsiteY61" fmla="*/ 1421105 h 6858000"/>
              <a:gd name="connsiteX62" fmla="*/ 1298315 w 4897678"/>
              <a:gd name="connsiteY62" fmla="*/ 1361656 h 6858000"/>
              <a:gd name="connsiteX63" fmla="*/ 1294008 w 4897678"/>
              <a:gd name="connsiteY63" fmla="*/ 1357170 h 6858000"/>
              <a:gd name="connsiteX64" fmla="*/ 1295031 w 4897678"/>
              <a:gd name="connsiteY64" fmla="*/ 1349556 h 6858000"/>
              <a:gd name="connsiteX65" fmla="*/ 1301170 w 4897678"/>
              <a:gd name="connsiteY65" fmla="*/ 1345177 h 6858000"/>
              <a:gd name="connsiteX66" fmla="*/ 1337115 w 4897678"/>
              <a:gd name="connsiteY66" fmla="*/ 1249089 h 6858000"/>
              <a:gd name="connsiteX67" fmla="*/ 1335308 w 4897678"/>
              <a:gd name="connsiteY67" fmla="*/ 1164961 h 6858000"/>
              <a:gd name="connsiteX68" fmla="*/ 1365049 w 4897678"/>
              <a:gd name="connsiteY68" fmla="*/ 1102487 h 6858000"/>
              <a:gd name="connsiteX69" fmla="*/ 1380977 w 4897678"/>
              <a:gd name="connsiteY69" fmla="*/ 1051638 h 6858000"/>
              <a:gd name="connsiteX70" fmla="*/ 1360650 w 4897678"/>
              <a:gd name="connsiteY70" fmla="*/ 950605 h 6858000"/>
              <a:gd name="connsiteX71" fmla="*/ 1321700 w 4897678"/>
              <a:gd name="connsiteY71" fmla="*/ 890133 h 6858000"/>
              <a:gd name="connsiteX72" fmla="*/ 1306943 w 4897678"/>
              <a:gd name="connsiteY72" fmla="*/ 779617 h 6858000"/>
              <a:gd name="connsiteX73" fmla="*/ 1379157 w 4897678"/>
              <a:gd name="connsiteY73" fmla="*/ 712462 h 6858000"/>
              <a:gd name="connsiteX74" fmla="*/ 1363659 w 4897678"/>
              <a:gd name="connsiteY74" fmla="*/ 600848 h 6858000"/>
              <a:gd name="connsiteX75" fmla="*/ 1382080 w 4897678"/>
              <a:gd name="connsiteY75" fmla="*/ 515581 h 6858000"/>
              <a:gd name="connsiteX76" fmla="*/ 1373630 w 4897678"/>
              <a:gd name="connsiteY76" fmla="*/ 455615 h 6858000"/>
              <a:gd name="connsiteX77" fmla="*/ 1413997 w 4897678"/>
              <a:gd name="connsiteY77" fmla="*/ 334926 h 6858000"/>
              <a:gd name="connsiteX78" fmla="*/ 1442766 w 4897678"/>
              <a:gd name="connsiteY78" fmla="*/ 236597 h 6858000"/>
              <a:gd name="connsiteX79" fmla="*/ 1470206 w 4897678"/>
              <a:gd name="connsiteY79" fmla="*/ 182099 h 6858000"/>
              <a:gd name="connsiteX80" fmla="*/ 1502900 w 4897678"/>
              <a:gd name="connsiteY80" fmla="*/ 143623 h 6858000"/>
              <a:gd name="connsiteX81" fmla="*/ 1501081 w 4897678"/>
              <a:gd name="connsiteY81" fmla="*/ 89121 h 6858000"/>
              <a:gd name="connsiteX82" fmla="*/ 1539225 w 4897678"/>
              <a:gd name="connsiteY82" fmla="*/ 52964 h 6858000"/>
              <a:gd name="connsiteX83" fmla="*/ 1553576 w 4897678"/>
              <a:gd name="connsiteY83" fmla="*/ 0 h 6858000"/>
              <a:gd name="connsiteX0" fmla="*/ 1553576 w 4897678"/>
              <a:gd name="connsiteY0" fmla="*/ 0 h 6858000"/>
              <a:gd name="connsiteX1" fmla="*/ 4897678 w 4897678"/>
              <a:gd name="connsiteY1" fmla="*/ 0 h 6858000"/>
              <a:gd name="connsiteX2" fmla="*/ 4897678 w 4897678"/>
              <a:gd name="connsiteY2" fmla="*/ 6858000 h 6858000"/>
              <a:gd name="connsiteX3" fmla="*/ 0 w 4897678"/>
              <a:gd name="connsiteY3" fmla="*/ 6858000 h 6858000"/>
              <a:gd name="connsiteX4" fmla="*/ 153 w 4897678"/>
              <a:gd name="connsiteY4" fmla="*/ 6857440 h 6858000"/>
              <a:gd name="connsiteX5" fmla="*/ 30867 w 4897678"/>
              <a:gd name="connsiteY5" fmla="*/ 6809563 h 6858000"/>
              <a:gd name="connsiteX6" fmla="*/ 42695 w 4897678"/>
              <a:gd name="connsiteY6" fmla="*/ 6765511 h 6858000"/>
              <a:gd name="connsiteX7" fmla="*/ 62861 w 4897678"/>
              <a:gd name="connsiteY7" fmla="*/ 6691724 h 6858000"/>
              <a:gd name="connsiteX8" fmla="*/ 72257 w 4897678"/>
              <a:gd name="connsiteY8" fmla="*/ 6623770 h 6858000"/>
              <a:gd name="connsiteX9" fmla="*/ 109528 w 4897678"/>
              <a:gd name="connsiteY9" fmla="*/ 6561395 h 6858000"/>
              <a:gd name="connsiteX10" fmla="*/ 134058 w 4897678"/>
              <a:gd name="connsiteY10" fmla="*/ 6505906 h 6858000"/>
              <a:gd name="connsiteX11" fmla="*/ 130808 w 4897678"/>
              <a:gd name="connsiteY11" fmla="*/ 6500603 h 6858000"/>
              <a:gd name="connsiteX12" fmla="*/ 133434 w 4897678"/>
              <a:gd name="connsiteY12" fmla="*/ 6493382 h 6858000"/>
              <a:gd name="connsiteX13" fmla="*/ 140365 w 4897678"/>
              <a:gd name="connsiteY13" fmla="*/ 6490415 h 6858000"/>
              <a:gd name="connsiteX14" fmla="*/ 195994 w 4897678"/>
              <a:gd name="connsiteY14" fmla="*/ 6404216 h 6858000"/>
              <a:gd name="connsiteX15" fmla="*/ 222195 w 4897678"/>
              <a:gd name="connsiteY15" fmla="*/ 6341738 h 6858000"/>
              <a:gd name="connsiteX16" fmla="*/ 254578 w 4897678"/>
              <a:gd name="connsiteY16" fmla="*/ 6266956 h 6858000"/>
              <a:gd name="connsiteX17" fmla="*/ 279475 w 4897678"/>
              <a:gd name="connsiteY17" fmla="*/ 6223342 h 6858000"/>
              <a:gd name="connsiteX18" fmla="*/ 280189 w 4897678"/>
              <a:gd name="connsiteY18" fmla="*/ 6220570 h 6858000"/>
              <a:gd name="connsiteX19" fmla="*/ 281042 w 4897678"/>
              <a:gd name="connsiteY19" fmla="*/ 6217842 h 6858000"/>
              <a:gd name="connsiteX20" fmla="*/ 282704 w 4897678"/>
              <a:gd name="connsiteY20" fmla="*/ 6117636 h 6858000"/>
              <a:gd name="connsiteX21" fmla="*/ 257561 w 4897678"/>
              <a:gd name="connsiteY21" fmla="*/ 6050242 h 6858000"/>
              <a:gd name="connsiteX22" fmla="*/ 266735 w 4897678"/>
              <a:gd name="connsiteY22" fmla="*/ 5939124 h 6858000"/>
              <a:gd name="connsiteX23" fmla="*/ 272947 w 4897678"/>
              <a:gd name="connsiteY23" fmla="*/ 5897456 h 6858000"/>
              <a:gd name="connsiteX24" fmla="*/ 302110 w 4897678"/>
              <a:gd name="connsiteY24" fmla="*/ 5763866 h 6858000"/>
              <a:gd name="connsiteX25" fmla="*/ 311387 w 4897678"/>
              <a:gd name="connsiteY25" fmla="*/ 5718432 h 6858000"/>
              <a:gd name="connsiteX26" fmla="*/ 291749 w 4897678"/>
              <a:gd name="connsiteY26" fmla="*/ 5606846 h 6858000"/>
              <a:gd name="connsiteX27" fmla="*/ 386282 w 4897678"/>
              <a:gd name="connsiteY27" fmla="*/ 5513206 h 6858000"/>
              <a:gd name="connsiteX28" fmla="*/ 445799 w 4897678"/>
              <a:gd name="connsiteY28" fmla="*/ 5395474 h 6858000"/>
              <a:gd name="connsiteX29" fmla="*/ 532017 w 4897678"/>
              <a:gd name="connsiteY29" fmla="*/ 5284615 h 6858000"/>
              <a:gd name="connsiteX30" fmla="*/ 506013 w 4897678"/>
              <a:gd name="connsiteY30" fmla="*/ 5187685 h 6858000"/>
              <a:gd name="connsiteX31" fmla="*/ 604868 w 4897678"/>
              <a:gd name="connsiteY31" fmla="*/ 4966224 h 6858000"/>
              <a:gd name="connsiteX32" fmla="*/ 739205 w 4897678"/>
              <a:gd name="connsiteY32" fmla="*/ 4844222 h 6858000"/>
              <a:gd name="connsiteX33" fmla="*/ 916267 w 4897678"/>
              <a:gd name="connsiteY33" fmla="*/ 4639226 h 6858000"/>
              <a:gd name="connsiteX34" fmla="*/ 960970 w 4897678"/>
              <a:gd name="connsiteY34" fmla="*/ 4458968 h 6858000"/>
              <a:gd name="connsiteX35" fmla="*/ 974467 w 4897678"/>
              <a:gd name="connsiteY35" fmla="*/ 4400454 h 6858000"/>
              <a:gd name="connsiteX36" fmla="*/ 1019252 w 4897678"/>
              <a:gd name="connsiteY36" fmla="*/ 4326337 h 6858000"/>
              <a:gd name="connsiteX37" fmla="*/ 1097435 w 4897678"/>
              <a:gd name="connsiteY37" fmla="*/ 4004432 h 6858000"/>
              <a:gd name="connsiteX38" fmla="*/ 1115477 w 4897678"/>
              <a:gd name="connsiteY38" fmla="*/ 3887430 h 6858000"/>
              <a:gd name="connsiteX39" fmla="*/ 1129980 w 4897678"/>
              <a:gd name="connsiteY39" fmla="*/ 3841018 h 6858000"/>
              <a:gd name="connsiteX40" fmla="*/ 1128054 w 4897678"/>
              <a:gd name="connsiteY40" fmla="*/ 3833633 h 6858000"/>
              <a:gd name="connsiteX41" fmla="*/ 1144766 w 4897678"/>
              <a:gd name="connsiteY41" fmla="*/ 3703595 h 6858000"/>
              <a:gd name="connsiteX42" fmla="*/ 1146269 w 4897678"/>
              <a:gd name="connsiteY42" fmla="*/ 3675779 h 6858000"/>
              <a:gd name="connsiteX43" fmla="*/ 1145250 w 4897678"/>
              <a:gd name="connsiteY43" fmla="*/ 3673177 h 6858000"/>
              <a:gd name="connsiteX44" fmla="*/ 1145144 w 4897678"/>
              <a:gd name="connsiteY44" fmla="*/ 3399727 h 6858000"/>
              <a:gd name="connsiteX45" fmla="*/ 1153102 w 4897678"/>
              <a:gd name="connsiteY45" fmla="*/ 3022588 h 6858000"/>
              <a:gd name="connsiteX46" fmla="*/ 1187493 w 4897678"/>
              <a:gd name="connsiteY46" fmla="*/ 2780324 h 6858000"/>
              <a:gd name="connsiteX47" fmla="*/ 1174471 w 4897678"/>
              <a:gd name="connsiteY47" fmla="*/ 2636046 h 6858000"/>
              <a:gd name="connsiteX48" fmla="*/ 1173030 w 4897678"/>
              <a:gd name="connsiteY48" fmla="*/ 2517573 h 6858000"/>
              <a:gd name="connsiteX49" fmla="*/ 1179971 w 4897678"/>
              <a:gd name="connsiteY49" fmla="*/ 2259305 h 6858000"/>
              <a:gd name="connsiteX50" fmla="*/ 1180091 w 4897678"/>
              <a:gd name="connsiteY50" fmla="*/ 2154737 h 6858000"/>
              <a:gd name="connsiteX51" fmla="*/ 1173497 w 4897678"/>
              <a:gd name="connsiteY51" fmla="*/ 2118139 h 6858000"/>
              <a:gd name="connsiteX52" fmla="*/ 1168754 w 4897678"/>
              <a:gd name="connsiteY52" fmla="*/ 2064932 h 6858000"/>
              <a:gd name="connsiteX53" fmla="*/ 1175360 w 4897678"/>
              <a:gd name="connsiteY53" fmla="*/ 2031780 h 6858000"/>
              <a:gd name="connsiteX54" fmla="*/ 1175420 w 4897678"/>
              <a:gd name="connsiteY54" fmla="*/ 2025741 h 6858000"/>
              <a:gd name="connsiteX55" fmla="*/ 1192392 w 4897678"/>
              <a:gd name="connsiteY55" fmla="*/ 1985855 h 6858000"/>
              <a:gd name="connsiteX56" fmla="*/ 1240537 w 4897678"/>
              <a:gd name="connsiteY56" fmla="*/ 1810891 h 6858000"/>
              <a:gd name="connsiteX57" fmla="*/ 1262324 w 4897678"/>
              <a:gd name="connsiteY57" fmla="*/ 1680343 h 6858000"/>
              <a:gd name="connsiteX58" fmla="*/ 1264475 w 4897678"/>
              <a:gd name="connsiteY58" fmla="*/ 1634781 h 6858000"/>
              <a:gd name="connsiteX59" fmla="*/ 1268425 w 4897678"/>
              <a:gd name="connsiteY59" fmla="*/ 1558391 h 6858000"/>
              <a:gd name="connsiteX60" fmla="*/ 1263100 w 4897678"/>
              <a:gd name="connsiteY60" fmla="*/ 1489998 h 6858000"/>
              <a:gd name="connsiteX61" fmla="*/ 1286195 w 4897678"/>
              <a:gd name="connsiteY61" fmla="*/ 1421105 h 6858000"/>
              <a:gd name="connsiteX62" fmla="*/ 1298315 w 4897678"/>
              <a:gd name="connsiteY62" fmla="*/ 1361656 h 6858000"/>
              <a:gd name="connsiteX63" fmla="*/ 1294008 w 4897678"/>
              <a:gd name="connsiteY63" fmla="*/ 1357170 h 6858000"/>
              <a:gd name="connsiteX64" fmla="*/ 1295031 w 4897678"/>
              <a:gd name="connsiteY64" fmla="*/ 1349556 h 6858000"/>
              <a:gd name="connsiteX65" fmla="*/ 1301170 w 4897678"/>
              <a:gd name="connsiteY65" fmla="*/ 1345177 h 6858000"/>
              <a:gd name="connsiteX66" fmla="*/ 1337115 w 4897678"/>
              <a:gd name="connsiteY66" fmla="*/ 1249089 h 6858000"/>
              <a:gd name="connsiteX67" fmla="*/ 1335308 w 4897678"/>
              <a:gd name="connsiteY67" fmla="*/ 1164961 h 6858000"/>
              <a:gd name="connsiteX68" fmla="*/ 1365049 w 4897678"/>
              <a:gd name="connsiteY68" fmla="*/ 1102487 h 6858000"/>
              <a:gd name="connsiteX69" fmla="*/ 1380977 w 4897678"/>
              <a:gd name="connsiteY69" fmla="*/ 1051638 h 6858000"/>
              <a:gd name="connsiteX70" fmla="*/ 1360650 w 4897678"/>
              <a:gd name="connsiteY70" fmla="*/ 950605 h 6858000"/>
              <a:gd name="connsiteX71" fmla="*/ 1321700 w 4897678"/>
              <a:gd name="connsiteY71" fmla="*/ 890133 h 6858000"/>
              <a:gd name="connsiteX72" fmla="*/ 1306943 w 4897678"/>
              <a:gd name="connsiteY72" fmla="*/ 779617 h 6858000"/>
              <a:gd name="connsiteX73" fmla="*/ 1379157 w 4897678"/>
              <a:gd name="connsiteY73" fmla="*/ 712462 h 6858000"/>
              <a:gd name="connsiteX74" fmla="*/ 1363659 w 4897678"/>
              <a:gd name="connsiteY74" fmla="*/ 600848 h 6858000"/>
              <a:gd name="connsiteX75" fmla="*/ 1382080 w 4897678"/>
              <a:gd name="connsiteY75" fmla="*/ 515581 h 6858000"/>
              <a:gd name="connsiteX76" fmla="*/ 1373630 w 4897678"/>
              <a:gd name="connsiteY76" fmla="*/ 455615 h 6858000"/>
              <a:gd name="connsiteX77" fmla="*/ 1413997 w 4897678"/>
              <a:gd name="connsiteY77" fmla="*/ 334926 h 6858000"/>
              <a:gd name="connsiteX78" fmla="*/ 1442766 w 4897678"/>
              <a:gd name="connsiteY78" fmla="*/ 236597 h 6858000"/>
              <a:gd name="connsiteX79" fmla="*/ 1470206 w 4897678"/>
              <a:gd name="connsiteY79" fmla="*/ 182099 h 6858000"/>
              <a:gd name="connsiteX80" fmla="*/ 1502900 w 4897678"/>
              <a:gd name="connsiteY80" fmla="*/ 143623 h 6858000"/>
              <a:gd name="connsiteX81" fmla="*/ 1501081 w 4897678"/>
              <a:gd name="connsiteY81" fmla="*/ 89121 h 6858000"/>
              <a:gd name="connsiteX82" fmla="*/ 1539225 w 4897678"/>
              <a:gd name="connsiteY82" fmla="*/ 52964 h 6858000"/>
              <a:gd name="connsiteX83" fmla="*/ 1553576 w 4897678"/>
              <a:gd name="connsiteY83" fmla="*/ 0 h 6858000"/>
              <a:gd name="connsiteX0" fmla="*/ 1553576 w 4897678"/>
              <a:gd name="connsiteY0" fmla="*/ 0 h 6858000"/>
              <a:gd name="connsiteX1" fmla="*/ 4897678 w 4897678"/>
              <a:gd name="connsiteY1" fmla="*/ 0 h 6858000"/>
              <a:gd name="connsiteX2" fmla="*/ 4897678 w 4897678"/>
              <a:gd name="connsiteY2" fmla="*/ 6858000 h 6858000"/>
              <a:gd name="connsiteX3" fmla="*/ 0 w 4897678"/>
              <a:gd name="connsiteY3" fmla="*/ 6858000 h 6858000"/>
              <a:gd name="connsiteX4" fmla="*/ 153 w 4897678"/>
              <a:gd name="connsiteY4" fmla="*/ 6857440 h 6858000"/>
              <a:gd name="connsiteX5" fmla="*/ 30867 w 4897678"/>
              <a:gd name="connsiteY5" fmla="*/ 6809563 h 6858000"/>
              <a:gd name="connsiteX6" fmla="*/ 42695 w 4897678"/>
              <a:gd name="connsiteY6" fmla="*/ 6765511 h 6858000"/>
              <a:gd name="connsiteX7" fmla="*/ 62861 w 4897678"/>
              <a:gd name="connsiteY7" fmla="*/ 6691724 h 6858000"/>
              <a:gd name="connsiteX8" fmla="*/ 72257 w 4897678"/>
              <a:gd name="connsiteY8" fmla="*/ 6623770 h 6858000"/>
              <a:gd name="connsiteX9" fmla="*/ 109528 w 4897678"/>
              <a:gd name="connsiteY9" fmla="*/ 6561395 h 6858000"/>
              <a:gd name="connsiteX10" fmla="*/ 134058 w 4897678"/>
              <a:gd name="connsiteY10" fmla="*/ 6505906 h 6858000"/>
              <a:gd name="connsiteX11" fmla="*/ 130808 w 4897678"/>
              <a:gd name="connsiteY11" fmla="*/ 6500603 h 6858000"/>
              <a:gd name="connsiteX12" fmla="*/ 133434 w 4897678"/>
              <a:gd name="connsiteY12" fmla="*/ 6493382 h 6858000"/>
              <a:gd name="connsiteX13" fmla="*/ 140365 w 4897678"/>
              <a:gd name="connsiteY13" fmla="*/ 6490415 h 6858000"/>
              <a:gd name="connsiteX14" fmla="*/ 195994 w 4897678"/>
              <a:gd name="connsiteY14" fmla="*/ 6404216 h 6858000"/>
              <a:gd name="connsiteX15" fmla="*/ 222195 w 4897678"/>
              <a:gd name="connsiteY15" fmla="*/ 6341738 h 6858000"/>
              <a:gd name="connsiteX16" fmla="*/ 254578 w 4897678"/>
              <a:gd name="connsiteY16" fmla="*/ 6282028 h 6858000"/>
              <a:gd name="connsiteX17" fmla="*/ 279475 w 4897678"/>
              <a:gd name="connsiteY17" fmla="*/ 6223342 h 6858000"/>
              <a:gd name="connsiteX18" fmla="*/ 280189 w 4897678"/>
              <a:gd name="connsiteY18" fmla="*/ 6220570 h 6858000"/>
              <a:gd name="connsiteX19" fmla="*/ 281042 w 4897678"/>
              <a:gd name="connsiteY19" fmla="*/ 6217842 h 6858000"/>
              <a:gd name="connsiteX20" fmla="*/ 282704 w 4897678"/>
              <a:gd name="connsiteY20" fmla="*/ 6117636 h 6858000"/>
              <a:gd name="connsiteX21" fmla="*/ 257561 w 4897678"/>
              <a:gd name="connsiteY21" fmla="*/ 6050242 h 6858000"/>
              <a:gd name="connsiteX22" fmla="*/ 266735 w 4897678"/>
              <a:gd name="connsiteY22" fmla="*/ 5939124 h 6858000"/>
              <a:gd name="connsiteX23" fmla="*/ 272947 w 4897678"/>
              <a:gd name="connsiteY23" fmla="*/ 5897456 h 6858000"/>
              <a:gd name="connsiteX24" fmla="*/ 302110 w 4897678"/>
              <a:gd name="connsiteY24" fmla="*/ 5763866 h 6858000"/>
              <a:gd name="connsiteX25" fmla="*/ 311387 w 4897678"/>
              <a:gd name="connsiteY25" fmla="*/ 5718432 h 6858000"/>
              <a:gd name="connsiteX26" fmla="*/ 291749 w 4897678"/>
              <a:gd name="connsiteY26" fmla="*/ 5606846 h 6858000"/>
              <a:gd name="connsiteX27" fmla="*/ 386282 w 4897678"/>
              <a:gd name="connsiteY27" fmla="*/ 5513206 h 6858000"/>
              <a:gd name="connsiteX28" fmla="*/ 445799 w 4897678"/>
              <a:gd name="connsiteY28" fmla="*/ 5395474 h 6858000"/>
              <a:gd name="connsiteX29" fmla="*/ 532017 w 4897678"/>
              <a:gd name="connsiteY29" fmla="*/ 5284615 h 6858000"/>
              <a:gd name="connsiteX30" fmla="*/ 506013 w 4897678"/>
              <a:gd name="connsiteY30" fmla="*/ 5187685 h 6858000"/>
              <a:gd name="connsiteX31" fmla="*/ 604868 w 4897678"/>
              <a:gd name="connsiteY31" fmla="*/ 4966224 h 6858000"/>
              <a:gd name="connsiteX32" fmla="*/ 739205 w 4897678"/>
              <a:gd name="connsiteY32" fmla="*/ 4844222 h 6858000"/>
              <a:gd name="connsiteX33" fmla="*/ 916267 w 4897678"/>
              <a:gd name="connsiteY33" fmla="*/ 4639226 h 6858000"/>
              <a:gd name="connsiteX34" fmla="*/ 960970 w 4897678"/>
              <a:gd name="connsiteY34" fmla="*/ 4458968 h 6858000"/>
              <a:gd name="connsiteX35" fmla="*/ 974467 w 4897678"/>
              <a:gd name="connsiteY35" fmla="*/ 4400454 h 6858000"/>
              <a:gd name="connsiteX36" fmla="*/ 1019252 w 4897678"/>
              <a:gd name="connsiteY36" fmla="*/ 4326337 h 6858000"/>
              <a:gd name="connsiteX37" fmla="*/ 1097435 w 4897678"/>
              <a:gd name="connsiteY37" fmla="*/ 4004432 h 6858000"/>
              <a:gd name="connsiteX38" fmla="*/ 1115477 w 4897678"/>
              <a:gd name="connsiteY38" fmla="*/ 3887430 h 6858000"/>
              <a:gd name="connsiteX39" fmla="*/ 1129980 w 4897678"/>
              <a:gd name="connsiteY39" fmla="*/ 3841018 h 6858000"/>
              <a:gd name="connsiteX40" fmla="*/ 1128054 w 4897678"/>
              <a:gd name="connsiteY40" fmla="*/ 3833633 h 6858000"/>
              <a:gd name="connsiteX41" fmla="*/ 1144766 w 4897678"/>
              <a:gd name="connsiteY41" fmla="*/ 3703595 h 6858000"/>
              <a:gd name="connsiteX42" fmla="*/ 1146269 w 4897678"/>
              <a:gd name="connsiteY42" fmla="*/ 3675779 h 6858000"/>
              <a:gd name="connsiteX43" fmla="*/ 1145250 w 4897678"/>
              <a:gd name="connsiteY43" fmla="*/ 3673177 h 6858000"/>
              <a:gd name="connsiteX44" fmla="*/ 1145144 w 4897678"/>
              <a:gd name="connsiteY44" fmla="*/ 3399727 h 6858000"/>
              <a:gd name="connsiteX45" fmla="*/ 1153102 w 4897678"/>
              <a:gd name="connsiteY45" fmla="*/ 3022588 h 6858000"/>
              <a:gd name="connsiteX46" fmla="*/ 1187493 w 4897678"/>
              <a:gd name="connsiteY46" fmla="*/ 2780324 h 6858000"/>
              <a:gd name="connsiteX47" fmla="*/ 1174471 w 4897678"/>
              <a:gd name="connsiteY47" fmla="*/ 2636046 h 6858000"/>
              <a:gd name="connsiteX48" fmla="*/ 1173030 w 4897678"/>
              <a:gd name="connsiteY48" fmla="*/ 2517573 h 6858000"/>
              <a:gd name="connsiteX49" fmla="*/ 1179971 w 4897678"/>
              <a:gd name="connsiteY49" fmla="*/ 2259305 h 6858000"/>
              <a:gd name="connsiteX50" fmla="*/ 1180091 w 4897678"/>
              <a:gd name="connsiteY50" fmla="*/ 2154737 h 6858000"/>
              <a:gd name="connsiteX51" fmla="*/ 1173497 w 4897678"/>
              <a:gd name="connsiteY51" fmla="*/ 2118139 h 6858000"/>
              <a:gd name="connsiteX52" fmla="*/ 1168754 w 4897678"/>
              <a:gd name="connsiteY52" fmla="*/ 2064932 h 6858000"/>
              <a:gd name="connsiteX53" fmla="*/ 1175360 w 4897678"/>
              <a:gd name="connsiteY53" fmla="*/ 2031780 h 6858000"/>
              <a:gd name="connsiteX54" fmla="*/ 1175420 w 4897678"/>
              <a:gd name="connsiteY54" fmla="*/ 2025741 h 6858000"/>
              <a:gd name="connsiteX55" fmla="*/ 1192392 w 4897678"/>
              <a:gd name="connsiteY55" fmla="*/ 1985855 h 6858000"/>
              <a:gd name="connsiteX56" fmla="*/ 1240537 w 4897678"/>
              <a:gd name="connsiteY56" fmla="*/ 1810891 h 6858000"/>
              <a:gd name="connsiteX57" fmla="*/ 1262324 w 4897678"/>
              <a:gd name="connsiteY57" fmla="*/ 1680343 h 6858000"/>
              <a:gd name="connsiteX58" fmla="*/ 1264475 w 4897678"/>
              <a:gd name="connsiteY58" fmla="*/ 1634781 h 6858000"/>
              <a:gd name="connsiteX59" fmla="*/ 1268425 w 4897678"/>
              <a:gd name="connsiteY59" fmla="*/ 1558391 h 6858000"/>
              <a:gd name="connsiteX60" fmla="*/ 1263100 w 4897678"/>
              <a:gd name="connsiteY60" fmla="*/ 1489998 h 6858000"/>
              <a:gd name="connsiteX61" fmla="*/ 1286195 w 4897678"/>
              <a:gd name="connsiteY61" fmla="*/ 1421105 h 6858000"/>
              <a:gd name="connsiteX62" fmla="*/ 1298315 w 4897678"/>
              <a:gd name="connsiteY62" fmla="*/ 1361656 h 6858000"/>
              <a:gd name="connsiteX63" fmla="*/ 1294008 w 4897678"/>
              <a:gd name="connsiteY63" fmla="*/ 1357170 h 6858000"/>
              <a:gd name="connsiteX64" fmla="*/ 1295031 w 4897678"/>
              <a:gd name="connsiteY64" fmla="*/ 1349556 h 6858000"/>
              <a:gd name="connsiteX65" fmla="*/ 1301170 w 4897678"/>
              <a:gd name="connsiteY65" fmla="*/ 1345177 h 6858000"/>
              <a:gd name="connsiteX66" fmla="*/ 1337115 w 4897678"/>
              <a:gd name="connsiteY66" fmla="*/ 1249089 h 6858000"/>
              <a:gd name="connsiteX67" fmla="*/ 1335308 w 4897678"/>
              <a:gd name="connsiteY67" fmla="*/ 1164961 h 6858000"/>
              <a:gd name="connsiteX68" fmla="*/ 1365049 w 4897678"/>
              <a:gd name="connsiteY68" fmla="*/ 1102487 h 6858000"/>
              <a:gd name="connsiteX69" fmla="*/ 1380977 w 4897678"/>
              <a:gd name="connsiteY69" fmla="*/ 1051638 h 6858000"/>
              <a:gd name="connsiteX70" fmla="*/ 1360650 w 4897678"/>
              <a:gd name="connsiteY70" fmla="*/ 950605 h 6858000"/>
              <a:gd name="connsiteX71" fmla="*/ 1321700 w 4897678"/>
              <a:gd name="connsiteY71" fmla="*/ 890133 h 6858000"/>
              <a:gd name="connsiteX72" fmla="*/ 1306943 w 4897678"/>
              <a:gd name="connsiteY72" fmla="*/ 779617 h 6858000"/>
              <a:gd name="connsiteX73" fmla="*/ 1379157 w 4897678"/>
              <a:gd name="connsiteY73" fmla="*/ 712462 h 6858000"/>
              <a:gd name="connsiteX74" fmla="*/ 1363659 w 4897678"/>
              <a:gd name="connsiteY74" fmla="*/ 600848 h 6858000"/>
              <a:gd name="connsiteX75" fmla="*/ 1382080 w 4897678"/>
              <a:gd name="connsiteY75" fmla="*/ 515581 h 6858000"/>
              <a:gd name="connsiteX76" fmla="*/ 1373630 w 4897678"/>
              <a:gd name="connsiteY76" fmla="*/ 455615 h 6858000"/>
              <a:gd name="connsiteX77" fmla="*/ 1413997 w 4897678"/>
              <a:gd name="connsiteY77" fmla="*/ 334926 h 6858000"/>
              <a:gd name="connsiteX78" fmla="*/ 1442766 w 4897678"/>
              <a:gd name="connsiteY78" fmla="*/ 236597 h 6858000"/>
              <a:gd name="connsiteX79" fmla="*/ 1470206 w 4897678"/>
              <a:gd name="connsiteY79" fmla="*/ 182099 h 6858000"/>
              <a:gd name="connsiteX80" fmla="*/ 1502900 w 4897678"/>
              <a:gd name="connsiteY80" fmla="*/ 143623 h 6858000"/>
              <a:gd name="connsiteX81" fmla="*/ 1501081 w 4897678"/>
              <a:gd name="connsiteY81" fmla="*/ 89121 h 6858000"/>
              <a:gd name="connsiteX82" fmla="*/ 1539225 w 4897678"/>
              <a:gd name="connsiteY82" fmla="*/ 52964 h 6858000"/>
              <a:gd name="connsiteX83" fmla="*/ 1553576 w 4897678"/>
              <a:gd name="connsiteY83" fmla="*/ 0 h 6858000"/>
              <a:gd name="connsiteX0" fmla="*/ 1553576 w 4897678"/>
              <a:gd name="connsiteY0" fmla="*/ 0 h 6858000"/>
              <a:gd name="connsiteX1" fmla="*/ 4897678 w 4897678"/>
              <a:gd name="connsiteY1" fmla="*/ 0 h 6858000"/>
              <a:gd name="connsiteX2" fmla="*/ 4897678 w 4897678"/>
              <a:gd name="connsiteY2" fmla="*/ 6858000 h 6858000"/>
              <a:gd name="connsiteX3" fmla="*/ 0 w 4897678"/>
              <a:gd name="connsiteY3" fmla="*/ 6858000 h 6858000"/>
              <a:gd name="connsiteX4" fmla="*/ 153 w 4897678"/>
              <a:gd name="connsiteY4" fmla="*/ 6857440 h 6858000"/>
              <a:gd name="connsiteX5" fmla="*/ 30867 w 4897678"/>
              <a:gd name="connsiteY5" fmla="*/ 6809563 h 6858000"/>
              <a:gd name="connsiteX6" fmla="*/ 42695 w 4897678"/>
              <a:gd name="connsiteY6" fmla="*/ 6765511 h 6858000"/>
              <a:gd name="connsiteX7" fmla="*/ 62861 w 4897678"/>
              <a:gd name="connsiteY7" fmla="*/ 6691724 h 6858000"/>
              <a:gd name="connsiteX8" fmla="*/ 72257 w 4897678"/>
              <a:gd name="connsiteY8" fmla="*/ 6623770 h 6858000"/>
              <a:gd name="connsiteX9" fmla="*/ 109528 w 4897678"/>
              <a:gd name="connsiteY9" fmla="*/ 6561395 h 6858000"/>
              <a:gd name="connsiteX10" fmla="*/ 134058 w 4897678"/>
              <a:gd name="connsiteY10" fmla="*/ 6505906 h 6858000"/>
              <a:gd name="connsiteX11" fmla="*/ 130808 w 4897678"/>
              <a:gd name="connsiteY11" fmla="*/ 6500603 h 6858000"/>
              <a:gd name="connsiteX12" fmla="*/ 133434 w 4897678"/>
              <a:gd name="connsiteY12" fmla="*/ 6493382 h 6858000"/>
              <a:gd name="connsiteX13" fmla="*/ 140365 w 4897678"/>
              <a:gd name="connsiteY13" fmla="*/ 6490415 h 6858000"/>
              <a:gd name="connsiteX14" fmla="*/ 195994 w 4897678"/>
              <a:gd name="connsiteY14" fmla="*/ 6404216 h 6858000"/>
              <a:gd name="connsiteX15" fmla="*/ 222195 w 4897678"/>
              <a:gd name="connsiteY15" fmla="*/ 6341738 h 6858000"/>
              <a:gd name="connsiteX16" fmla="*/ 254578 w 4897678"/>
              <a:gd name="connsiteY16" fmla="*/ 6282028 h 6858000"/>
              <a:gd name="connsiteX17" fmla="*/ 279475 w 4897678"/>
              <a:gd name="connsiteY17" fmla="*/ 6223342 h 6858000"/>
              <a:gd name="connsiteX18" fmla="*/ 280189 w 4897678"/>
              <a:gd name="connsiteY18" fmla="*/ 6220570 h 6858000"/>
              <a:gd name="connsiteX19" fmla="*/ 321064 w 4897678"/>
              <a:gd name="connsiteY19" fmla="*/ 6227890 h 6858000"/>
              <a:gd name="connsiteX20" fmla="*/ 282704 w 4897678"/>
              <a:gd name="connsiteY20" fmla="*/ 6117636 h 6858000"/>
              <a:gd name="connsiteX21" fmla="*/ 257561 w 4897678"/>
              <a:gd name="connsiteY21" fmla="*/ 6050242 h 6858000"/>
              <a:gd name="connsiteX22" fmla="*/ 266735 w 4897678"/>
              <a:gd name="connsiteY22" fmla="*/ 5939124 h 6858000"/>
              <a:gd name="connsiteX23" fmla="*/ 272947 w 4897678"/>
              <a:gd name="connsiteY23" fmla="*/ 5897456 h 6858000"/>
              <a:gd name="connsiteX24" fmla="*/ 302110 w 4897678"/>
              <a:gd name="connsiteY24" fmla="*/ 5763866 h 6858000"/>
              <a:gd name="connsiteX25" fmla="*/ 311387 w 4897678"/>
              <a:gd name="connsiteY25" fmla="*/ 5718432 h 6858000"/>
              <a:gd name="connsiteX26" fmla="*/ 291749 w 4897678"/>
              <a:gd name="connsiteY26" fmla="*/ 5606846 h 6858000"/>
              <a:gd name="connsiteX27" fmla="*/ 386282 w 4897678"/>
              <a:gd name="connsiteY27" fmla="*/ 5513206 h 6858000"/>
              <a:gd name="connsiteX28" fmla="*/ 445799 w 4897678"/>
              <a:gd name="connsiteY28" fmla="*/ 5395474 h 6858000"/>
              <a:gd name="connsiteX29" fmla="*/ 532017 w 4897678"/>
              <a:gd name="connsiteY29" fmla="*/ 5284615 h 6858000"/>
              <a:gd name="connsiteX30" fmla="*/ 506013 w 4897678"/>
              <a:gd name="connsiteY30" fmla="*/ 5187685 h 6858000"/>
              <a:gd name="connsiteX31" fmla="*/ 604868 w 4897678"/>
              <a:gd name="connsiteY31" fmla="*/ 4966224 h 6858000"/>
              <a:gd name="connsiteX32" fmla="*/ 739205 w 4897678"/>
              <a:gd name="connsiteY32" fmla="*/ 4844222 h 6858000"/>
              <a:gd name="connsiteX33" fmla="*/ 916267 w 4897678"/>
              <a:gd name="connsiteY33" fmla="*/ 4639226 h 6858000"/>
              <a:gd name="connsiteX34" fmla="*/ 960970 w 4897678"/>
              <a:gd name="connsiteY34" fmla="*/ 4458968 h 6858000"/>
              <a:gd name="connsiteX35" fmla="*/ 974467 w 4897678"/>
              <a:gd name="connsiteY35" fmla="*/ 4400454 h 6858000"/>
              <a:gd name="connsiteX36" fmla="*/ 1019252 w 4897678"/>
              <a:gd name="connsiteY36" fmla="*/ 4326337 h 6858000"/>
              <a:gd name="connsiteX37" fmla="*/ 1097435 w 4897678"/>
              <a:gd name="connsiteY37" fmla="*/ 4004432 h 6858000"/>
              <a:gd name="connsiteX38" fmla="*/ 1115477 w 4897678"/>
              <a:gd name="connsiteY38" fmla="*/ 3887430 h 6858000"/>
              <a:gd name="connsiteX39" fmla="*/ 1129980 w 4897678"/>
              <a:gd name="connsiteY39" fmla="*/ 3841018 h 6858000"/>
              <a:gd name="connsiteX40" fmla="*/ 1128054 w 4897678"/>
              <a:gd name="connsiteY40" fmla="*/ 3833633 h 6858000"/>
              <a:gd name="connsiteX41" fmla="*/ 1144766 w 4897678"/>
              <a:gd name="connsiteY41" fmla="*/ 3703595 h 6858000"/>
              <a:gd name="connsiteX42" fmla="*/ 1146269 w 4897678"/>
              <a:gd name="connsiteY42" fmla="*/ 3675779 h 6858000"/>
              <a:gd name="connsiteX43" fmla="*/ 1145250 w 4897678"/>
              <a:gd name="connsiteY43" fmla="*/ 3673177 h 6858000"/>
              <a:gd name="connsiteX44" fmla="*/ 1145144 w 4897678"/>
              <a:gd name="connsiteY44" fmla="*/ 3399727 h 6858000"/>
              <a:gd name="connsiteX45" fmla="*/ 1153102 w 4897678"/>
              <a:gd name="connsiteY45" fmla="*/ 3022588 h 6858000"/>
              <a:gd name="connsiteX46" fmla="*/ 1187493 w 4897678"/>
              <a:gd name="connsiteY46" fmla="*/ 2780324 h 6858000"/>
              <a:gd name="connsiteX47" fmla="*/ 1174471 w 4897678"/>
              <a:gd name="connsiteY47" fmla="*/ 2636046 h 6858000"/>
              <a:gd name="connsiteX48" fmla="*/ 1173030 w 4897678"/>
              <a:gd name="connsiteY48" fmla="*/ 2517573 h 6858000"/>
              <a:gd name="connsiteX49" fmla="*/ 1179971 w 4897678"/>
              <a:gd name="connsiteY49" fmla="*/ 2259305 h 6858000"/>
              <a:gd name="connsiteX50" fmla="*/ 1180091 w 4897678"/>
              <a:gd name="connsiteY50" fmla="*/ 2154737 h 6858000"/>
              <a:gd name="connsiteX51" fmla="*/ 1173497 w 4897678"/>
              <a:gd name="connsiteY51" fmla="*/ 2118139 h 6858000"/>
              <a:gd name="connsiteX52" fmla="*/ 1168754 w 4897678"/>
              <a:gd name="connsiteY52" fmla="*/ 2064932 h 6858000"/>
              <a:gd name="connsiteX53" fmla="*/ 1175360 w 4897678"/>
              <a:gd name="connsiteY53" fmla="*/ 2031780 h 6858000"/>
              <a:gd name="connsiteX54" fmla="*/ 1175420 w 4897678"/>
              <a:gd name="connsiteY54" fmla="*/ 2025741 h 6858000"/>
              <a:gd name="connsiteX55" fmla="*/ 1192392 w 4897678"/>
              <a:gd name="connsiteY55" fmla="*/ 1985855 h 6858000"/>
              <a:gd name="connsiteX56" fmla="*/ 1240537 w 4897678"/>
              <a:gd name="connsiteY56" fmla="*/ 1810891 h 6858000"/>
              <a:gd name="connsiteX57" fmla="*/ 1262324 w 4897678"/>
              <a:gd name="connsiteY57" fmla="*/ 1680343 h 6858000"/>
              <a:gd name="connsiteX58" fmla="*/ 1264475 w 4897678"/>
              <a:gd name="connsiteY58" fmla="*/ 1634781 h 6858000"/>
              <a:gd name="connsiteX59" fmla="*/ 1268425 w 4897678"/>
              <a:gd name="connsiteY59" fmla="*/ 1558391 h 6858000"/>
              <a:gd name="connsiteX60" fmla="*/ 1263100 w 4897678"/>
              <a:gd name="connsiteY60" fmla="*/ 1489998 h 6858000"/>
              <a:gd name="connsiteX61" fmla="*/ 1286195 w 4897678"/>
              <a:gd name="connsiteY61" fmla="*/ 1421105 h 6858000"/>
              <a:gd name="connsiteX62" fmla="*/ 1298315 w 4897678"/>
              <a:gd name="connsiteY62" fmla="*/ 1361656 h 6858000"/>
              <a:gd name="connsiteX63" fmla="*/ 1294008 w 4897678"/>
              <a:gd name="connsiteY63" fmla="*/ 1357170 h 6858000"/>
              <a:gd name="connsiteX64" fmla="*/ 1295031 w 4897678"/>
              <a:gd name="connsiteY64" fmla="*/ 1349556 h 6858000"/>
              <a:gd name="connsiteX65" fmla="*/ 1301170 w 4897678"/>
              <a:gd name="connsiteY65" fmla="*/ 1345177 h 6858000"/>
              <a:gd name="connsiteX66" fmla="*/ 1337115 w 4897678"/>
              <a:gd name="connsiteY66" fmla="*/ 1249089 h 6858000"/>
              <a:gd name="connsiteX67" fmla="*/ 1335308 w 4897678"/>
              <a:gd name="connsiteY67" fmla="*/ 1164961 h 6858000"/>
              <a:gd name="connsiteX68" fmla="*/ 1365049 w 4897678"/>
              <a:gd name="connsiteY68" fmla="*/ 1102487 h 6858000"/>
              <a:gd name="connsiteX69" fmla="*/ 1380977 w 4897678"/>
              <a:gd name="connsiteY69" fmla="*/ 1051638 h 6858000"/>
              <a:gd name="connsiteX70" fmla="*/ 1360650 w 4897678"/>
              <a:gd name="connsiteY70" fmla="*/ 950605 h 6858000"/>
              <a:gd name="connsiteX71" fmla="*/ 1321700 w 4897678"/>
              <a:gd name="connsiteY71" fmla="*/ 890133 h 6858000"/>
              <a:gd name="connsiteX72" fmla="*/ 1306943 w 4897678"/>
              <a:gd name="connsiteY72" fmla="*/ 779617 h 6858000"/>
              <a:gd name="connsiteX73" fmla="*/ 1379157 w 4897678"/>
              <a:gd name="connsiteY73" fmla="*/ 712462 h 6858000"/>
              <a:gd name="connsiteX74" fmla="*/ 1363659 w 4897678"/>
              <a:gd name="connsiteY74" fmla="*/ 600848 h 6858000"/>
              <a:gd name="connsiteX75" fmla="*/ 1382080 w 4897678"/>
              <a:gd name="connsiteY75" fmla="*/ 515581 h 6858000"/>
              <a:gd name="connsiteX76" fmla="*/ 1373630 w 4897678"/>
              <a:gd name="connsiteY76" fmla="*/ 455615 h 6858000"/>
              <a:gd name="connsiteX77" fmla="*/ 1413997 w 4897678"/>
              <a:gd name="connsiteY77" fmla="*/ 334926 h 6858000"/>
              <a:gd name="connsiteX78" fmla="*/ 1442766 w 4897678"/>
              <a:gd name="connsiteY78" fmla="*/ 236597 h 6858000"/>
              <a:gd name="connsiteX79" fmla="*/ 1470206 w 4897678"/>
              <a:gd name="connsiteY79" fmla="*/ 182099 h 6858000"/>
              <a:gd name="connsiteX80" fmla="*/ 1502900 w 4897678"/>
              <a:gd name="connsiteY80" fmla="*/ 143623 h 6858000"/>
              <a:gd name="connsiteX81" fmla="*/ 1501081 w 4897678"/>
              <a:gd name="connsiteY81" fmla="*/ 89121 h 6858000"/>
              <a:gd name="connsiteX82" fmla="*/ 1539225 w 4897678"/>
              <a:gd name="connsiteY82" fmla="*/ 52964 h 6858000"/>
              <a:gd name="connsiteX83" fmla="*/ 1553576 w 4897678"/>
              <a:gd name="connsiteY83" fmla="*/ 0 h 6858000"/>
              <a:gd name="connsiteX0" fmla="*/ 1553576 w 4897678"/>
              <a:gd name="connsiteY0" fmla="*/ 0 h 6858000"/>
              <a:gd name="connsiteX1" fmla="*/ 4897678 w 4897678"/>
              <a:gd name="connsiteY1" fmla="*/ 0 h 6858000"/>
              <a:gd name="connsiteX2" fmla="*/ 4897678 w 4897678"/>
              <a:gd name="connsiteY2" fmla="*/ 6858000 h 6858000"/>
              <a:gd name="connsiteX3" fmla="*/ 0 w 4897678"/>
              <a:gd name="connsiteY3" fmla="*/ 6858000 h 6858000"/>
              <a:gd name="connsiteX4" fmla="*/ 153 w 4897678"/>
              <a:gd name="connsiteY4" fmla="*/ 6857440 h 6858000"/>
              <a:gd name="connsiteX5" fmla="*/ 30867 w 4897678"/>
              <a:gd name="connsiteY5" fmla="*/ 6809563 h 6858000"/>
              <a:gd name="connsiteX6" fmla="*/ 42695 w 4897678"/>
              <a:gd name="connsiteY6" fmla="*/ 6765511 h 6858000"/>
              <a:gd name="connsiteX7" fmla="*/ 62861 w 4897678"/>
              <a:gd name="connsiteY7" fmla="*/ 6691724 h 6858000"/>
              <a:gd name="connsiteX8" fmla="*/ 72257 w 4897678"/>
              <a:gd name="connsiteY8" fmla="*/ 6623770 h 6858000"/>
              <a:gd name="connsiteX9" fmla="*/ 109528 w 4897678"/>
              <a:gd name="connsiteY9" fmla="*/ 6561395 h 6858000"/>
              <a:gd name="connsiteX10" fmla="*/ 134058 w 4897678"/>
              <a:gd name="connsiteY10" fmla="*/ 6505906 h 6858000"/>
              <a:gd name="connsiteX11" fmla="*/ 130808 w 4897678"/>
              <a:gd name="connsiteY11" fmla="*/ 6500603 h 6858000"/>
              <a:gd name="connsiteX12" fmla="*/ 133434 w 4897678"/>
              <a:gd name="connsiteY12" fmla="*/ 6493382 h 6858000"/>
              <a:gd name="connsiteX13" fmla="*/ 170382 w 4897678"/>
              <a:gd name="connsiteY13" fmla="*/ 6465294 h 6858000"/>
              <a:gd name="connsiteX14" fmla="*/ 195994 w 4897678"/>
              <a:gd name="connsiteY14" fmla="*/ 6404216 h 6858000"/>
              <a:gd name="connsiteX15" fmla="*/ 222195 w 4897678"/>
              <a:gd name="connsiteY15" fmla="*/ 6341738 h 6858000"/>
              <a:gd name="connsiteX16" fmla="*/ 254578 w 4897678"/>
              <a:gd name="connsiteY16" fmla="*/ 6282028 h 6858000"/>
              <a:gd name="connsiteX17" fmla="*/ 279475 w 4897678"/>
              <a:gd name="connsiteY17" fmla="*/ 6223342 h 6858000"/>
              <a:gd name="connsiteX18" fmla="*/ 280189 w 4897678"/>
              <a:gd name="connsiteY18" fmla="*/ 6220570 h 6858000"/>
              <a:gd name="connsiteX19" fmla="*/ 321064 w 4897678"/>
              <a:gd name="connsiteY19" fmla="*/ 6227890 h 6858000"/>
              <a:gd name="connsiteX20" fmla="*/ 282704 w 4897678"/>
              <a:gd name="connsiteY20" fmla="*/ 6117636 h 6858000"/>
              <a:gd name="connsiteX21" fmla="*/ 257561 w 4897678"/>
              <a:gd name="connsiteY21" fmla="*/ 6050242 h 6858000"/>
              <a:gd name="connsiteX22" fmla="*/ 266735 w 4897678"/>
              <a:gd name="connsiteY22" fmla="*/ 5939124 h 6858000"/>
              <a:gd name="connsiteX23" fmla="*/ 272947 w 4897678"/>
              <a:gd name="connsiteY23" fmla="*/ 5897456 h 6858000"/>
              <a:gd name="connsiteX24" fmla="*/ 302110 w 4897678"/>
              <a:gd name="connsiteY24" fmla="*/ 5763866 h 6858000"/>
              <a:gd name="connsiteX25" fmla="*/ 311387 w 4897678"/>
              <a:gd name="connsiteY25" fmla="*/ 5718432 h 6858000"/>
              <a:gd name="connsiteX26" fmla="*/ 291749 w 4897678"/>
              <a:gd name="connsiteY26" fmla="*/ 5606846 h 6858000"/>
              <a:gd name="connsiteX27" fmla="*/ 386282 w 4897678"/>
              <a:gd name="connsiteY27" fmla="*/ 5513206 h 6858000"/>
              <a:gd name="connsiteX28" fmla="*/ 445799 w 4897678"/>
              <a:gd name="connsiteY28" fmla="*/ 5395474 h 6858000"/>
              <a:gd name="connsiteX29" fmla="*/ 532017 w 4897678"/>
              <a:gd name="connsiteY29" fmla="*/ 5284615 h 6858000"/>
              <a:gd name="connsiteX30" fmla="*/ 506013 w 4897678"/>
              <a:gd name="connsiteY30" fmla="*/ 5187685 h 6858000"/>
              <a:gd name="connsiteX31" fmla="*/ 604868 w 4897678"/>
              <a:gd name="connsiteY31" fmla="*/ 4966224 h 6858000"/>
              <a:gd name="connsiteX32" fmla="*/ 739205 w 4897678"/>
              <a:gd name="connsiteY32" fmla="*/ 4844222 h 6858000"/>
              <a:gd name="connsiteX33" fmla="*/ 916267 w 4897678"/>
              <a:gd name="connsiteY33" fmla="*/ 4639226 h 6858000"/>
              <a:gd name="connsiteX34" fmla="*/ 960970 w 4897678"/>
              <a:gd name="connsiteY34" fmla="*/ 4458968 h 6858000"/>
              <a:gd name="connsiteX35" fmla="*/ 974467 w 4897678"/>
              <a:gd name="connsiteY35" fmla="*/ 4400454 h 6858000"/>
              <a:gd name="connsiteX36" fmla="*/ 1019252 w 4897678"/>
              <a:gd name="connsiteY36" fmla="*/ 4326337 h 6858000"/>
              <a:gd name="connsiteX37" fmla="*/ 1097435 w 4897678"/>
              <a:gd name="connsiteY37" fmla="*/ 4004432 h 6858000"/>
              <a:gd name="connsiteX38" fmla="*/ 1115477 w 4897678"/>
              <a:gd name="connsiteY38" fmla="*/ 3887430 h 6858000"/>
              <a:gd name="connsiteX39" fmla="*/ 1129980 w 4897678"/>
              <a:gd name="connsiteY39" fmla="*/ 3841018 h 6858000"/>
              <a:gd name="connsiteX40" fmla="*/ 1128054 w 4897678"/>
              <a:gd name="connsiteY40" fmla="*/ 3833633 h 6858000"/>
              <a:gd name="connsiteX41" fmla="*/ 1144766 w 4897678"/>
              <a:gd name="connsiteY41" fmla="*/ 3703595 h 6858000"/>
              <a:gd name="connsiteX42" fmla="*/ 1146269 w 4897678"/>
              <a:gd name="connsiteY42" fmla="*/ 3675779 h 6858000"/>
              <a:gd name="connsiteX43" fmla="*/ 1145250 w 4897678"/>
              <a:gd name="connsiteY43" fmla="*/ 3673177 h 6858000"/>
              <a:gd name="connsiteX44" fmla="*/ 1145144 w 4897678"/>
              <a:gd name="connsiteY44" fmla="*/ 3399727 h 6858000"/>
              <a:gd name="connsiteX45" fmla="*/ 1153102 w 4897678"/>
              <a:gd name="connsiteY45" fmla="*/ 3022588 h 6858000"/>
              <a:gd name="connsiteX46" fmla="*/ 1187493 w 4897678"/>
              <a:gd name="connsiteY46" fmla="*/ 2780324 h 6858000"/>
              <a:gd name="connsiteX47" fmla="*/ 1174471 w 4897678"/>
              <a:gd name="connsiteY47" fmla="*/ 2636046 h 6858000"/>
              <a:gd name="connsiteX48" fmla="*/ 1173030 w 4897678"/>
              <a:gd name="connsiteY48" fmla="*/ 2517573 h 6858000"/>
              <a:gd name="connsiteX49" fmla="*/ 1179971 w 4897678"/>
              <a:gd name="connsiteY49" fmla="*/ 2259305 h 6858000"/>
              <a:gd name="connsiteX50" fmla="*/ 1180091 w 4897678"/>
              <a:gd name="connsiteY50" fmla="*/ 2154737 h 6858000"/>
              <a:gd name="connsiteX51" fmla="*/ 1173497 w 4897678"/>
              <a:gd name="connsiteY51" fmla="*/ 2118139 h 6858000"/>
              <a:gd name="connsiteX52" fmla="*/ 1168754 w 4897678"/>
              <a:gd name="connsiteY52" fmla="*/ 2064932 h 6858000"/>
              <a:gd name="connsiteX53" fmla="*/ 1175360 w 4897678"/>
              <a:gd name="connsiteY53" fmla="*/ 2031780 h 6858000"/>
              <a:gd name="connsiteX54" fmla="*/ 1175420 w 4897678"/>
              <a:gd name="connsiteY54" fmla="*/ 2025741 h 6858000"/>
              <a:gd name="connsiteX55" fmla="*/ 1192392 w 4897678"/>
              <a:gd name="connsiteY55" fmla="*/ 1985855 h 6858000"/>
              <a:gd name="connsiteX56" fmla="*/ 1240537 w 4897678"/>
              <a:gd name="connsiteY56" fmla="*/ 1810891 h 6858000"/>
              <a:gd name="connsiteX57" fmla="*/ 1262324 w 4897678"/>
              <a:gd name="connsiteY57" fmla="*/ 1680343 h 6858000"/>
              <a:gd name="connsiteX58" fmla="*/ 1264475 w 4897678"/>
              <a:gd name="connsiteY58" fmla="*/ 1634781 h 6858000"/>
              <a:gd name="connsiteX59" fmla="*/ 1268425 w 4897678"/>
              <a:gd name="connsiteY59" fmla="*/ 1558391 h 6858000"/>
              <a:gd name="connsiteX60" fmla="*/ 1263100 w 4897678"/>
              <a:gd name="connsiteY60" fmla="*/ 1489998 h 6858000"/>
              <a:gd name="connsiteX61" fmla="*/ 1286195 w 4897678"/>
              <a:gd name="connsiteY61" fmla="*/ 1421105 h 6858000"/>
              <a:gd name="connsiteX62" fmla="*/ 1298315 w 4897678"/>
              <a:gd name="connsiteY62" fmla="*/ 1361656 h 6858000"/>
              <a:gd name="connsiteX63" fmla="*/ 1294008 w 4897678"/>
              <a:gd name="connsiteY63" fmla="*/ 1357170 h 6858000"/>
              <a:gd name="connsiteX64" fmla="*/ 1295031 w 4897678"/>
              <a:gd name="connsiteY64" fmla="*/ 1349556 h 6858000"/>
              <a:gd name="connsiteX65" fmla="*/ 1301170 w 4897678"/>
              <a:gd name="connsiteY65" fmla="*/ 1345177 h 6858000"/>
              <a:gd name="connsiteX66" fmla="*/ 1337115 w 4897678"/>
              <a:gd name="connsiteY66" fmla="*/ 1249089 h 6858000"/>
              <a:gd name="connsiteX67" fmla="*/ 1335308 w 4897678"/>
              <a:gd name="connsiteY67" fmla="*/ 1164961 h 6858000"/>
              <a:gd name="connsiteX68" fmla="*/ 1365049 w 4897678"/>
              <a:gd name="connsiteY68" fmla="*/ 1102487 h 6858000"/>
              <a:gd name="connsiteX69" fmla="*/ 1380977 w 4897678"/>
              <a:gd name="connsiteY69" fmla="*/ 1051638 h 6858000"/>
              <a:gd name="connsiteX70" fmla="*/ 1360650 w 4897678"/>
              <a:gd name="connsiteY70" fmla="*/ 950605 h 6858000"/>
              <a:gd name="connsiteX71" fmla="*/ 1321700 w 4897678"/>
              <a:gd name="connsiteY71" fmla="*/ 890133 h 6858000"/>
              <a:gd name="connsiteX72" fmla="*/ 1306943 w 4897678"/>
              <a:gd name="connsiteY72" fmla="*/ 779617 h 6858000"/>
              <a:gd name="connsiteX73" fmla="*/ 1379157 w 4897678"/>
              <a:gd name="connsiteY73" fmla="*/ 712462 h 6858000"/>
              <a:gd name="connsiteX74" fmla="*/ 1363659 w 4897678"/>
              <a:gd name="connsiteY74" fmla="*/ 600848 h 6858000"/>
              <a:gd name="connsiteX75" fmla="*/ 1382080 w 4897678"/>
              <a:gd name="connsiteY75" fmla="*/ 515581 h 6858000"/>
              <a:gd name="connsiteX76" fmla="*/ 1373630 w 4897678"/>
              <a:gd name="connsiteY76" fmla="*/ 455615 h 6858000"/>
              <a:gd name="connsiteX77" fmla="*/ 1413997 w 4897678"/>
              <a:gd name="connsiteY77" fmla="*/ 334926 h 6858000"/>
              <a:gd name="connsiteX78" fmla="*/ 1442766 w 4897678"/>
              <a:gd name="connsiteY78" fmla="*/ 236597 h 6858000"/>
              <a:gd name="connsiteX79" fmla="*/ 1470206 w 4897678"/>
              <a:gd name="connsiteY79" fmla="*/ 182099 h 6858000"/>
              <a:gd name="connsiteX80" fmla="*/ 1502900 w 4897678"/>
              <a:gd name="connsiteY80" fmla="*/ 143623 h 6858000"/>
              <a:gd name="connsiteX81" fmla="*/ 1501081 w 4897678"/>
              <a:gd name="connsiteY81" fmla="*/ 89121 h 6858000"/>
              <a:gd name="connsiteX82" fmla="*/ 1539225 w 4897678"/>
              <a:gd name="connsiteY82" fmla="*/ 52964 h 6858000"/>
              <a:gd name="connsiteX83" fmla="*/ 1553576 w 4897678"/>
              <a:gd name="connsiteY83" fmla="*/ 0 h 6858000"/>
              <a:gd name="connsiteX0" fmla="*/ 1553576 w 4897678"/>
              <a:gd name="connsiteY0" fmla="*/ 0 h 6858000"/>
              <a:gd name="connsiteX1" fmla="*/ 4897678 w 4897678"/>
              <a:gd name="connsiteY1" fmla="*/ 0 h 6858000"/>
              <a:gd name="connsiteX2" fmla="*/ 4897678 w 4897678"/>
              <a:gd name="connsiteY2" fmla="*/ 6858000 h 6858000"/>
              <a:gd name="connsiteX3" fmla="*/ 0 w 4897678"/>
              <a:gd name="connsiteY3" fmla="*/ 6858000 h 6858000"/>
              <a:gd name="connsiteX4" fmla="*/ 153 w 4897678"/>
              <a:gd name="connsiteY4" fmla="*/ 6857440 h 6858000"/>
              <a:gd name="connsiteX5" fmla="*/ 30867 w 4897678"/>
              <a:gd name="connsiteY5" fmla="*/ 6809563 h 6858000"/>
              <a:gd name="connsiteX6" fmla="*/ 42695 w 4897678"/>
              <a:gd name="connsiteY6" fmla="*/ 6765511 h 6858000"/>
              <a:gd name="connsiteX7" fmla="*/ 62861 w 4897678"/>
              <a:gd name="connsiteY7" fmla="*/ 6691724 h 6858000"/>
              <a:gd name="connsiteX8" fmla="*/ 97271 w 4897678"/>
              <a:gd name="connsiteY8" fmla="*/ 6623770 h 6858000"/>
              <a:gd name="connsiteX9" fmla="*/ 109528 w 4897678"/>
              <a:gd name="connsiteY9" fmla="*/ 6561395 h 6858000"/>
              <a:gd name="connsiteX10" fmla="*/ 134058 w 4897678"/>
              <a:gd name="connsiteY10" fmla="*/ 6505906 h 6858000"/>
              <a:gd name="connsiteX11" fmla="*/ 130808 w 4897678"/>
              <a:gd name="connsiteY11" fmla="*/ 6500603 h 6858000"/>
              <a:gd name="connsiteX12" fmla="*/ 133434 w 4897678"/>
              <a:gd name="connsiteY12" fmla="*/ 6493382 h 6858000"/>
              <a:gd name="connsiteX13" fmla="*/ 170382 w 4897678"/>
              <a:gd name="connsiteY13" fmla="*/ 6465294 h 6858000"/>
              <a:gd name="connsiteX14" fmla="*/ 195994 w 4897678"/>
              <a:gd name="connsiteY14" fmla="*/ 6404216 h 6858000"/>
              <a:gd name="connsiteX15" fmla="*/ 222195 w 4897678"/>
              <a:gd name="connsiteY15" fmla="*/ 6341738 h 6858000"/>
              <a:gd name="connsiteX16" fmla="*/ 254578 w 4897678"/>
              <a:gd name="connsiteY16" fmla="*/ 6282028 h 6858000"/>
              <a:gd name="connsiteX17" fmla="*/ 279475 w 4897678"/>
              <a:gd name="connsiteY17" fmla="*/ 6223342 h 6858000"/>
              <a:gd name="connsiteX18" fmla="*/ 280189 w 4897678"/>
              <a:gd name="connsiteY18" fmla="*/ 6220570 h 6858000"/>
              <a:gd name="connsiteX19" fmla="*/ 321064 w 4897678"/>
              <a:gd name="connsiteY19" fmla="*/ 6227890 h 6858000"/>
              <a:gd name="connsiteX20" fmla="*/ 282704 w 4897678"/>
              <a:gd name="connsiteY20" fmla="*/ 6117636 h 6858000"/>
              <a:gd name="connsiteX21" fmla="*/ 257561 w 4897678"/>
              <a:gd name="connsiteY21" fmla="*/ 6050242 h 6858000"/>
              <a:gd name="connsiteX22" fmla="*/ 266735 w 4897678"/>
              <a:gd name="connsiteY22" fmla="*/ 5939124 h 6858000"/>
              <a:gd name="connsiteX23" fmla="*/ 272947 w 4897678"/>
              <a:gd name="connsiteY23" fmla="*/ 5897456 h 6858000"/>
              <a:gd name="connsiteX24" fmla="*/ 302110 w 4897678"/>
              <a:gd name="connsiteY24" fmla="*/ 5763866 h 6858000"/>
              <a:gd name="connsiteX25" fmla="*/ 311387 w 4897678"/>
              <a:gd name="connsiteY25" fmla="*/ 5718432 h 6858000"/>
              <a:gd name="connsiteX26" fmla="*/ 291749 w 4897678"/>
              <a:gd name="connsiteY26" fmla="*/ 5606846 h 6858000"/>
              <a:gd name="connsiteX27" fmla="*/ 386282 w 4897678"/>
              <a:gd name="connsiteY27" fmla="*/ 5513206 h 6858000"/>
              <a:gd name="connsiteX28" fmla="*/ 445799 w 4897678"/>
              <a:gd name="connsiteY28" fmla="*/ 5395474 h 6858000"/>
              <a:gd name="connsiteX29" fmla="*/ 532017 w 4897678"/>
              <a:gd name="connsiteY29" fmla="*/ 5284615 h 6858000"/>
              <a:gd name="connsiteX30" fmla="*/ 506013 w 4897678"/>
              <a:gd name="connsiteY30" fmla="*/ 5187685 h 6858000"/>
              <a:gd name="connsiteX31" fmla="*/ 604868 w 4897678"/>
              <a:gd name="connsiteY31" fmla="*/ 4966224 h 6858000"/>
              <a:gd name="connsiteX32" fmla="*/ 739205 w 4897678"/>
              <a:gd name="connsiteY32" fmla="*/ 4844222 h 6858000"/>
              <a:gd name="connsiteX33" fmla="*/ 916267 w 4897678"/>
              <a:gd name="connsiteY33" fmla="*/ 4639226 h 6858000"/>
              <a:gd name="connsiteX34" fmla="*/ 960970 w 4897678"/>
              <a:gd name="connsiteY34" fmla="*/ 4458968 h 6858000"/>
              <a:gd name="connsiteX35" fmla="*/ 974467 w 4897678"/>
              <a:gd name="connsiteY35" fmla="*/ 4400454 h 6858000"/>
              <a:gd name="connsiteX36" fmla="*/ 1019252 w 4897678"/>
              <a:gd name="connsiteY36" fmla="*/ 4326337 h 6858000"/>
              <a:gd name="connsiteX37" fmla="*/ 1097435 w 4897678"/>
              <a:gd name="connsiteY37" fmla="*/ 4004432 h 6858000"/>
              <a:gd name="connsiteX38" fmla="*/ 1115477 w 4897678"/>
              <a:gd name="connsiteY38" fmla="*/ 3887430 h 6858000"/>
              <a:gd name="connsiteX39" fmla="*/ 1129980 w 4897678"/>
              <a:gd name="connsiteY39" fmla="*/ 3841018 h 6858000"/>
              <a:gd name="connsiteX40" fmla="*/ 1128054 w 4897678"/>
              <a:gd name="connsiteY40" fmla="*/ 3833633 h 6858000"/>
              <a:gd name="connsiteX41" fmla="*/ 1144766 w 4897678"/>
              <a:gd name="connsiteY41" fmla="*/ 3703595 h 6858000"/>
              <a:gd name="connsiteX42" fmla="*/ 1146269 w 4897678"/>
              <a:gd name="connsiteY42" fmla="*/ 3675779 h 6858000"/>
              <a:gd name="connsiteX43" fmla="*/ 1145250 w 4897678"/>
              <a:gd name="connsiteY43" fmla="*/ 3673177 h 6858000"/>
              <a:gd name="connsiteX44" fmla="*/ 1145144 w 4897678"/>
              <a:gd name="connsiteY44" fmla="*/ 3399727 h 6858000"/>
              <a:gd name="connsiteX45" fmla="*/ 1153102 w 4897678"/>
              <a:gd name="connsiteY45" fmla="*/ 3022588 h 6858000"/>
              <a:gd name="connsiteX46" fmla="*/ 1187493 w 4897678"/>
              <a:gd name="connsiteY46" fmla="*/ 2780324 h 6858000"/>
              <a:gd name="connsiteX47" fmla="*/ 1174471 w 4897678"/>
              <a:gd name="connsiteY47" fmla="*/ 2636046 h 6858000"/>
              <a:gd name="connsiteX48" fmla="*/ 1173030 w 4897678"/>
              <a:gd name="connsiteY48" fmla="*/ 2517573 h 6858000"/>
              <a:gd name="connsiteX49" fmla="*/ 1179971 w 4897678"/>
              <a:gd name="connsiteY49" fmla="*/ 2259305 h 6858000"/>
              <a:gd name="connsiteX50" fmla="*/ 1180091 w 4897678"/>
              <a:gd name="connsiteY50" fmla="*/ 2154737 h 6858000"/>
              <a:gd name="connsiteX51" fmla="*/ 1173497 w 4897678"/>
              <a:gd name="connsiteY51" fmla="*/ 2118139 h 6858000"/>
              <a:gd name="connsiteX52" fmla="*/ 1168754 w 4897678"/>
              <a:gd name="connsiteY52" fmla="*/ 2064932 h 6858000"/>
              <a:gd name="connsiteX53" fmla="*/ 1175360 w 4897678"/>
              <a:gd name="connsiteY53" fmla="*/ 2031780 h 6858000"/>
              <a:gd name="connsiteX54" fmla="*/ 1175420 w 4897678"/>
              <a:gd name="connsiteY54" fmla="*/ 2025741 h 6858000"/>
              <a:gd name="connsiteX55" fmla="*/ 1192392 w 4897678"/>
              <a:gd name="connsiteY55" fmla="*/ 1985855 h 6858000"/>
              <a:gd name="connsiteX56" fmla="*/ 1240537 w 4897678"/>
              <a:gd name="connsiteY56" fmla="*/ 1810891 h 6858000"/>
              <a:gd name="connsiteX57" fmla="*/ 1262324 w 4897678"/>
              <a:gd name="connsiteY57" fmla="*/ 1680343 h 6858000"/>
              <a:gd name="connsiteX58" fmla="*/ 1264475 w 4897678"/>
              <a:gd name="connsiteY58" fmla="*/ 1634781 h 6858000"/>
              <a:gd name="connsiteX59" fmla="*/ 1268425 w 4897678"/>
              <a:gd name="connsiteY59" fmla="*/ 1558391 h 6858000"/>
              <a:gd name="connsiteX60" fmla="*/ 1263100 w 4897678"/>
              <a:gd name="connsiteY60" fmla="*/ 1489998 h 6858000"/>
              <a:gd name="connsiteX61" fmla="*/ 1286195 w 4897678"/>
              <a:gd name="connsiteY61" fmla="*/ 1421105 h 6858000"/>
              <a:gd name="connsiteX62" fmla="*/ 1298315 w 4897678"/>
              <a:gd name="connsiteY62" fmla="*/ 1361656 h 6858000"/>
              <a:gd name="connsiteX63" fmla="*/ 1294008 w 4897678"/>
              <a:gd name="connsiteY63" fmla="*/ 1357170 h 6858000"/>
              <a:gd name="connsiteX64" fmla="*/ 1295031 w 4897678"/>
              <a:gd name="connsiteY64" fmla="*/ 1349556 h 6858000"/>
              <a:gd name="connsiteX65" fmla="*/ 1301170 w 4897678"/>
              <a:gd name="connsiteY65" fmla="*/ 1345177 h 6858000"/>
              <a:gd name="connsiteX66" fmla="*/ 1337115 w 4897678"/>
              <a:gd name="connsiteY66" fmla="*/ 1249089 h 6858000"/>
              <a:gd name="connsiteX67" fmla="*/ 1335308 w 4897678"/>
              <a:gd name="connsiteY67" fmla="*/ 1164961 h 6858000"/>
              <a:gd name="connsiteX68" fmla="*/ 1365049 w 4897678"/>
              <a:gd name="connsiteY68" fmla="*/ 1102487 h 6858000"/>
              <a:gd name="connsiteX69" fmla="*/ 1380977 w 4897678"/>
              <a:gd name="connsiteY69" fmla="*/ 1051638 h 6858000"/>
              <a:gd name="connsiteX70" fmla="*/ 1360650 w 4897678"/>
              <a:gd name="connsiteY70" fmla="*/ 950605 h 6858000"/>
              <a:gd name="connsiteX71" fmla="*/ 1321700 w 4897678"/>
              <a:gd name="connsiteY71" fmla="*/ 890133 h 6858000"/>
              <a:gd name="connsiteX72" fmla="*/ 1306943 w 4897678"/>
              <a:gd name="connsiteY72" fmla="*/ 779617 h 6858000"/>
              <a:gd name="connsiteX73" fmla="*/ 1379157 w 4897678"/>
              <a:gd name="connsiteY73" fmla="*/ 712462 h 6858000"/>
              <a:gd name="connsiteX74" fmla="*/ 1363659 w 4897678"/>
              <a:gd name="connsiteY74" fmla="*/ 600848 h 6858000"/>
              <a:gd name="connsiteX75" fmla="*/ 1382080 w 4897678"/>
              <a:gd name="connsiteY75" fmla="*/ 515581 h 6858000"/>
              <a:gd name="connsiteX76" fmla="*/ 1373630 w 4897678"/>
              <a:gd name="connsiteY76" fmla="*/ 455615 h 6858000"/>
              <a:gd name="connsiteX77" fmla="*/ 1413997 w 4897678"/>
              <a:gd name="connsiteY77" fmla="*/ 334926 h 6858000"/>
              <a:gd name="connsiteX78" fmla="*/ 1442766 w 4897678"/>
              <a:gd name="connsiteY78" fmla="*/ 236597 h 6858000"/>
              <a:gd name="connsiteX79" fmla="*/ 1470206 w 4897678"/>
              <a:gd name="connsiteY79" fmla="*/ 182099 h 6858000"/>
              <a:gd name="connsiteX80" fmla="*/ 1502900 w 4897678"/>
              <a:gd name="connsiteY80" fmla="*/ 143623 h 6858000"/>
              <a:gd name="connsiteX81" fmla="*/ 1501081 w 4897678"/>
              <a:gd name="connsiteY81" fmla="*/ 89121 h 6858000"/>
              <a:gd name="connsiteX82" fmla="*/ 1539225 w 4897678"/>
              <a:gd name="connsiteY82" fmla="*/ 52964 h 6858000"/>
              <a:gd name="connsiteX83" fmla="*/ 1553576 w 4897678"/>
              <a:gd name="connsiteY83" fmla="*/ 0 h 6858000"/>
              <a:gd name="connsiteX0" fmla="*/ 1553576 w 4897678"/>
              <a:gd name="connsiteY0" fmla="*/ 0 h 6858000"/>
              <a:gd name="connsiteX1" fmla="*/ 4897678 w 4897678"/>
              <a:gd name="connsiteY1" fmla="*/ 0 h 6858000"/>
              <a:gd name="connsiteX2" fmla="*/ 4897678 w 4897678"/>
              <a:gd name="connsiteY2" fmla="*/ 6858000 h 6858000"/>
              <a:gd name="connsiteX3" fmla="*/ 0 w 4897678"/>
              <a:gd name="connsiteY3" fmla="*/ 6858000 h 6858000"/>
              <a:gd name="connsiteX4" fmla="*/ 153 w 4897678"/>
              <a:gd name="connsiteY4" fmla="*/ 6857440 h 6858000"/>
              <a:gd name="connsiteX5" fmla="*/ 30867 w 4897678"/>
              <a:gd name="connsiteY5" fmla="*/ 6809563 h 6858000"/>
              <a:gd name="connsiteX6" fmla="*/ 42695 w 4897678"/>
              <a:gd name="connsiteY6" fmla="*/ 6765511 h 6858000"/>
              <a:gd name="connsiteX7" fmla="*/ 62861 w 4897678"/>
              <a:gd name="connsiteY7" fmla="*/ 6691724 h 6858000"/>
              <a:gd name="connsiteX8" fmla="*/ 97271 w 4897678"/>
              <a:gd name="connsiteY8" fmla="*/ 6623770 h 6858000"/>
              <a:gd name="connsiteX9" fmla="*/ 109528 w 4897678"/>
              <a:gd name="connsiteY9" fmla="*/ 6561395 h 6858000"/>
              <a:gd name="connsiteX10" fmla="*/ 134058 w 4897678"/>
              <a:gd name="connsiteY10" fmla="*/ 6505906 h 6858000"/>
              <a:gd name="connsiteX11" fmla="*/ 130808 w 4897678"/>
              <a:gd name="connsiteY11" fmla="*/ 6500603 h 6858000"/>
              <a:gd name="connsiteX12" fmla="*/ 133434 w 4897678"/>
              <a:gd name="connsiteY12" fmla="*/ 6493382 h 6858000"/>
              <a:gd name="connsiteX13" fmla="*/ 170382 w 4897678"/>
              <a:gd name="connsiteY13" fmla="*/ 6465294 h 6858000"/>
              <a:gd name="connsiteX14" fmla="*/ 195994 w 4897678"/>
              <a:gd name="connsiteY14" fmla="*/ 6404216 h 6858000"/>
              <a:gd name="connsiteX15" fmla="*/ 277225 w 4897678"/>
              <a:gd name="connsiteY15" fmla="*/ 6346762 h 6858000"/>
              <a:gd name="connsiteX16" fmla="*/ 254578 w 4897678"/>
              <a:gd name="connsiteY16" fmla="*/ 6282028 h 6858000"/>
              <a:gd name="connsiteX17" fmla="*/ 279475 w 4897678"/>
              <a:gd name="connsiteY17" fmla="*/ 6223342 h 6858000"/>
              <a:gd name="connsiteX18" fmla="*/ 280189 w 4897678"/>
              <a:gd name="connsiteY18" fmla="*/ 6220570 h 6858000"/>
              <a:gd name="connsiteX19" fmla="*/ 321064 w 4897678"/>
              <a:gd name="connsiteY19" fmla="*/ 6227890 h 6858000"/>
              <a:gd name="connsiteX20" fmla="*/ 282704 w 4897678"/>
              <a:gd name="connsiteY20" fmla="*/ 6117636 h 6858000"/>
              <a:gd name="connsiteX21" fmla="*/ 257561 w 4897678"/>
              <a:gd name="connsiteY21" fmla="*/ 6050242 h 6858000"/>
              <a:gd name="connsiteX22" fmla="*/ 266735 w 4897678"/>
              <a:gd name="connsiteY22" fmla="*/ 5939124 h 6858000"/>
              <a:gd name="connsiteX23" fmla="*/ 272947 w 4897678"/>
              <a:gd name="connsiteY23" fmla="*/ 5897456 h 6858000"/>
              <a:gd name="connsiteX24" fmla="*/ 302110 w 4897678"/>
              <a:gd name="connsiteY24" fmla="*/ 5763866 h 6858000"/>
              <a:gd name="connsiteX25" fmla="*/ 311387 w 4897678"/>
              <a:gd name="connsiteY25" fmla="*/ 5718432 h 6858000"/>
              <a:gd name="connsiteX26" fmla="*/ 291749 w 4897678"/>
              <a:gd name="connsiteY26" fmla="*/ 5606846 h 6858000"/>
              <a:gd name="connsiteX27" fmla="*/ 386282 w 4897678"/>
              <a:gd name="connsiteY27" fmla="*/ 5513206 h 6858000"/>
              <a:gd name="connsiteX28" fmla="*/ 445799 w 4897678"/>
              <a:gd name="connsiteY28" fmla="*/ 5395474 h 6858000"/>
              <a:gd name="connsiteX29" fmla="*/ 532017 w 4897678"/>
              <a:gd name="connsiteY29" fmla="*/ 5284615 h 6858000"/>
              <a:gd name="connsiteX30" fmla="*/ 506013 w 4897678"/>
              <a:gd name="connsiteY30" fmla="*/ 5187685 h 6858000"/>
              <a:gd name="connsiteX31" fmla="*/ 604868 w 4897678"/>
              <a:gd name="connsiteY31" fmla="*/ 4966224 h 6858000"/>
              <a:gd name="connsiteX32" fmla="*/ 739205 w 4897678"/>
              <a:gd name="connsiteY32" fmla="*/ 4844222 h 6858000"/>
              <a:gd name="connsiteX33" fmla="*/ 916267 w 4897678"/>
              <a:gd name="connsiteY33" fmla="*/ 4639226 h 6858000"/>
              <a:gd name="connsiteX34" fmla="*/ 960970 w 4897678"/>
              <a:gd name="connsiteY34" fmla="*/ 4458968 h 6858000"/>
              <a:gd name="connsiteX35" fmla="*/ 974467 w 4897678"/>
              <a:gd name="connsiteY35" fmla="*/ 4400454 h 6858000"/>
              <a:gd name="connsiteX36" fmla="*/ 1019252 w 4897678"/>
              <a:gd name="connsiteY36" fmla="*/ 4326337 h 6858000"/>
              <a:gd name="connsiteX37" fmla="*/ 1097435 w 4897678"/>
              <a:gd name="connsiteY37" fmla="*/ 4004432 h 6858000"/>
              <a:gd name="connsiteX38" fmla="*/ 1115477 w 4897678"/>
              <a:gd name="connsiteY38" fmla="*/ 3887430 h 6858000"/>
              <a:gd name="connsiteX39" fmla="*/ 1129980 w 4897678"/>
              <a:gd name="connsiteY39" fmla="*/ 3841018 h 6858000"/>
              <a:gd name="connsiteX40" fmla="*/ 1128054 w 4897678"/>
              <a:gd name="connsiteY40" fmla="*/ 3833633 h 6858000"/>
              <a:gd name="connsiteX41" fmla="*/ 1144766 w 4897678"/>
              <a:gd name="connsiteY41" fmla="*/ 3703595 h 6858000"/>
              <a:gd name="connsiteX42" fmla="*/ 1146269 w 4897678"/>
              <a:gd name="connsiteY42" fmla="*/ 3675779 h 6858000"/>
              <a:gd name="connsiteX43" fmla="*/ 1145250 w 4897678"/>
              <a:gd name="connsiteY43" fmla="*/ 3673177 h 6858000"/>
              <a:gd name="connsiteX44" fmla="*/ 1145144 w 4897678"/>
              <a:gd name="connsiteY44" fmla="*/ 3399727 h 6858000"/>
              <a:gd name="connsiteX45" fmla="*/ 1153102 w 4897678"/>
              <a:gd name="connsiteY45" fmla="*/ 3022588 h 6858000"/>
              <a:gd name="connsiteX46" fmla="*/ 1187493 w 4897678"/>
              <a:gd name="connsiteY46" fmla="*/ 2780324 h 6858000"/>
              <a:gd name="connsiteX47" fmla="*/ 1174471 w 4897678"/>
              <a:gd name="connsiteY47" fmla="*/ 2636046 h 6858000"/>
              <a:gd name="connsiteX48" fmla="*/ 1173030 w 4897678"/>
              <a:gd name="connsiteY48" fmla="*/ 2517573 h 6858000"/>
              <a:gd name="connsiteX49" fmla="*/ 1179971 w 4897678"/>
              <a:gd name="connsiteY49" fmla="*/ 2259305 h 6858000"/>
              <a:gd name="connsiteX50" fmla="*/ 1180091 w 4897678"/>
              <a:gd name="connsiteY50" fmla="*/ 2154737 h 6858000"/>
              <a:gd name="connsiteX51" fmla="*/ 1173497 w 4897678"/>
              <a:gd name="connsiteY51" fmla="*/ 2118139 h 6858000"/>
              <a:gd name="connsiteX52" fmla="*/ 1168754 w 4897678"/>
              <a:gd name="connsiteY52" fmla="*/ 2064932 h 6858000"/>
              <a:gd name="connsiteX53" fmla="*/ 1175360 w 4897678"/>
              <a:gd name="connsiteY53" fmla="*/ 2031780 h 6858000"/>
              <a:gd name="connsiteX54" fmla="*/ 1175420 w 4897678"/>
              <a:gd name="connsiteY54" fmla="*/ 2025741 h 6858000"/>
              <a:gd name="connsiteX55" fmla="*/ 1192392 w 4897678"/>
              <a:gd name="connsiteY55" fmla="*/ 1985855 h 6858000"/>
              <a:gd name="connsiteX56" fmla="*/ 1240537 w 4897678"/>
              <a:gd name="connsiteY56" fmla="*/ 1810891 h 6858000"/>
              <a:gd name="connsiteX57" fmla="*/ 1262324 w 4897678"/>
              <a:gd name="connsiteY57" fmla="*/ 1680343 h 6858000"/>
              <a:gd name="connsiteX58" fmla="*/ 1264475 w 4897678"/>
              <a:gd name="connsiteY58" fmla="*/ 1634781 h 6858000"/>
              <a:gd name="connsiteX59" fmla="*/ 1268425 w 4897678"/>
              <a:gd name="connsiteY59" fmla="*/ 1558391 h 6858000"/>
              <a:gd name="connsiteX60" fmla="*/ 1263100 w 4897678"/>
              <a:gd name="connsiteY60" fmla="*/ 1489998 h 6858000"/>
              <a:gd name="connsiteX61" fmla="*/ 1286195 w 4897678"/>
              <a:gd name="connsiteY61" fmla="*/ 1421105 h 6858000"/>
              <a:gd name="connsiteX62" fmla="*/ 1298315 w 4897678"/>
              <a:gd name="connsiteY62" fmla="*/ 1361656 h 6858000"/>
              <a:gd name="connsiteX63" fmla="*/ 1294008 w 4897678"/>
              <a:gd name="connsiteY63" fmla="*/ 1357170 h 6858000"/>
              <a:gd name="connsiteX64" fmla="*/ 1295031 w 4897678"/>
              <a:gd name="connsiteY64" fmla="*/ 1349556 h 6858000"/>
              <a:gd name="connsiteX65" fmla="*/ 1301170 w 4897678"/>
              <a:gd name="connsiteY65" fmla="*/ 1345177 h 6858000"/>
              <a:gd name="connsiteX66" fmla="*/ 1337115 w 4897678"/>
              <a:gd name="connsiteY66" fmla="*/ 1249089 h 6858000"/>
              <a:gd name="connsiteX67" fmla="*/ 1335308 w 4897678"/>
              <a:gd name="connsiteY67" fmla="*/ 1164961 h 6858000"/>
              <a:gd name="connsiteX68" fmla="*/ 1365049 w 4897678"/>
              <a:gd name="connsiteY68" fmla="*/ 1102487 h 6858000"/>
              <a:gd name="connsiteX69" fmla="*/ 1380977 w 4897678"/>
              <a:gd name="connsiteY69" fmla="*/ 1051638 h 6858000"/>
              <a:gd name="connsiteX70" fmla="*/ 1360650 w 4897678"/>
              <a:gd name="connsiteY70" fmla="*/ 950605 h 6858000"/>
              <a:gd name="connsiteX71" fmla="*/ 1321700 w 4897678"/>
              <a:gd name="connsiteY71" fmla="*/ 890133 h 6858000"/>
              <a:gd name="connsiteX72" fmla="*/ 1306943 w 4897678"/>
              <a:gd name="connsiteY72" fmla="*/ 779617 h 6858000"/>
              <a:gd name="connsiteX73" fmla="*/ 1379157 w 4897678"/>
              <a:gd name="connsiteY73" fmla="*/ 712462 h 6858000"/>
              <a:gd name="connsiteX74" fmla="*/ 1363659 w 4897678"/>
              <a:gd name="connsiteY74" fmla="*/ 600848 h 6858000"/>
              <a:gd name="connsiteX75" fmla="*/ 1382080 w 4897678"/>
              <a:gd name="connsiteY75" fmla="*/ 515581 h 6858000"/>
              <a:gd name="connsiteX76" fmla="*/ 1373630 w 4897678"/>
              <a:gd name="connsiteY76" fmla="*/ 455615 h 6858000"/>
              <a:gd name="connsiteX77" fmla="*/ 1413997 w 4897678"/>
              <a:gd name="connsiteY77" fmla="*/ 334926 h 6858000"/>
              <a:gd name="connsiteX78" fmla="*/ 1442766 w 4897678"/>
              <a:gd name="connsiteY78" fmla="*/ 236597 h 6858000"/>
              <a:gd name="connsiteX79" fmla="*/ 1470206 w 4897678"/>
              <a:gd name="connsiteY79" fmla="*/ 182099 h 6858000"/>
              <a:gd name="connsiteX80" fmla="*/ 1502900 w 4897678"/>
              <a:gd name="connsiteY80" fmla="*/ 143623 h 6858000"/>
              <a:gd name="connsiteX81" fmla="*/ 1501081 w 4897678"/>
              <a:gd name="connsiteY81" fmla="*/ 89121 h 6858000"/>
              <a:gd name="connsiteX82" fmla="*/ 1539225 w 4897678"/>
              <a:gd name="connsiteY82" fmla="*/ 52964 h 6858000"/>
              <a:gd name="connsiteX83" fmla="*/ 1553576 w 4897678"/>
              <a:gd name="connsiteY83" fmla="*/ 0 h 6858000"/>
              <a:gd name="connsiteX0" fmla="*/ 1553576 w 4897678"/>
              <a:gd name="connsiteY0" fmla="*/ 0 h 6858000"/>
              <a:gd name="connsiteX1" fmla="*/ 4897678 w 4897678"/>
              <a:gd name="connsiteY1" fmla="*/ 0 h 6858000"/>
              <a:gd name="connsiteX2" fmla="*/ 4897678 w 4897678"/>
              <a:gd name="connsiteY2" fmla="*/ 6858000 h 6858000"/>
              <a:gd name="connsiteX3" fmla="*/ 0 w 4897678"/>
              <a:gd name="connsiteY3" fmla="*/ 6858000 h 6858000"/>
              <a:gd name="connsiteX4" fmla="*/ 153 w 4897678"/>
              <a:gd name="connsiteY4" fmla="*/ 6857440 h 6858000"/>
              <a:gd name="connsiteX5" fmla="*/ 30867 w 4897678"/>
              <a:gd name="connsiteY5" fmla="*/ 6809563 h 6858000"/>
              <a:gd name="connsiteX6" fmla="*/ 42695 w 4897678"/>
              <a:gd name="connsiteY6" fmla="*/ 6765511 h 6858000"/>
              <a:gd name="connsiteX7" fmla="*/ 62861 w 4897678"/>
              <a:gd name="connsiteY7" fmla="*/ 6691724 h 6858000"/>
              <a:gd name="connsiteX8" fmla="*/ 97271 w 4897678"/>
              <a:gd name="connsiteY8" fmla="*/ 6623770 h 6858000"/>
              <a:gd name="connsiteX9" fmla="*/ 109528 w 4897678"/>
              <a:gd name="connsiteY9" fmla="*/ 6561395 h 6858000"/>
              <a:gd name="connsiteX10" fmla="*/ 134058 w 4897678"/>
              <a:gd name="connsiteY10" fmla="*/ 6505906 h 6858000"/>
              <a:gd name="connsiteX11" fmla="*/ 130808 w 4897678"/>
              <a:gd name="connsiteY11" fmla="*/ 6500603 h 6858000"/>
              <a:gd name="connsiteX12" fmla="*/ 133434 w 4897678"/>
              <a:gd name="connsiteY12" fmla="*/ 6493382 h 6858000"/>
              <a:gd name="connsiteX13" fmla="*/ 170382 w 4897678"/>
              <a:gd name="connsiteY13" fmla="*/ 6465294 h 6858000"/>
              <a:gd name="connsiteX14" fmla="*/ 195994 w 4897678"/>
              <a:gd name="connsiteY14" fmla="*/ 6404216 h 6858000"/>
              <a:gd name="connsiteX15" fmla="*/ 277225 w 4897678"/>
              <a:gd name="connsiteY15" fmla="*/ 6346762 h 6858000"/>
              <a:gd name="connsiteX16" fmla="*/ 279592 w 4897678"/>
              <a:gd name="connsiteY16" fmla="*/ 6292076 h 6858000"/>
              <a:gd name="connsiteX17" fmla="*/ 279475 w 4897678"/>
              <a:gd name="connsiteY17" fmla="*/ 6223342 h 6858000"/>
              <a:gd name="connsiteX18" fmla="*/ 280189 w 4897678"/>
              <a:gd name="connsiteY18" fmla="*/ 6220570 h 6858000"/>
              <a:gd name="connsiteX19" fmla="*/ 321064 w 4897678"/>
              <a:gd name="connsiteY19" fmla="*/ 6227890 h 6858000"/>
              <a:gd name="connsiteX20" fmla="*/ 282704 w 4897678"/>
              <a:gd name="connsiteY20" fmla="*/ 6117636 h 6858000"/>
              <a:gd name="connsiteX21" fmla="*/ 257561 w 4897678"/>
              <a:gd name="connsiteY21" fmla="*/ 6050242 h 6858000"/>
              <a:gd name="connsiteX22" fmla="*/ 266735 w 4897678"/>
              <a:gd name="connsiteY22" fmla="*/ 5939124 h 6858000"/>
              <a:gd name="connsiteX23" fmla="*/ 272947 w 4897678"/>
              <a:gd name="connsiteY23" fmla="*/ 5897456 h 6858000"/>
              <a:gd name="connsiteX24" fmla="*/ 302110 w 4897678"/>
              <a:gd name="connsiteY24" fmla="*/ 5763866 h 6858000"/>
              <a:gd name="connsiteX25" fmla="*/ 311387 w 4897678"/>
              <a:gd name="connsiteY25" fmla="*/ 5718432 h 6858000"/>
              <a:gd name="connsiteX26" fmla="*/ 291749 w 4897678"/>
              <a:gd name="connsiteY26" fmla="*/ 5606846 h 6858000"/>
              <a:gd name="connsiteX27" fmla="*/ 386282 w 4897678"/>
              <a:gd name="connsiteY27" fmla="*/ 5513206 h 6858000"/>
              <a:gd name="connsiteX28" fmla="*/ 445799 w 4897678"/>
              <a:gd name="connsiteY28" fmla="*/ 5395474 h 6858000"/>
              <a:gd name="connsiteX29" fmla="*/ 532017 w 4897678"/>
              <a:gd name="connsiteY29" fmla="*/ 5284615 h 6858000"/>
              <a:gd name="connsiteX30" fmla="*/ 506013 w 4897678"/>
              <a:gd name="connsiteY30" fmla="*/ 5187685 h 6858000"/>
              <a:gd name="connsiteX31" fmla="*/ 604868 w 4897678"/>
              <a:gd name="connsiteY31" fmla="*/ 4966224 h 6858000"/>
              <a:gd name="connsiteX32" fmla="*/ 739205 w 4897678"/>
              <a:gd name="connsiteY32" fmla="*/ 4844222 h 6858000"/>
              <a:gd name="connsiteX33" fmla="*/ 916267 w 4897678"/>
              <a:gd name="connsiteY33" fmla="*/ 4639226 h 6858000"/>
              <a:gd name="connsiteX34" fmla="*/ 960970 w 4897678"/>
              <a:gd name="connsiteY34" fmla="*/ 4458968 h 6858000"/>
              <a:gd name="connsiteX35" fmla="*/ 974467 w 4897678"/>
              <a:gd name="connsiteY35" fmla="*/ 4400454 h 6858000"/>
              <a:gd name="connsiteX36" fmla="*/ 1019252 w 4897678"/>
              <a:gd name="connsiteY36" fmla="*/ 4326337 h 6858000"/>
              <a:gd name="connsiteX37" fmla="*/ 1097435 w 4897678"/>
              <a:gd name="connsiteY37" fmla="*/ 4004432 h 6858000"/>
              <a:gd name="connsiteX38" fmla="*/ 1115477 w 4897678"/>
              <a:gd name="connsiteY38" fmla="*/ 3887430 h 6858000"/>
              <a:gd name="connsiteX39" fmla="*/ 1129980 w 4897678"/>
              <a:gd name="connsiteY39" fmla="*/ 3841018 h 6858000"/>
              <a:gd name="connsiteX40" fmla="*/ 1128054 w 4897678"/>
              <a:gd name="connsiteY40" fmla="*/ 3833633 h 6858000"/>
              <a:gd name="connsiteX41" fmla="*/ 1144766 w 4897678"/>
              <a:gd name="connsiteY41" fmla="*/ 3703595 h 6858000"/>
              <a:gd name="connsiteX42" fmla="*/ 1146269 w 4897678"/>
              <a:gd name="connsiteY42" fmla="*/ 3675779 h 6858000"/>
              <a:gd name="connsiteX43" fmla="*/ 1145250 w 4897678"/>
              <a:gd name="connsiteY43" fmla="*/ 3673177 h 6858000"/>
              <a:gd name="connsiteX44" fmla="*/ 1145144 w 4897678"/>
              <a:gd name="connsiteY44" fmla="*/ 3399727 h 6858000"/>
              <a:gd name="connsiteX45" fmla="*/ 1153102 w 4897678"/>
              <a:gd name="connsiteY45" fmla="*/ 3022588 h 6858000"/>
              <a:gd name="connsiteX46" fmla="*/ 1187493 w 4897678"/>
              <a:gd name="connsiteY46" fmla="*/ 2780324 h 6858000"/>
              <a:gd name="connsiteX47" fmla="*/ 1174471 w 4897678"/>
              <a:gd name="connsiteY47" fmla="*/ 2636046 h 6858000"/>
              <a:gd name="connsiteX48" fmla="*/ 1173030 w 4897678"/>
              <a:gd name="connsiteY48" fmla="*/ 2517573 h 6858000"/>
              <a:gd name="connsiteX49" fmla="*/ 1179971 w 4897678"/>
              <a:gd name="connsiteY49" fmla="*/ 2259305 h 6858000"/>
              <a:gd name="connsiteX50" fmla="*/ 1180091 w 4897678"/>
              <a:gd name="connsiteY50" fmla="*/ 2154737 h 6858000"/>
              <a:gd name="connsiteX51" fmla="*/ 1173497 w 4897678"/>
              <a:gd name="connsiteY51" fmla="*/ 2118139 h 6858000"/>
              <a:gd name="connsiteX52" fmla="*/ 1168754 w 4897678"/>
              <a:gd name="connsiteY52" fmla="*/ 2064932 h 6858000"/>
              <a:gd name="connsiteX53" fmla="*/ 1175360 w 4897678"/>
              <a:gd name="connsiteY53" fmla="*/ 2031780 h 6858000"/>
              <a:gd name="connsiteX54" fmla="*/ 1175420 w 4897678"/>
              <a:gd name="connsiteY54" fmla="*/ 2025741 h 6858000"/>
              <a:gd name="connsiteX55" fmla="*/ 1192392 w 4897678"/>
              <a:gd name="connsiteY55" fmla="*/ 1985855 h 6858000"/>
              <a:gd name="connsiteX56" fmla="*/ 1240537 w 4897678"/>
              <a:gd name="connsiteY56" fmla="*/ 1810891 h 6858000"/>
              <a:gd name="connsiteX57" fmla="*/ 1262324 w 4897678"/>
              <a:gd name="connsiteY57" fmla="*/ 1680343 h 6858000"/>
              <a:gd name="connsiteX58" fmla="*/ 1264475 w 4897678"/>
              <a:gd name="connsiteY58" fmla="*/ 1634781 h 6858000"/>
              <a:gd name="connsiteX59" fmla="*/ 1268425 w 4897678"/>
              <a:gd name="connsiteY59" fmla="*/ 1558391 h 6858000"/>
              <a:gd name="connsiteX60" fmla="*/ 1263100 w 4897678"/>
              <a:gd name="connsiteY60" fmla="*/ 1489998 h 6858000"/>
              <a:gd name="connsiteX61" fmla="*/ 1286195 w 4897678"/>
              <a:gd name="connsiteY61" fmla="*/ 1421105 h 6858000"/>
              <a:gd name="connsiteX62" fmla="*/ 1298315 w 4897678"/>
              <a:gd name="connsiteY62" fmla="*/ 1361656 h 6858000"/>
              <a:gd name="connsiteX63" fmla="*/ 1294008 w 4897678"/>
              <a:gd name="connsiteY63" fmla="*/ 1357170 h 6858000"/>
              <a:gd name="connsiteX64" fmla="*/ 1295031 w 4897678"/>
              <a:gd name="connsiteY64" fmla="*/ 1349556 h 6858000"/>
              <a:gd name="connsiteX65" fmla="*/ 1301170 w 4897678"/>
              <a:gd name="connsiteY65" fmla="*/ 1345177 h 6858000"/>
              <a:gd name="connsiteX66" fmla="*/ 1337115 w 4897678"/>
              <a:gd name="connsiteY66" fmla="*/ 1249089 h 6858000"/>
              <a:gd name="connsiteX67" fmla="*/ 1335308 w 4897678"/>
              <a:gd name="connsiteY67" fmla="*/ 1164961 h 6858000"/>
              <a:gd name="connsiteX68" fmla="*/ 1365049 w 4897678"/>
              <a:gd name="connsiteY68" fmla="*/ 1102487 h 6858000"/>
              <a:gd name="connsiteX69" fmla="*/ 1380977 w 4897678"/>
              <a:gd name="connsiteY69" fmla="*/ 1051638 h 6858000"/>
              <a:gd name="connsiteX70" fmla="*/ 1360650 w 4897678"/>
              <a:gd name="connsiteY70" fmla="*/ 950605 h 6858000"/>
              <a:gd name="connsiteX71" fmla="*/ 1321700 w 4897678"/>
              <a:gd name="connsiteY71" fmla="*/ 890133 h 6858000"/>
              <a:gd name="connsiteX72" fmla="*/ 1306943 w 4897678"/>
              <a:gd name="connsiteY72" fmla="*/ 779617 h 6858000"/>
              <a:gd name="connsiteX73" fmla="*/ 1379157 w 4897678"/>
              <a:gd name="connsiteY73" fmla="*/ 712462 h 6858000"/>
              <a:gd name="connsiteX74" fmla="*/ 1363659 w 4897678"/>
              <a:gd name="connsiteY74" fmla="*/ 600848 h 6858000"/>
              <a:gd name="connsiteX75" fmla="*/ 1382080 w 4897678"/>
              <a:gd name="connsiteY75" fmla="*/ 515581 h 6858000"/>
              <a:gd name="connsiteX76" fmla="*/ 1373630 w 4897678"/>
              <a:gd name="connsiteY76" fmla="*/ 455615 h 6858000"/>
              <a:gd name="connsiteX77" fmla="*/ 1413997 w 4897678"/>
              <a:gd name="connsiteY77" fmla="*/ 334926 h 6858000"/>
              <a:gd name="connsiteX78" fmla="*/ 1442766 w 4897678"/>
              <a:gd name="connsiteY78" fmla="*/ 236597 h 6858000"/>
              <a:gd name="connsiteX79" fmla="*/ 1470206 w 4897678"/>
              <a:gd name="connsiteY79" fmla="*/ 182099 h 6858000"/>
              <a:gd name="connsiteX80" fmla="*/ 1502900 w 4897678"/>
              <a:gd name="connsiteY80" fmla="*/ 143623 h 6858000"/>
              <a:gd name="connsiteX81" fmla="*/ 1501081 w 4897678"/>
              <a:gd name="connsiteY81" fmla="*/ 89121 h 6858000"/>
              <a:gd name="connsiteX82" fmla="*/ 1539225 w 4897678"/>
              <a:gd name="connsiteY82" fmla="*/ 52964 h 6858000"/>
              <a:gd name="connsiteX83" fmla="*/ 1553576 w 4897678"/>
              <a:gd name="connsiteY83" fmla="*/ 0 h 6858000"/>
              <a:gd name="connsiteX0" fmla="*/ 1553576 w 4897678"/>
              <a:gd name="connsiteY0" fmla="*/ 0 h 6858000"/>
              <a:gd name="connsiteX1" fmla="*/ 4897678 w 4897678"/>
              <a:gd name="connsiteY1" fmla="*/ 0 h 6858000"/>
              <a:gd name="connsiteX2" fmla="*/ 4897678 w 4897678"/>
              <a:gd name="connsiteY2" fmla="*/ 6858000 h 6858000"/>
              <a:gd name="connsiteX3" fmla="*/ 0 w 4897678"/>
              <a:gd name="connsiteY3" fmla="*/ 6858000 h 6858000"/>
              <a:gd name="connsiteX4" fmla="*/ 153 w 4897678"/>
              <a:gd name="connsiteY4" fmla="*/ 6857440 h 6858000"/>
              <a:gd name="connsiteX5" fmla="*/ 30867 w 4897678"/>
              <a:gd name="connsiteY5" fmla="*/ 6809563 h 6858000"/>
              <a:gd name="connsiteX6" fmla="*/ 42695 w 4897678"/>
              <a:gd name="connsiteY6" fmla="*/ 6765511 h 6858000"/>
              <a:gd name="connsiteX7" fmla="*/ 62861 w 4897678"/>
              <a:gd name="connsiteY7" fmla="*/ 6691724 h 6858000"/>
              <a:gd name="connsiteX8" fmla="*/ 97271 w 4897678"/>
              <a:gd name="connsiteY8" fmla="*/ 6623770 h 6858000"/>
              <a:gd name="connsiteX9" fmla="*/ 109528 w 4897678"/>
              <a:gd name="connsiteY9" fmla="*/ 6561395 h 6858000"/>
              <a:gd name="connsiteX10" fmla="*/ 134058 w 4897678"/>
              <a:gd name="connsiteY10" fmla="*/ 6505906 h 6858000"/>
              <a:gd name="connsiteX11" fmla="*/ 130808 w 4897678"/>
              <a:gd name="connsiteY11" fmla="*/ 6500603 h 6858000"/>
              <a:gd name="connsiteX12" fmla="*/ 133434 w 4897678"/>
              <a:gd name="connsiteY12" fmla="*/ 6493382 h 6858000"/>
              <a:gd name="connsiteX13" fmla="*/ 170382 w 4897678"/>
              <a:gd name="connsiteY13" fmla="*/ 6465294 h 6858000"/>
              <a:gd name="connsiteX14" fmla="*/ 195994 w 4897678"/>
              <a:gd name="connsiteY14" fmla="*/ 6404216 h 6858000"/>
              <a:gd name="connsiteX15" fmla="*/ 277225 w 4897678"/>
              <a:gd name="connsiteY15" fmla="*/ 6346762 h 6858000"/>
              <a:gd name="connsiteX16" fmla="*/ 279592 w 4897678"/>
              <a:gd name="connsiteY16" fmla="*/ 6292076 h 6858000"/>
              <a:gd name="connsiteX17" fmla="*/ 279475 w 4897678"/>
              <a:gd name="connsiteY17" fmla="*/ 6223342 h 6858000"/>
              <a:gd name="connsiteX18" fmla="*/ 310206 w 4897678"/>
              <a:gd name="connsiteY18" fmla="*/ 6270812 h 6858000"/>
              <a:gd name="connsiteX19" fmla="*/ 321064 w 4897678"/>
              <a:gd name="connsiteY19" fmla="*/ 6227890 h 6858000"/>
              <a:gd name="connsiteX20" fmla="*/ 282704 w 4897678"/>
              <a:gd name="connsiteY20" fmla="*/ 6117636 h 6858000"/>
              <a:gd name="connsiteX21" fmla="*/ 257561 w 4897678"/>
              <a:gd name="connsiteY21" fmla="*/ 6050242 h 6858000"/>
              <a:gd name="connsiteX22" fmla="*/ 266735 w 4897678"/>
              <a:gd name="connsiteY22" fmla="*/ 5939124 h 6858000"/>
              <a:gd name="connsiteX23" fmla="*/ 272947 w 4897678"/>
              <a:gd name="connsiteY23" fmla="*/ 5897456 h 6858000"/>
              <a:gd name="connsiteX24" fmla="*/ 302110 w 4897678"/>
              <a:gd name="connsiteY24" fmla="*/ 5763866 h 6858000"/>
              <a:gd name="connsiteX25" fmla="*/ 311387 w 4897678"/>
              <a:gd name="connsiteY25" fmla="*/ 5718432 h 6858000"/>
              <a:gd name="connsiteX26" fmla="*/ 291749 w 4897678"/>
              <a:gd name="connsiteY26" fmla="*/ 5606846 h 6858000"/>
              <a:gd name="connsiteX27" fmla="*/ 386282 w 4897678"/>
              <a:gd name="connsiteY27" fmla="*/ 5513206 h 6858000"/>
              <a:gd name="connsiteX28" fmla="*/ 445799 w 4897678"/>
              <a:gd name="connsiteY28" fmla="*/ 5395474 h 6858000"/>
              <a:gd name="connsiteX29" fmla="*/ 532017 w 4897678"/>
              <a:gd name="connsiteY29" fmla="*/ 5284615 h 6858000"/>
              <a:gd name="connsiteX30" fmla="*/ 506013 w 4897678"/>
              <a:gd name="connsiteY30" fmla="*/ 5187685 h 6858000"/>
              <a:gd name="connsiteX31" fmla="*/ 604868 w 4897678"/>
              <a:gd name="connsiteY31" fmla="*/ 4966224 h 6858000"/>
              <a:gd name="connsiteX32" fmla="*/ 739205 w 4897678"/>
              <a:gd name="connsiteY32" fmla="*/ 4844222 h 6858000"/>
              <a:gd name="connsiteX33" fmla="*/ 916267 w 4897678"/>
              <a:gd name="connsiteY33" fmla="*/ 4639226 h 6858000"/>
              <a:gd name="connsiteX34" fmla="*/ 960970 w 4897678"/>
              <a:gd name="connsiteY34" fmla="*/ 4458968 h 6858000"/>
              <a:gd name="connsiteX35" fmla="*/ 974467 w 4897678"/>
              <a:gd name="connsiteY35" fmla="*/ 4400454 h 6858000"/>
              <a:gd name="connsiteX36" fmla="*/ 1019252 w 4897678"/>
              <a:gd name="connsiteY36" fmla="*/ 4326337 h 6858000"/>
              <a:gd name="connsiteX37" fmla="*/ 1097435 w 4897678"/>
              <a:gd name="connsiteY37" fmla="*/ 4004432 h 6858000"/>
              <a:gd name="connsiteX38" fmla="*/ 1115477 w 4897678"/>
              <a:gd name="connsiteY38" fmla="*/ 3887430 h 6858000"/>
              <a:gd name="connsiteX39" fmla="*/ 1129980 w 4897678"/>
              <a:gd name="connsiteY39" fmla="*/ 3841018 h 6858000"/>
              <a:gd name="connsiteX40" fmla="*/ 1128054 w 4897678"/>
              <a:gd name="connsiteY40" fmla="*/ 3833633 h 6858000"/>
              <a:gd name="connsiteX41" fmla="*/ 1144766 w 4897678"/>
              <a:gd name="connsiteY41" fmla="*/ 3703595 h 6858000"/>
              <a:gd name="connsiteX42" fmla="*/ 1146269 w 4897678"/>
              <a:gd name="connsiteY42" fmla="*/ 3675779 h 6858000"/>
              <a:gd name="connsiteX43" fmla="*/ 1145250 w 4897678"/>
              <a:gd name="connsiteY43" fmla="*/ 3673177 h 6858000"/>
              <a:gd name="connsiteX44" fmla="*/ 1145144 w 4897678"/>
              <a:gd name="connsiteY44" fmla="*/ 3399727 h 6858000"/>
              <a:gd name="connsiteX45" fmla="*/ 1153102 w 4897678"/>
              <a:gd name="connsiteY45" fmla="*/ 3022588 h 6858000"/>
              <a:gd name="connsiteX46" fmla="*/ 1187493 w 4897678"/>
              <a:gd name="connsiteY46" fmla="*/ 2780324 h 6858000"/>
              <a:gd name="connsiteX47" fmla="*/ 1174471 w 4897678"/>
              <a:gd name="connsiteY47" fmla="*/ 2636046 h 6858000"/>
              <a:gd name="connsiteX48" fmla="*/ 1173030 w 4897678"/>
              <a:gd name="connsiteY48" fmla="*/ 2517573 h 6858000"/>
              <a:gd name="connsiteX49" fmla="*/ 1179971 w 4897678"/>
              <a:gd name="connsiteY49" fmla="*/ 2259305 h 6858000"/>
              <a:gd name="connsiteX50" fmla="*/ 1180091 w 4897678"/>
              <a:gd name="connsiteY50" fmla="*/ 2154737 h 6858000"/>
              <a:gd name="connsiteX51" fmla="*/ 1173497 w 4897678"/>
              <a:gd name="connsiteY51" fmla="*/ 2118139 h 6858000"/>
              <a:gd name="connsiteX52" fmla="*/ 1168754 w 4897678"/>
              <a:gd name="connsiteY52" fmla="*/ 2064932 h 6858000"/>
              <a:gd name="connsiteX53" fmla="*/ 1175360 w 4897678"/>
              <a:gd name="connsiteY53" fmla="*/ 2031780 h 6858000"/>
              <a:gd name="connsiteX54" fmla="*/ 1175420 w 4897678"/>
              <a:gd name="connsiteY54" fmla="*/ 2025741 h 6858000"/>
              <a:gd name="connsiteX55" fmla="*/ 1192392 w 4897678"/>
              <a:gd name="connsiteY55" fmla="*/ 1985855 h 6858000"/>
              <a:gd name="connsiteX56" fmla="*/ 1240537 w 4897678"/>
              <a:gd name="connsiteY56" fmla="*/ 1810891 h 6858000"/>
              <a:gd name="connsiteX57" fmla="*/ 1262324 w 4897678"/>
              <a:gd name="connsiteY57" fmla="*/ 1680343 h 6858000"/>
              <a:gd name="connsiteX58" fmla="*/ 1264475 w 4897678"/>
              <a:gd name="connsiteY58" fmla="*/ 1634781 h 6858000"/>
              <a:gd name="connsiteX59" fmla="*/ 1268425 w 4897678"/>
              <a:gd name="connsiteY59" fmla="*/ 1558391 h 6858000"/>
              <a:gd name="connsiteX60" fmla="*/ 1263100 w 4897678"/>
              <a:gd name="connsiteY60" fmla="*/ 1489998 h 6858000"/>
              <a:gd name="connsiteX61" fmla="*/ 1286195 w 4897678"/>
              <a:gd name="connsiteY61" fmla="*/ 1421105 h 6858000"/>
              <a:gd name="connsiteX62" fmla="*/ 1298315 w 4897678"/>
              <a:gd name="connsiteY62" fmla="*/ 1361656 h 6858000"/>
              <a:gd name="connsiteX63" fmla="*/ 1294008 w 4897678"/>
              <a:gd name="connsiteY63" fmla="*/ 1357170 h 6858000"/>
              <a:gd name="connsiteX64" fmla="*/ 1295031 w 4897678"/>
              <a:gd name="connsiteY64" fmla="*/ 1349556 h 6858000"/>
              <a:gd name="connsiteX65" fmla="*/ 1301170 w 4897678"/>
              <a:gd name="connsiteY65" fmla="*/ 1345177 h 6858000"/>
              <a:gd name="connsiteX66" fmla="*/ 1337115 w 4897678"/>
              <a:gd name="connsiteY66" fmla="*/ 1249089 h 6858000"/>
              <a:gd name="connsiteX67" fmla="*/ 1335308 w 4897678"/>
              <a:gd name="connsiteY67" fmla="*/ 1164961 h 6858000"/>
              <a:gd name="connsiteX68" fmla="*/ 1365049 w 4897678"/>
              <a:gd name="connsiteY68" fmla="*/ 1102487 h 6858000"/>
              <a:gd name="connsiteX69" fmla="*/ 1380977 w 4897678"/>
              <a:gd name="connsiteY69" fmla="*/ 1051638 h 6858000"/>
              <a:gd name="connsiteX70" fmla="*/ 1360650 w 4897678"/>
              <a:gd name="connsiteY70" fmla="*/ 950605 h 6858000"/>
              <a:gd name="connsiteX71" fmla="*/ 1321700 w 4897678"/>
              <a:gd name="connsiteY71" fmla="*/ 890133 h 6858000"/>
              <a:gd name="connsiteX72" fmla="*/ 1306943 w 4897678"/>
              <a:gd name="connsiteY72" fmla="*/ 779617 h 6858000"/>
              <a:gd name="connsiteX73" fmla="*/ 1379157 w 4897678"/>
              <a:gd name="connsiteY73" fmla="*/ 712462 h 6858000"/>
              <a:gd name="connsiteX74" fmla="*/ 1363659 w 4897678"/>
              <a:gd name="connsiteY74" fmla="*/ 600848 h 6858000"/>
              <a:gd name="connsiteX75" fmla="*/ 1382080 w 4897678"/>
              <a:gd name="connsiteY75" fmla="*/ 515581 h 6858000"/>
              <a:gd name="connsiteX76" fmla="*/ 1373630 w 4897678"/>
              <a:gd name="connsiteY76" fmla="*/ 455615 h 6858000"/>
              <a:gd name="connsiteX77" fmla="*/ 1413997 w 4897678"/>
              <a:gd name="connsiteY77" fmla="*/ 334926 h 6858000"/>
              <a:gd name="connsiteX78" fmla="*/ 1442766 w 4897678"/>
              <a:gd name="connsiteY78" fmla="*/ 236597 h 6858000"/>
              <a:gd name="connsiteX79" fmla="*/ 1470206 w 4897678"/>
              <a:gd name="connsiteY79" fmla="*/ 182099 h 6858000"/>
              <a:gd name="connsiteX80" fmla="*/ 1502900 w 4897678"/>
              <a:gd name="connsiteY80" fmla="*/ 143623 h 6858000"/>
              <a:gd name="connsiteX81" fmla="*/ 1501081 w 4897678"/>
              <a:gd name="connsiteY81" fmla="*/ 89121 h 6858000"/>
              <a:gd name="connsiteX82" fmla="*/ 1539225 w 4897678"/>
              <a:gd name="connsiteY82" fmla="*/ 52964 h 6858000"/>
              <a:gd name="connsiteX83" fmla="*/ 1553576 w 4897678"/>
              <a:gd name="connsiteY83" fmla="*/ 0 h 6858000"/>
              <a:gd name="connsiteX0" fmla="*/ 1553576 w 4897678"/>
              <a:gd name="connsiteY0" fmla="*/ 0 h 6858000"/>
              <a:gd name="connsiteX1" fmla="*/ 4897678 w 4897678"/>
              <a:gd name="connsiteY1" fmla="*/ 0 h 6858000"/>
              <a:gd name="connsiteX2" fmla="*/ 4897678 w 4897678"/>
              <a:gd name="connsiteY2" fmla="*/ 6858000 h 6858000"/>
              <a:gd name="connsiteX3" fmla="*/ 0 w 4897678"/>
              <a:gd name="connsiteY3" fmla="*/ 6858000 h 6858000"/>
              <a:gd name="connsiteX4" fmla="*/ 153 w 4897678"/>
              <a:gd name="connsiteY4" fmla="*/ 6857440 h 6858000"/>
              <a:gd name="connsiteX5" fmla="*/ 30867 w 4897678"/>
              <a:gd name="connsiteY5" fmla="*/ 6809563 h 6858000"/>
              <a:gd name="connsiteX6" fmla="*/ 42695 w 4897678"/>
              <a:gd name="connsiteY6" fmla="*/ 6765511 h 6858000"/>
              <a:gd name="connsiteX7" fmla="*/ 62861 w 4897678"/>
              <a:gd name="connsiteY7" fmla="*/ 6691724 h 6858000"/>
              <a:gd name="connsiteX8" fmla="*/ 97271 w 4897678"/>
              <a:gd name="connsiteY8" fmla="*/ 6623770 h 6858000"/>
              <a:gd name="connsiteX9" fmla="*/ 109528 w 4897678"/>
              <a:gd name="connsiteY9" fmla="*/ 6561395 h 6858000"/>
              <a:gd name="connsiteX10" fmla="*/ 134058 w 4897678"/>
              <a:gd name="connsiteY10" fmla="*/ 6505906 h 6858000"/>
              <a:gd name="connsiteX11" fmla="*/ 130808 w 4897678"/>
              <a:gd name="connsiteY11" fmla="*/ 6500603 h 6858000"/>
              <a:gd name="connsiteX12" fmla="*/ 133434 w 4897678"/>
              <a:gd name="connsiteY12" fmla="*/ 6493382 h 6858000"/>
              <a:gd name="connsiteX13" fmla="*/ 185390 w 4897678"/>
              <a:gd name="connsiteY13" fmla="*/ 6460270 h 6858000"/>
              <a:gd name="connsiteX14" fmla="*/ 195994 w 4897678"/>
              <a:gd name="connsiteY14" fmla="*/ 6404216 h 6858000"/>
              <a:gd name="connsiteX15" fmla="*/ 277225 w 4897678"/>
              <a:gd name="connsiteY15" fmla="*/ 6346762 h 6858000"/>
              <a:gd name="connsiteX16" fmla="*/ 279592 w 4897678"/>
              <a:gd name="connsiteY16" fmla="*/ 6292076 h 6858000"/>
              <a:gd name="connsiteX17" fmla="*/ 279475 w 4897678"/>
              <a:gd name="connsiteY17" fmla="*/ 6223342 h 6858000"/>
              <a:gd name="connsiteX18" fmla="*/ 310206 w 4897678"/>
              <a:gd name="connsiteY18" fmla="*/ 6270812 h 6858000"/>
              <a:gd name="connsiteX19" fmla="*/ 321064 w 4897678"/>
              <a:gd name="connsiteY19" fmla="*/ 6227890 h 6858000"/>
              <a:gd name="connsiteX20" fmla="*/ 282704 w 4897678"/>
              <a:gd name="connsiteY20" fmla="*/ 6117636 h 6858000"/>
              <a:gd name="connsiteX21" fmla="*/ 257561 w 4897678"/>
              <a:gd name="connsiteY21" fmla="*/ 6050242 h 6858000"/>
              <a:gd name="connsiteX22" fmla="*/ 266735 w 4897678"/>
              <a:gd name="connsiteY22" fmla="*/ 5939124 h 6858000"/>
              <a:gd name="connsiteX23" fmla="*/ 272947 w 4897678"/>
              <a:gd name="connsiteY23" fmla="*/ 5897456 h 6858000"/>
              <a:gd name="connsiteX24" fmla="*/ 302110 w 4897678"/>
              <a:gd name="connsiteY24" fmla="*/ 5763866 h 6858000"/>
              <a:gd name="connsiteX25" fmla="*/ 311387 w 4897678"/>
              <a:gd name="connsiteY25" fmla="*/ 5718432 h 6858000"/>
              <a:gd name="connsiteX26" fmla="*/ 291749 w 4897678"/>
              <a:gd name="connsiteY26" fmla="*/ 5606846 h 6858000"/>
              <a:gd name="connsiteX27" fmla="*/ 386282 w 4897678"/>
              <a:gd name="connsiteY27" fmla="*/ 5513206 h 6858000"/>
              <a:gd name="connsiteX28" fmla="*/ 445799 w 4897678"/>
              <a:gd name="connsiteY28" fmla="*/ 5395474 h 6858000"/>
              <a:gd name="connsiteX29" fmla="*/ 532017 w 4897678"/>
              <a:gd name="connsiteY29" fmla="*/ 5284615 h 6858000"/>
              <a:gd name="connsiteX30" fmla="*/ 506013 w 4897678"/>
              <a:gd name="connsiteY30" fmla="*/ 5187685 h 6858000"/>
              <a:gd name="connsiteX31" fmla="*/ 604868 w 4897678"/>
              <a:gd name="connsiteY31" fmla="*/ 4966224 h 6858000"/>
              <a:gd name="connsiteX32" fmla="*/ 739205 w 4897678"/>
              <a:gd name="connsiteY32" fmla="*/ 4844222 h 6858000"/>
              <a:gd name="connsiteX33" fmla="*/ 916267 w 4897678"/>
              <a:gd name="connsiteY33" fmla="*/ 4639226 h 6858000"/>
              <a:gd name="connsiteX34" fmla="*/ 960970 w 4897678"/>
              <a:gd name="connsiteY34" fmla="*/ 4458968 h 6858000"/>
              <a:gd name="connsiteX35" fmla="*/ 974467 w 4897678"/>
              <a:gd name="connsiteY35" fmla="*/ 4400454 h 6858000"/>
              <a:gd name="connsiteX36" fmla="*/ 1019252 w 4897678"/>
              <a:gd name="connsiteY36" fmla="*/ 4326337 h 6858000"/>
              <a:gd name="connsiteX37" fmla="*/ 1097435 w 4897678"/>
              <a:gd name="connsiteY37" fmla="*/ 4004432 h 6858000"/>
              <a:gd name="connsiteX38" fmla="*/ 1115477 w 4897678"/>
              <a:gd name="connsiteY38" fmla="*/ 3887430 h 6858000"/>
              <a:gd name="connsiteX39" fmla="*/ 1129980 w 4897678"/>
              <a:gd name="connsiteY39" fmla="*/ 3841018 h 6858000"/>
              <a:gd name="connsiteX40" fmla="*/ 1128054 w 4897678"/>
              <a:gd name="connsiteY40" fmla="*/ 3833633 h 6858000"/>
              <a:gd name="connsiteX41" fmla="*/ 1144766 w 4897678"/>
              <a:gd name="connsiteY41" fmla="*/ 3703595 h 6858000"/>
              <a:gd name="connsiteX42" fmla="*/ 1146269 w 4897678"/>
              <a:gd name="connsiteY42" fmla="*/ 3675779 h 6858000"/>
              <a:gd name="connsiteX43" fmla="*/ 1145250 w 4897678"/>
              <a:gd name="connsiteY43" fmla="*/ 3673177 h 6858000"/>
              <a:gd name="connsiteX44" fmla="*/ 1145144 w 4897678"/>
              <a:gd name="connsiteY44" fmla="*/ 3399727 h 6858000"/>
              <a:gd name="connsiteX45" fmla="*/ 1153102 w 4897678"/>
              <a:gd name="connsiteY45" fmla="*/ 3022588 h 6858000"/>
              <a:gd name="connsiteX46" fmla="*/ 1187493 w 4897678"/>
              <a:gd name="connsiteY46" fmla="*/ 2780324 h 6858000"/>
              <a:gd name="connsiteX47" fmla="*/ 1174471 w 4897678"/>
              <a:gd name="connsiteY47" fmla="*/ 2636046 h 6858000"/>
              <a:gd name="connsiteX48" fmla="*/ 1173030 w 4897678"/>
              <a:gd name="connsiteY48" fmla="*/ 2517573 h 6858000"/>
              <a:gd name="connsiteX49" fmla="*/ 1179971 w 4897678"/>
              <a:gd name="connsiteY49" fmla="*/ 2259305 h 6858000"/>
              <a:gd name="connsiteX50" fmla="*/ 1180091 w 4897678"/>
              <a:gd name="connsiteY50" fmla="*/ 2154737 h 6858000"/>
              <a:gd name="connsiteX51" fmla="*/ 1173497 w 4897678"/>
              <a:gd name="connsiteY51" fmla="*/ 2118139 h 6858000"/>
              <a:gd name="connsiteX52" fmla="*/ 1168754 w 4897678"/>
              <a:gd name="connsiteY52" fmla="*/ 2064932 h 6858000"/>
              <a:gd name="connsiteX53" fmla="*/ 1175360 w 4897678"/>
              <a:gd name="connsiteY53" fmla="*/ 2031780 h 6858000"/>
              <a:gd name="connsiteX54" fmla="*/ 1175420 w 4897678"/>
              <a:gd name="connsiteY54" fmla="*/ 2025741 h 6858000"/>
              <a:gd name="connsiteX55" fmla="*/ 1192392 w 4897678"/>
              <a:gd name="connsiteY55" fmla="*/ 1985855 h 6858000"/>
              <a:gd name="connsiteX56" fmla="*/ 1240537 w 4897678"/>
              <a:gd name="connsiteY56" fmla="*/ 1810891 h 6858000"/>
              <a:gd name="connsiteX57" fmla="*/ 1262324 w 4897678"/>
              <a:gd name="connsiteY57" fmla="*/ 1680343 h 6858000"/>
              <a:gd name="connsiteX58" fmla="*/ 1264475 w 4897678"/>
              <a:gd name="connsiteY58" fmla="*/ 1634781 h 6858000"/>
              <a:gd name="connsiteX59" fmla="*/ 1268425 w 4897678"/>
              <a:gd name="connsiteY59" fmla="*/ 1558391 h 6858000"/>
              <a:gd name="connsiteX60" fmla="*/ 1263100 w 4897678"/>
              <a:gd name="connsiteY60" fmla="*/ 1489998 h 6858000"/>
              <a:gd name="connsiteX61" fmla="*/ 1286195 w 4897678"/>
              <a:gd name="connsiteY61" fmla="*/ 1421105 h 6858000"/>
              <a:gd name="connsiteX62" fmla="*/ 1298315 w 4897678"/>
              <a:gd name="connsiteY62" fmla="*/ 1361656 h 6858000"/>
              <a:gd name="connsiteX63" fmla="*/ 1294008 w 4897678"/>
              <a:gd name="connsiteY63" fmla="*/ 1357170 h 6858000"/>
              <a:gd name="connsiteX64" fmla="*/ 1295031 w 4897678"/>
              <a:gd name="connsiteY64" fmla="*/ 1349556 h 6858000"/>
              <a:gd name="connsiteX65" fmla="*/ 1301170 w 4897678"/>
              <a:gd name="connsiteY65" fmla="*/ 1345177 h 6858000"/>
              <a:gd name="connsiteX66" fmla="*/ 1337115 w 4897678"/>
              <a:gd name="connsiteY66" fmla="*/ 1249089 h 6858000"/>
              <a:gd name="connsiteX67" fmla="*/ 1335308 w 4897678"/>
              <a:gd name="connsiteY67" fmla="*/ 1164961 h 6858000"/>
              <a:gd name="connsiteX68" fmla="*/ 1365049 w 4897678"/>
              <a:gd name="connsiteY68" fmla="*/ 1102487 h 6858000"/>
              <a:gd name="connsiteX69" fmla="*/ 1380977 w 4897678"/>
              <a:gd name="connsiteY69" fmla="*/ 1051638 h 6858000"/>
              <a:gd name="connsiteX70" fmla="*/ 1360650 w 4897678"/>
              <a:gd name="connsiteY70" fmla="*/ 950605 h 6858000"/>
              <a:gd name="connsiteX71" fmla="*/ 1321700 w 4897678"/>
              <a:gd name="connsiteY71" fmla="*/ 890133 h 6858000"/>
              <a:gd name="connsiteX72" fmla="*/ 1306943 w 4897678"/>
              <a:gd name="connsiteY72" fmla="*/ 779617 h 6858000"/>
              <a:gd name="connsiteX73" fmla="*/ 1379157 w 4897678"/>
              <a:gd name="connsiteY73" fmla="*/ 712462 h 6858000"/>
              <a:gd name="connsiteX74" fmla="*/ 1363659 w 4897678"/>
              <a:gd name="connsiteY74" fmla="*/ 600848 h 6858000"/>
              <a:gd name="connsiteX75" fmla="*/ 1382080 w 4897678"/>
              <a:gd name="connsiteY75" fmla="*/ 515581 h 6858000"/>
              <a:gd name="connsiteX76" fmla="*/ 1373630 w 4897678"/>
              <a:gd name="connsiteY76" fmla="*/ 455615 h 6858000"/>
              <a:gd name="connsiteX77" fmla="*/ 1413997 w 4897678"/>
              <a:gd name="connsiteY77" fmla="*/ 334926 h 6858000"/>
              <a:gd name="connsiteX78" fmla="*/ 1442766 w 4897678"/>
              <a:gd name="connsiteY78" fmla="*/ 236597 h 6858000"/>
              <a:gd name="connsiteX79" fmla="*/ 1470206 w 4897678"/>
              <a:gd name="connsiteY79" fmla="*/ 182099 h 6858000"/>
              <a:gd name="connsiteX80" fmla="*/ 1502900 w 4897678"/>
              <a:gd name="connsiteY80" fmla="*/ 143623 h 6858000"/>
              <a:gd name="connsiteX81" fmla="*/ 1501081 w 4897678"/>
              <a:gd name="connsiteY81" fmla="*/ 89121 h 6858000"/>
              <a:gd name="connsiteX82" fmla="*/ 1539225 w 4897678"/>
              <a:gd name="connsiteY82" fmla="*/ 52964 h 6858000"/>
              <a:gd name="connsiteX83" fmla="*/ 1553576 w 4897678"/>
              <a:gd name="connsiteY83" fmla="*/ 0 h 6858000"/>
              <a:gd name="connsiteX0" fmla="*/ 1553576 w 4897678"/>
              <a:gd name="connsiteY0" fmla="*/ 0 h 6858000"/>
              <a:gd name="connsiteX1" fmla="*/ 4897678 w 4897678"/>
              <a:gd name="connsiteY1" fmla="*/ 0 h 6858000"/>
              <a:gd name="connsiteX2" fmla="*/ 4897678 w 4897678"/>
              <a:gd name="connsiteY2" fmla="*/ 6858000 h 6858000"/>
              <a:gd name="connsiteX3" fmla="*/ 0 w 4897678"/>
              <a:gd name="connsiteY3" fmla="*/ 6858000 h 6858000"/>
              <a:gd name="connsiteX4" fmla="*/ 153 w 4897678"/>
              <a:gd name="connsiteY4" fmla="*/ 6857440 h 6858000"/>
              <a:gd name="connsiteX5" fmla="*/ 30867 w 4897678"/>
              <a:gd name="connsiteY5" fmla="*/ 6809563 h 6858000"/>
              <a:gd name="connsiteX6" fmla="*/ 42695 w 4897678"/>
              <a:gd name="connsiteY6" fmla="*/ 6765511 h 6858000"/>
              <a:gd name="connsiteX7" fmla="*/ 52856 w 4897678"/>
              <a:gd name="connsiteY7" fmla="*/ 6696748 h 6858000"/>
              <a:gd name="connsiteX8" fmla="*/ 97271 w 4897678"/>
              <a:gd name="connsiteY8" fmla="*/ 6623770 h 6858000"/>
              <a:gd name="connsiteX9" fmla="*/ 109528 w 4897678"/>
              <a:gd name="connsiteY9" fmla="*/ 6561395 h 6858000"/>
              <a:gd name="connsiteX10" fmla="*/ 134058 w 4897678"/>
              <a:gd name="connsiteY10" fmla="*/ 6505906 h 6858000"/>
              <a:gd name="connsiteX11" fmla="*/ 130808 w 4897678"/>
              <a:gd name="connsiteY11" fmla="*/ 6500603 h 6858000"/>
              <a:gd name="connsiteX12" fmla="*/ 133434 w 4897678"/>
              <a:gd name="connsiteY12" fmla="*/ 6493382 h 6858000"/>
              <a:gd name="connsiteX13" fmla="*/ 185390 w 4897678"/>
              <a:gd name="connsiteY13" fmla="*/ 6460270 h 6858000"/>
              <a:gd name="connsiteX14" fmla="*/ 195994 w 4897678"/>
              <a:gd name="connsiteY14" fmla="*/ 6404216 h 6858000"/>
              <a:gd name="connsiteX15" fmla="*/ 277225 w 4897678"/>
              <a:gd name="connsiteY15" fmla="*/ 6346762 h 6858000"/>
              <a:gd name="connsiteX16" fmla="*/ 279592 w 4897678"/>
              <a:gd name="connsiteY16" fmla="*/ 6292076 h 6858000"/>
              <a:gd name="connsiteX17" fmla="*/ 279475 w 4897678"/>
              <a:gd name="connsiteY17" fmla="*/ 6223342 h 6858000"/>
              <a:gd name="connsiteX18" fmla="*/ 310206 w 4897678"/>
              <a:gd name="connsiteY18" fmla="*/ 6270812 h 6858000"/>
              <a:gd name="connsiteX19" fmla="*/ 321064 w 4897678"/>
              <a:gd name="connsiteY19" fmla="*/ 6227890 h 6858000"/>
              <a:gd name="connsiteX20" fmla="*/ 282704 w 4897678"/>
              <a:gd name="connsiteY20" fmla="*/ 6117636 h 6858000"/>
              <a:gd name="connsiteX21" fmla="*/ 257561 w 4897678"/>
              <a:gd name="connsiteY21" fmla="*/ 6050242 h 6858000"/>
              <a:gd name="connsiteX22" fmla="*/ 266735 w 4897678"/>
              <a:gd name="connsiteY22" fmla="*/ 5939124 h 6858000"/>
              <a:gd name="connsiteX23" fmla="*/ 272947 w 4897678"/>
              <a:gd name="connsiteY23" fmla="*/ 5897456 h 6858000"/>
              <a:gd name="connsiteX24" fmla="*/ 302110 w 4897678"/>
              <a:gd name="connsiteY24" fmla="*/ 5763866 h 6858000"/>
              <a:gd name="connsiteX25" fmla="*/ 311387 w 4897678"/>
              <a:gd name="connsiteY25" fmla="*/ 5718432 h 6858000"/>
              <a:gd name="connsiteX26" fmla="*/ 291749 w 4897678"/>
              <a:gd name="connsiteY26" fmla="*/ 5606846 h 6858000"/>
              <a:gd name="connsiteX27" fmla="*/ 386282 w 4897678"/>
              <a:gd name="connsiteY27" fmla="*/ 5513206 h 6858000"/>
              <a:gd name="connsiteX28" fmla="*/ 445799 w 4897678"/>
              <a:gd name="connsiteY28" fmla="*/ 5395474 h 6858000"/>
              <a:gd name="connsiteX29" fmla="*/ 532017 w 4897678"/>
              <a:gd name="connsiteY29" fmla="*/ 5284615 h 6858000"/>
              <a:gd name="connsiteX30" fmla="*/ 506013 w 4897678"/>
              <a:gd name="connsiteY30" fmla="*/ 5187685 h 6858000"/>
              <a:gd name="connsiteX31" fmla="*/ 604868 w 4897678"/>
              <a:gd name="connsiteY31" fmla="*/ 4966224 h 6858000"/>
              <a:gd name="connsiteX32" fmla="*/ 739205 w 4897678"/>
              <a:gd name="connsiteY32" fmla="*/ 4844222 h 6858000"/>
              <a:gd name="connsiteX33" fmla="*/ 916267 w 4897678"/>
              <a:gd name="connsiteY33" fmla="*/ 4639226 h 6858000"/>
              <a:gd name="connsiteX34" fmla="*/ 960970 w 4897678"/>
              <a:gd name="connsiteY34" fmla="*/ 4458968 h 6858000"/>
              <a:gd name="connsiteX35" fmla="*/ 974467 w 4897678"/>
              <a:gd name="connsiteY35" fmla="*/ 4400454 h 6858000"/>
              <a:gd name="connsiteX36" fmla="*/ 1019252 w 4897678"/>
              <a:gd name="connsiteY36" fmla="*/ 4326337 h 6858000"/>
              <a:gd name="connsiteX37" fmla="*/ 1097435 w 4897678"/>
              <a:gd name="connsiteY37" fmla="*/ 4004432 h 6858000"/>
              <a:gd name="connsiteX38" fmla="*/ 1115477 w 4897678"/>
              <a:gd name="connsiteY38" fmla="*/ 3887430 h 6858000"/>
              <a:gd name="connsiteX39" fmla="*/ 1129980 w 4897678"/>
              <a:gd name="connsiteY39" fmla="*/ 3841018 h 6858000"/>
              <a:gd name="connsiteX40" fmla="*/ 1128054 w 4897678"/>
              <a:gd name="connsiteY40" fmla="*/ 3833633 h 6858000"/>
              <a:gd name="connsiteX41" fmla="*/ 1144766 w 4897678"/>
              <a:gd name="connsiteY41" fmla="*/ 3703595 h 6858000"/>
              <a:gd name="connsiteX42" fmla="*/ 1146269 w 4897678"/>
              <a:gd name="connsiteY42" fmla="*/ 3675779 h 6858000"/>
              <a:gd name="connsiteX43" fmla="*/ 1145250 w 4897678"/>
              <a:gd name="connsiteY43" fmla="*/ 3673177 h 6858000"/>
              <a:gd name="connsiteX44" fmla="*/ 1145144 w 4897678"/>
              <a:gd name="connsiteY44" fmla="*/ 3399727 h 6858000"/>
              <a:gd name="connsiteX45" fmla="*/ 1153102 w 4897678"/>
              <a:gd name="connsiteY45" fmla="*/ 3022588 h 6858000"/>
              <a:gd name="connsiteX46" fmla="*/ 1187493 w 4897678"/>
              <a:gd name="connsiteY46" fmla="*/ 2780324 h 6858000"/>
              <a:gd name="connsiteX47" fmla="*/ 1174471 w 4897678"/>
              <a:gd name="connsiteY47" fmla="*/ 2636046 h 6858000"/>
              <a:gd name="connsiteX48" fmla="*/ 1173030 w 4897678"/>
              <a:gd name="connsiteY48" fmla="*/ 2517573 h 6858000"/>
              <a:gd name="connsiteX49" fmla="*/ 1179971 w 4897678"/>
              <a:gd name="connsiteY49" fmla="*/ 2259305 h 6858000"/>
              <a:gd name="connsiteX50" fmla="*/ 1180091 w 4897678"/>
              <a:gd name="connsiteY50" fmla="*/ 2154737 h 6858000"/>
              <a:gd name="connsiteX51" fmla="*/ 1173497 w 4897678"/>
              <a:gd name="connsiteY51" fmla="*/ 2118139 h 6858000"/>
              <a:gd name="connsiteX52" fmla="*/ 1168754 w 4897678"/>
              <a:gd name="connsiteY52" fmla="*/ 2064932 h 6858000"/>
              <a:gd name="connsiteX53" fmla="*/ 1175360 w 4897678"/>
              <a:gd name="connsiteY53" fmla="*/ 2031780 h 6858000"/>
              <a:gd name="connsiteX54" fmla="*/ 1175420 w 4897678"/>
              <a:gd name="connsiteY54" fmla="*/ 2025741 h 6858000"/>
              <a:gd name="connsiteX55" fmla="*/ 1192392 w 4897678"/>
              <a:gd name="connsiteY55" fmla="*/ 1985855 h 6858000"/>
              <a:gd name="connsiteX56" fmla="*/ 1240537 w 4897678"/>
              <a:gd name="connsiteY56" fmla="*/ 1810891 h 6858000"/>
              <a:gd name="connsiteX57" fmla="*/ 1262324 w 4897678"/>
              <a:gd name="connsiteY57" fmla="*/ 1680343 h 6858000"/>
              <a:gd name="connsiteX58" fmla="*/ 1264475 w 4897678"/>
              <a:gd name="connsiteY58" fmla="*/ 1634781 h 6858000"/>
              <a:gd name="connsiteX59" fmla="*/ 1268425 w 4897678"/>
              <a:gd name="connsiteY59" fmla="*/ 1558391 h 6858000"/>
              <a:gd name="connsiteX60" fmla="*/ 1263100 w 4897678"/>
              <a:gd name="connsiteY60" fmla="*/ 1489998 h 6858000"/>
              <a:gd name="connsiteX61" fmla="*/ 1286195 w 4897678"/>
              <a:gd name="connsiteY61" fmla="*/ 1421105 h 6858000"/>
              <a:gd name="connsiteX62" fmla="*/ 1298315 w 4897678"/>
              <a:gd name="connsiteY62" fmla="*/ 1361656 h 6858000"/>
              <a:gd name="connsiteX63" fmla="*/ 1294008 w 4897678"/>
              <a:gd name="connsiteY63" fmla="*/ 1357170 h 6858000"/>
              <a:gd name="connsiteX64" fmla="*/ 1295031 w 4897678"/>
              <a:gd name="connsiteY64" fmla="*/ 1349556 h 6858000"/>
              <a:gd name="connsiteX65" fmla="*/ 1301170 w 4897678"/>
              <a:gd name="connsiteY65" fmla="*/ 1345177 h 6858000"/>
              <a:gd name="connsiteX66" fmla="*/ 1337115 w 4897678"/>
              <a:gd name="connsiteY66" fmla="*/ 1249089 h 6858000"/>
              <a:gd name="connsiteX67" fmla="*/ 1335308 w 4897678"/>
              <a:gd name="connsiteY67" fmla="*/ 1164961 h 6858000"/>
              <a:gd name="connsiteX68" fmla="*/ 1365049 w 4897678"/>
              <a:gd name="connsiteY68" fmla="*/ 1102487 h 6858000"/>
              <a:gd name="connsiteX69" fmla="*/ 1380977 w 4897678"/>
              <a:gd name="connsiteY69" fmla="*/ 1051638 h 6858000"/>
              <a:gd name="connsiteX70" fmla="*/ 1360650 w 4897678"/>
              <a:gd name="connsiteY70" fmla="*/ 950605 h 6858000"/>
              <a:gd name="connsiteX71" fmla="*/ 1321700 w 4897678"/>
              <a:gd name="connsiteY71" fmla="*/ 890133 h 6858000"/>
              <a:gd name="connsiteX72" fmla="*/ 1306943 w 4897678"/>
              <a:gd name="connsiteY72" fmla="*/ 779617 h 6858000"/>
              <a:gd name="connsiteX73" fmla="*/ 1379157 w 4897678"/>
              <a:gd name="connsiteY73" fmla="*/ 712462 h 6858000"/>
              <a:gd name="connsiteX74" fmla="*/ 1363659 w 4897678"/>
              <a:gd name="connsiteY74" fmla="*/ 600848 h 6858000"/>
              <a:gd name="connsiteX75" fmla="*/ 1382080 w 4897678"/>
              <a:gd name="connsiteY75" fmla="*/ 515581 h 6858000"/>
              <a:gd name="connsiteX76" fmla="*/ 1373630 w 4897678"/>
              <a:gd name="connsiteY76" fmla="*/ 455615 h 6858000"/>
              <a:gd name="connsiteX77" fmla="*/ 1413997 w 4897678"/>
              <a:gd name="connsiteY77" fmla="*/ 334926 h 6858000"/>
              <a:gd name="connsiteX78" fmla="*/ 1442766 w 4897678"/>
              <a:gd name="connsiteY78" fmla="*/ 236597 h 6858000"/>
              <a:gd name="connsiteX79" fmla="*/ 1470206 w 4897678"/>
              <a:gd name="connsiteY79" fmla="*/ 182099 h 6858000"/>
              <a:gd name="connsiteX80" fmla="*/ 1502900 w 4897678"/>
              <a:gd name="connsiteY80" fmla="*/ 143623 h 6858000"/>
              <a:gd name="connsiteX81" fmla="*/ 1501081 w 4897678"/>
              <a:gd name="connsiteY81" fmla="*/ 89121 h 6858000"/>
              <a:gd name="connsiteX82" fmla="*/ 1539225 w 4897678"/>
              <a:gd name="connsiteY82" fmla="*/ 52964 h 6858000"/>
              <a:gd name="connsiteX83" fmla="*/ 1553576 w 4897678"/>
              <a:gd name="connsiteY83"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Lst>
            <a:rect l="l" t="t" r="r" b="b"/>
            <a:pathLst>
              <a:path w="4897678" h="6858000">
                <a:moveTo>
                  <a:pt x="1553576" y="0"/>
                </a:moveTo>
                <a:lnTo>
                  <a:pt x="4897678" y="0"/>
                </a:lnTo>
                <a:lnTo>
                  <a:pt x="4897678" y="6858000"/>
                </a:lnTo>
                <a:lnTo>
                  <a:pt x="0" y="6858000"/>
                </a:lnTo>
                <a:lnTo>
                  <a:pt x="153" y="6857440"/>
                </a:lnTo>
                <a:cubicBezTo>
                  <a:pt x="5083" y="6847546"/>
                  <a:pt x="14234" y="6832974"/>
                  <a:pt x="30867" y="6809563"/>
                </a:cubicBezTo>
                <a:cubicBezTo>
                  <a:pt x="24219" y="6797941"/>
                  <a:pt x="28810" y="6785613"/>
                  <a:pt x="42695" y="6765511"/>
                </a:cubicBezTo>
                <a:cubicBezTo>
                  <a:pt x="59269" y="6727996"/>
                  <a:pt x="20378" y="6732956"/>
                  <a:pt x="52856" y="6696748"/>
                </a:cubicBezTo>
                <a:lnTo>
                  <a:pt x="97271" y="6623770"/>
                </a:lnTo>
                <a:cubicBezTo>
                  <a:pt x="100242" y="6627814"/>
                  <a:pt x="102661" y="6576527"/>
                  <a:pt x="109528" y="6561395"/>
                </a:cubicBezTo>
                <a:cubicBezTo>
                  <a:pt x="121751" y="6529041"/>
                  <a:pt x="144143" y="6527264"/>
                  <a:pt x="134058" y="6505906"/>
                </a:cubicBezTo>
                <a:lnTo>
                  <a:pt x="130808" y="6500603"/>
                </a:lnTo>
                <a:lnTo>
                  <a:pt x="133434" y="6493382"/>
                </a:lnTo>
                <a:cubicBezTo>
                  <a:pt x="135405" y="6489789"/>
                  <a:pt x="182615" y="6458140"/>
                  <a:pt x="185390" y="6460270"/>
                </a:cubicBezTo>
                <a:cubicBezTo>
                  <a:pt x="187037" y="6425066"/>
                  <a:pt x="177989" y="6431680"/>
                  <a:pt x="195994" y="6404216"/>
                </a:cubicBezTo>
                <a:cubicBezTo>
                  <a:pt x="194733" y="6376164"/>
                  <a:pt x="248157" y="6408016"/>
                  <a:pt x="277225" y="6346762"/>
                </a:cubicBezTo>
                <a:lnTo>
                  <a:pt x="279592" y="6292076"/>
                </a:lnTo>
                <a:lnTo>
                  <a:pt x="279475" y="6223342"/>
                </a:lnTo>
                <a:lnTo>
                  <a:pt x="310206" y="6270812"/>
                </a:lnTo>
                <a:lnTo>
                  <a:pt x="321064" y="6227890"/>
                </a:lnTo>
                <a:lnTo>
                  <a:pt x="282704" y="6117636"/>
                </a:lnTo>
                <a:cubicBezTo>
                  <a:pt x="287578" y="6073252"/>
                  <a:pt x="228632" y="6103262"/>
                  <a:pt x="257561" y="6050242"/>
                </a:cubicBezTo>
                <a:cubicBezTo>
                  <a:pt x="261977" y="6008758"/>
                  <a:pt x="252117" y="5979642"/>
                  <a:pt x="266735" y="5939124"/>
                </a:cubicBezTo>
                <a:cubicBezTo>
                  <a:pt x="257326" y="5930296"/>
                  <a:pt x="254506" y="5918965"/>
                  <a:pt x="272947" y="5897456"/>
                </a:cubicBezTo>
                <a:lnTo>
                  <a:pt x="302110" y="5763866"/>
                </a:lnTo>
                <a:cubicBezTo>
                  <a:pt x="289286" y="5751252"/>
                  <a:pt x="326941" y="5730258"/>
                  <a:pt x="311387" y="5718432"/>
                </a:cubicBezTo>
                <a:cubicBezTo>
                  <a:pt x="309659" y="5692261"/>
                  <a:pt x="290822" y="5641050"/>
                  <a:pt x="291749" y="5606846"/>
                </a:cubicBezTo>
                <a:cubicBezTo>
                  <a:pt x="355141" y="5518667"/>
                  <a:pt x="362905" y="5574781"/>
                  <a:pt x="386282" y="5513206"/>
                </a:cubicBezTo>
                <a:cubicBezTo>
                  <a:pt x="400400" y="5463532"/>
                  <a:pt x="435499" y="5431641"/>
                  <a:pt x="445799" y="5395474"/>
                </a:cubicBezTo>
                <a:lnTo>
                  <a:pt x="532017" y="5284615"/>
                </a:lnTo>
                <a:lnTo>
                  <a:pt x="506013" y="5187685"/>
                </a:lnTo>
                <a:cubicBezTo>
                  <a:pt x="539823" y="5141843"/>
                  <a:pt x="550113" y="5030691"/>
                  <a:pt x="604868" y="4966224"/>
                </a:cubicBezTo>
                <a:lnTo>
                  <a:pt x="739205" y="4844222"/>
                </a:lnTo>
                <a:lnTo>
                  <a:pt x="916267" y="4639226"/>
                </a:lnTo>
                <a:cubicBezTo>
                  <a:pt x="940414" y="4565414"/>
                  <a:pt x="921973" y="4546524"/>
                  <a:pt x="960970" y="4458968"/>
                </a:cubicBezTo>
                <a:cubicBezTo>
                  <a:pt x="944678" y="4442947"/>
                  <a:pt x="969490" y="4417006"/>
                  <a:pt x="974467" y="4400454"/>
                </a:cubicBezTo>
                <a:cubicBezTo>
                  <a:pt x="982773" y="4380936"/>
                  <a:pt x="1007298" y="4366877"/>
                  <a:pt x="1019252" y="4326337"/>
                </a:cubicBezTo>
                <a:cubicBezTo>
                  <a:pt x="1036267" y="4260393"/>
                  <a:pt x="1059530" y="4136055"/>
                  <a:pt x="1097435" y="4004432"/>
                </a:cubicBezTo>
                <a:cubicBezTo>
                  <a:pt x="1106825" y="3966554"/>
                  <a:pt x="1101080" y="3928762"/>
                  <a:pt x="1115477" y="3887430"/>
                </a:cubicBezTo>
                <a:lnTo>
                  <a:pt x="1129980" y="3841018"/>
                </a:lnTo>
                <a:lnTo>
                  <a:pt x="1128054" y="3833633"/>
                </a:lnTo>
                <a:lnTo>
                  <a:pt x="1144766" y="3703595"/>
                </a:lnTo>
                <a:cubicBezTo>
                  <a:pt x="1147066" y="3696849"/>
                  <a:pt x="1148103" y="3688315"/>
                  <a:pt x="1146269" y="3675779"/>
                </a:cubicBezTo>
                <a:lnTo>
                  <a:pt x="1145250" y="3673177"/>
                </a:lnTo>
                <a:cubicBezTo>
                  <a:pt x="1145215" y="3582027"/>
                  <a:pt x="1145179" y="3490877"/>
                  <a:pt x="1145144" y="3399727"/>
                </a:cubicBezTo>
                <a:cubicBezTo>
                  <a:pt x="1147083" y="3299532"/>
                  <a:pt x="1148035" y="3137700"/>
                  <a:pt x="1153102" y="3022588"/>
                </a:cubicBezTo>
                <a:cubicBezTo>
                  <a:pt x="1180646" y="2922794"/>
                  <a:pt x="1174532" y="2884035"/>
                  <a:pt x="1187493" y="2780324"/>
                </a:cubicBezTo>
                <a:cubicBezTo>
                  <a:pt x="1158375" y="2741828"/>
                  <a:pt x="1179569" y="2688494"/>
                  <a:pt x="1174471" y="2636046"/>
                </a:cubicBezTo>
                <a:cubicBezTo>
                  <a:pt x="1166636" y="2600315"/>
                  <a:pt x="1172113" y="2580363"/>
                  <a:pt x="1173030" y="2517573"/>
                </a:cubicBezTo>
                <a:lnTo>
                  <a:pt x="1179971" y="2259305"/>
                </a:lnTo>
                <a:cubicBezTo>
                  <a:pt x="1185659" y="2235860"/>
                  <a:pt x="1188526" y="2166165"/>
                  <a:pt x="1180091" y="2154737"/>
                </a:cubicBezTo>
                <a:cubicBezTo>
                  <a:pt x="1178839" y="2140566"/>
                  <a:pt x="1182896" y="2122956"/>
                  <a:pt x="1173497" y="2118139"/>
                </a:cubicBezTo>
                <a:cubicBezTo>
                  <a:pt x="1162334" y="2109329"/>
                  <a:pt x="1182925" y="2054984"/>
                  <a:pt x="1168754" y="2064932"/>
                </a:cubicBezTo>
                <a:cubicBezTo>
                  <a:pt x="1172297" y="2055306"/>
                  <a:pt x="1174348" y="2043912"/>
                  <a:pt x="1175360" y="2031780"/>
                </a:cubicBezTo>
                <a:lnTo>
                  <a:pt x="1175420" y="2025741"/>
                </a:lnTo>
                <a:lnTo>
                  <a:pt x="1192392" y="1985855"/>
                </a:lnTo>
                <a:cubicBezTo>
                  <a:pt x="1215175" y="1923519"/>
                  <a:pt x="1226212" y="1866045"/>
                  <a:pt x="1240537" y="1810891"/>
                </a:cubicBezTo>
                <a:cubicBezTo>
                  <a:pt x="1259067" y="1728006"/>
                  <a:pt x="1217317" y="1786031"/>
                  <a:pt x="1262324" y="1680343"/>
                </a:cubicBezTo>
                <a:cubicBezTo>
                  <a:pt x="1253348" y="1670409"/>
                  <a:pt x="1255203" y="1657385"/>
                  <a:pt x="1264475" y="1634781"/>
                </a:cubicBezTo>
                <a:cubicBezTo>
                  <a:pt x="1272659" y="1594593"/>
                  <a:pt x="1244427" y="1600697"/>
                  <a:pt x="1268425" y="1558391"/>
                </a:cubicBezTo>
                <a:lnTo>
                  <a:pt x="1263100" y="1489998"/>
                </a:lnTo>
                <a:cubicBezTo>
                  <a:pt x="1266865" y="1493313"/>
                  <a:pt x="1282717" y="1437353"/>
                  <a:pt x="1286195" y="1421105"/>
                </a:cubicBezTo>
                <a:cubicBezTo>
                  <a:pt x="1291230" y="1386887"/>
                  <a:pt x="1312727" y="1380369"/>
                  <a:pt x="1298315" y="1361656"/>
                </a:cubicBezTo>
                <a:lnTo>
                  <a:pt x="1294008" y="1357170"/>
                </a:lnTo>
                <a:lnTo>
                  <a:pt x="1295031" y="1349556"/>
                </a:lnTo>
                <a:cubicBezTo>
                  <a:pt x="1296189" y="1345624"/>
                  <a:pt x="1298003" y="1343687"/>
                  <a:pt x="1301170" y="1345177"/>
                </a:cubicBezTo>
                <a:cubicBezTo>
                  <a:pt x="1295263" y="1310433"/>
                  <a:pt x="1325388" y="1279763"/>
                  <a:pt x="1337115" y="1249089"/>
                </a:cubicBezTo>
                <a:cubicBezTo>
                  <a:pt x="1329895" y="1221954"/>
                  <a:pt x="1319987" y="1231008"/>
                  <a:pt x="1335308" y="1164961"/>
                </a:cubicBezTo>
                <a:lnTo>
                  <a:pt x="1365049" y="1102487"/>
                </a:lnTo>
                <a:lnTo>
                  <a:pt x="1380977" y="1051638"/>
                </a:lnTo>
                <a:lnTo>
                  <a:pt x="1360650" y="950605"/>
                </a:lnTo>
                <a:cubicBezTo>
                  <a:pt x="1355937" y="906205"/>
                  <a:pt x="1304757" y="948105"/>
                  <a:pt x="1321700" y="890133"/>
                </a:cubicBezTo>
                <a:cubicBezTo>
                  <a:pt x="1317159" y="848662"/>
                  <a:pt x="1301312" y="822322"/>
                  <a:pt x="1306943" y="779617"/>
                </a:cubicBezTo>
                <a:cubicBezTo>
                  <a:pt x="1295866" y="773001"/>
                  <a:pt x="1365734" y="737413"/>
                  <a:pt x="1379157" y="712462"/>
                </a:cubicBezTo>
                <a:cubicBezTo>
                  <a:pt x="1379148" y="666884"/>
                  <a:pt x="1363668" y="646426"/>
                  <a:pt x="1363659" y="600848"/>
                </a:cubicBezTo>
                <a:cubicBezTo>
                  <a:pt x="1348438" y="591261"/>
                  <a:pt x="1399800" y="523813"/>
                  <a:pt x="1382080" y="515581"/>
                </a:cubicBezTo>
                <a:cubicBezTo>
                  <a:pt x="1374807" y="490382"/>
                  <a:pt x="1380026" y="489229"/>
                  <a:pt x="1373630" y="455615"/>
                </a:cubicBezTo>
                <a:cubicBezTo>
                  <a:pt x="1416738" y="355936"/>
                  <a:pt x="1404304" y="400073"/>
                  <a:pt x="1413997" y="334926"/>
                </a:cubicBezTo>
                <a:cubicBezTo>
                  <a:pt x="1426411" y="275061"/>
                  <a:pt x="1398828" y="323811"/>
                  <a:pt x="1442766" y="236597"/>
                </a:cubicBezTo>
                <a:cubicBezTo>
                  <a:pt x="1447404" y="215198"/>
                  <a:pt x="1470995" y="203409"/>
                  <a:pt x="1470206" y="182099"/>
                </a:cubicBezTo>
                <a:cubicBezTo>
                  <a:pt x="1444766" y="154163"/>
                  <a:pt x="1500097" y="157505"/>
                  <a:pt x="1502900" y="143623"/>
                </a:cubicBezTo>
                <a:cubicBezTo>
                  <a:pt x="1502294" y="125456"/>
                  <a:pt x="1501687" y="107288"/>
                  <a:pt x="1501081" y="89121"/>
                </a:cubicBezTo>
                <a:cubicBezTo>
                  <a:pt x="1511343" y="67775"/>
                  <a:pt x="1521898" y="78177"/>
                  <a:pt x="1539225" y="52964"/>
                </a:cubicBezTo>
                <a:lnTo>
                  <a:pt x="1553576"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1275" name="Freeform: Shape 11274">
            <a:extLst>
              <a:ext uri="{FF2B5EF4-FFF2-40B4-BE49-F238E27FC236}">
                <a16:creationId xmlns:a16="http://schemas.microsoft.com/office/drawing/2014/main" id="{5ABDA325-4B50-4FFB-81B9-95576831FB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98365" y="603622"/>
            <a:ext cx="4799189" cy="5659933"/>
          </a:xfrm>
          <a:custGeom>
            <a:avLst/>
            <a:gdLst>
              <a:gd name="connsiteX0" fmla="*/ 0 w 2400300"/>
              <a:gd name="connsiteY0" fmla="*/ 0 h 2400300"/>
              <a:gd name="connsiteX1" fmla="*/ 2400300 w 2400300"/>
              <a:gd name="connsiteY1" fmla="*/ 0 h 2400300"/>
              <a:gd name="connsiteX2" fmla="*/ 2400300 w 2400300"/>
              <a:gd name="connsiteY2" fmla="*/ 2400300 h 2400300"/>
              <a:gd name="connsiteX3" fmla="*/ 0 w 2400300"/>
              <a:gd name="connsiteY3" fmla="*/ 2400300 h 2400300"/>
            </a:gdLst>
            <a:ahLst/>
            <a:cxnLst>
              <a:cxn ang="0">
                <a:pos x="connsiteX0" y="connsiteY0"/>
              </a:cxn>
              <a:cxn ang="0">
                <a:pos x="connsiteX1" y="connsiteY1"/>
              </a:cxn>
              <a:cxn ang="0">
                <a:pos x="connsiteX2" y="connsiteY2"/>
              </a:cxn>
              <a:cxn ang="0">
                <a:pos x="connsiteX3" y="connsiteY3"/>
              </a:cxn>
            </a:cxnLst>
            <a:rect l="l" t="t" r="r" b="b"/>
            <a:pathLst>
              <a:path w="2400300" h="2400300">
                <a:moveTo>
                  <a:pt x="0" y="0"/>
                </a:moveTo>
                <a:lnTo>
                  <a:pt x="2400300" y="0"/>
                </a:lnTo>
                <a:lnTo>
                  <a:pt x="2400300" y="2400300"/>
                </a:lnTo>
                <a:lnTo>
                  <a:pt x="0" y="2400300"/>
                </a:lnTo>
                <a:close/>
              </a:path>
            </a:pathLst>
          </a:custGeom>
          <a:solidFill>
            <a:srgbClr val="F2F2F2"/>
          </a:solidFill>
          <a:ln>
            <a:noFill/>
          </a:ln>
          <a:effectLst>
            <a:outerShdw blurRad="50800" dist="12700" dir="3000000" algn="tl" rotWithShape="0">
              <a:prstClr val="black">
                <a:alpha val="27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11266" name="Picture 2" descr="The 1989 Tiananmen student leaders on China's most-wanted list">
            <a:extLst>
              <a:ext uri="{FF2B5EF4-FFF2-40B4-BE49-F238E27FC236}">
                <a16:creationId xmlns:a16="http://schemas.microsoft.com/office/drawing/2014/main" id="{BE870663-5309-AFE5-C8E7-FCD8B1B48A3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5810" r="19543" b="-1"/>
          <a:stretch/>
        </p:blipFill>
        <p:spPr bwMode="auto">
          <a:xfrm>
            <a:off x="6974214" y="755312"/>
            <a:ext cx="4447491" cy="5347376"/>
          </a:xfrm>
          <a:prstGeom prst="rect">
            <a:avLst/>
          </a:prstGeom>
          <a:noFill/>
          <a:extLst>
            <a:ext uri="{909E8E84-426E-40DD-AFC4-6F175D3DCCD1}">
              <a14:hiddenFill xmlns:a14="http://schemas.microsoft.com/office/drawing/2010/main">
                <a:solidFill>
                  <a:srgbClr val="FFFFFF"/>
                </a:solidFill>
              </a14:hiddenFill>
            </a:ext>
          </a:extLst>
        </p:spPr>
      </p:pic>
      <p:sp>
        <p:nvSpPr>
          <p:cNvPr id="11277" name="Rectangle 6">
            <a:extLst>
              <a:ext uri="{FF2B5EF4-FFF2-40B4-BE49-F238E27FC236}">
                <a16:creationId xmlns:a16="http://schemas.microsoft.com/office/drawing/2014/main" id="{A0895C2A-D37E-4F06-AE58-CC875F83C4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809317" y="407547"/>
            <a:ext cx="924532" cy="422479"/>
          </a:xfrm>
          <a:custGeom>
            <a:avLst/>
            <a:gdLst>
              <a:gd name="connsiteX0" fmla="*/ 0 w 2142503"/>
              <a:gd name="connsiteY0" fmla="*/ 0 h 571500"/>
              <a:gd name="connsiteX1" fmla="*/ 2142503 w 2142503"/>
              <a:gd name="connsiteY1" fmla="*/ 0 h 571500"/>
              <a:gd name="connsiteX2" fmla="*/ 2142503 w 2142503"/>
              <a:gd name="connsiteY2" fmla="*/ 571500 h 571500"/>
              <a:gd name="connsiteX3" fmla="*/ 0 w 2142503"/>
              <a:gd name="connsiteY3" fmla="*/ 571500 h 571500"/>
              <a:gd name="connsiteX4" fmla="*/ 0 w 2142503"/>
              <a:gd name="connsiteY4" fmla="*/ 0 h 571500"/>
              <a:gd name="connsiteX0" fmla="*/ 0 w 2142503"/>
              <a:gd name="connsiteY0" fmla="*/ 0 h 582145"/>
              <a:gd name="connsiteX1" fmla="*/ 2142503 w 2142503"/>
              <a:gd name="connsiteY1" fmla="*/ 0 h 582145"/>
              <a:gd name="connsiteX2" fmla="*/ 2142503 w 2142503"/>
              <a:gd name="connsiteY2" fmla="*/ 571500 h 582145"/>
              <a:gd name="connsiteX3" fmla="*/ 2050917 w 2142503"/>
              <a:gd name="connsiteY3" fmla="*/ 582088 h 582145"/>
              <a:gd name="connsiteX4" fmla="*/ 0 w 2142503"/>
              <a:gd name="connsiteY4" fmla="*/ 571500 h 582145"/>
              <a:gd name="connsiteX5" fmla="*/ 0 w 2142503"/>
              <a:gd name="connsiteY5" fmla="*/ 0 h 582145"/>
              <a:gd name="connsiteX0" fmla="*/ 0 w 2159832"/>
              <a:gd name="connsiteY0" fmla="*/ 0 h 582145"/>
              <a:gd name="connsiteX1" fmla="*/ 2142503 w 2159832"/>
              <a:gd name="connsiteY1" fmla="*/ 0 h 582145"/>
              <a:gd name="connsiteX2" fmla="*/ 2159829 w 2159832"/>
              <a:gd name="connsiteY2" fmla="*/ 96526 h 582145"/>
              <a:gd name="connsiteX3" fmla="*/ 2142503 w 2159832"/>
              <a:gd name="connsiteY3" fmla="*/ 571500 h 582145"/>
              <a:gd name="connsiteX4" fmla="*/ 2050917 w 2159832"/>
              <a:gd name="connsiteY4" fmla="*/ 582088 h 582145"/>
              <a:gd name="connsiteX5" fmla="*/ 0 w 2159832"/>
              <a:gd name="connsiteY5" fmla="*/ 571500 h 582145"/>
              <a:gd name="connsiteX6" fmla="*/ 0 w 2159832"/>
              <a:gd name="connsiteY6" fmla="*/ 0 h 582145"/>
              <a:gd name="connsiteX0" fmla="*/ 0 w 2159832"/>
              <a:gd name="connsiteY0" fmla="*/ 12386 h 594531"/>
              <a:gd name="connsiteX1" fmla="*/ 67826 w 2159832"/>
              <a:gd name="connsiteY1" fmla="*/ 0 h 594531"/>
              <a:gd name="connsiteX2" fmla="*/ 2142503 w 2159832"/>
              <a:gd name="connsiteY2" fmla="*/ 12386 h 594531"/>
              <a:gd name="connsiteX3" fmla="*/ 2159829 w 2159832"/>
              <a:gd name="connsiteY3" fmla="*/ 108912 h 594531"/>
              <a:gd name="connsiteX4" fmla="*/ 2142503 w 2159832"/>
              <a:gd name="connsiteY4" fmla="*/ 583886 h 594531"/>
              <a:gd name="connsiteX5" fmla="*/ 2050917 w 2159832"/>
              <a:gd name="connsiteY5" fmla="*/ 594474 h 594531"/>
              <a:gd name="connsiteX6" fmla="*/ 0 w 2159832"/>
              <a:gd name="connsiteY6" fmla="*/ 583886 h 594531"/>
              <a:gd name="connsiteX7" fmla="*/ 0 w 2159832"/>
              <a:gd name="connsiteY7" fmla="*/ 12386 h 594531"/>
              <a:gd name="connsiteX0" fmla="*/ 0 w 2168908"/>
              <a:gd name="connsiteY0" fmla="*/ 26000 h 594531"/>
              <a:gd name="connsiteX1" fmla="*/ 76902 w 2168908"/>
              <a:gd name="connsiteY1" fmla="*/ 0 h 594531"/>
              <a:gd name="connsiteX2" fmla="*/ 2151579 w 2168908"/>
              <a:gd name="connsiteY2" fmla="*/ 12386 h 594531"/>
              <a:gd name="connsiteX3" fmla="*/ 2168905 w 2168908"/>
              <a:gd name="connsiteY3" fmla="*/ 108912 h 594531"/>
              <a:gd name="connsiteX4" fmla="*/ 2151579 w 2168908"/>
              <a:gd name="connsiteY4" fmla="*/ 583886 h 594531"/>
              <a:gd name="connsiteX5" fmla="*/ 2059993 w 2168908"/>
              <a:gd name="connsiteY5" fmla="*/ 594474 h 594531"/>
              <a:gd name="connsiteX6" fmla="*/ 9076 w 2168908"/>
              <a:gd name="connsiteY6" fmla="*/ 583886 h 594531"/>
              <a:gd name="connsiteX7" fmla="*/ 0 w 2168908"/>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147197 w 2316105"/>
              <a:gd name="connsiteY0" fmla="*/ 26000 h 594531"/>
              <a:gd name="connsiteX1" fmla="*/ 224099 w 2316105"/>
              <a:gd name="connsiteY1" fmla="*/ 0 h 594531"/>
              <a:gd name="connsiteX2" fmla="*/ 2298776 w 2316105"/>
              <a:gd name="connsiteY2" fmla="*/ 12386 h 594531"/>
              <a:gd name="connsiteX3" fmla="*/ 2316102 w 2316105"/>
              <a:gd name="connsiteY3" fmla="*/ 108912 h 594531"/>
              <a:gd name="connsiteX4" fmla="*/ 2298776 w 2316105"/>
              <a:gd name="connsiteY4" fmla="*/ 583886 h 594531"/>
              <a:gd name="connsiteX5" fmla="*/ 2207190 w 2316105"/>
              <a:gd name="connsiteY5" fmla="*/ 594474 h 594531"/>
              <a:gd name="connsiteX6" fmla="*/ 156273 w 2316105"/>
              <a:gd name="connsiteY6" fmla="*/ 583886 h 594531"/>
              <a:gd name="connsiteX7" fmla="*/ 142416 w 2316105"/>
              <a:gd name="connsiteY7" fmla="*/ 235975 h 594531"/>
              <a:gd name="connsiteX8" fmla="*/ 147197 w 2316105"/>
              <a:gd name="connsiteY8" fmla="*/ 26000 h 594531"/>
              <a:gd name="connsiteX0" fmla="*/ 154684 w 2323592"/>
              <a:gd name="connsiteY0" fmla="*/ 26000 h 594531"/>
              <a:gd name="connsiteX1" fmla="*/ 231586 w 2323592"/>
              <a:gd name="connsiteY1" fmla="*/ 0 h 594531"/>
              <a:gd name="connsiteX2" fmla="*/ 2306263 w 2323592"/>
              <a:gd name="connsiteY2" fmla="*/ 12386 h 594531"/>
              <a:gd name="connsiteX3" fmla="*/ 2323589 w 2323592"/>
              <a:gd name="connsiteY3" fmla="*/ 108912 h 594531"/>
              <a:gd name="connsiteX4" fmla="*/ 2306263 w 2323592"/>
              <a:gd name="connsiteY4" fmla="*/ 583886 h 594531"/>
              <a:gd name="connsiteX5" fmla="*/ 2214677 w 2323592"/>
              <a:gd name="connsiteY5" fmla="*/ 594474 h 594531"/>
              <a:gd name="connsiteX6" fmla="*/ 163760 w 2323592"/>
              <a:gd name="connsiteY6" fmla="*/ 583886 h 594531"/>
              <a:gd name="connsiteX7" fmla="*/ 158979 w 2323592"/>
              <a:gd name="connsiteY7" fmla="*/ 403879 h 594531"/>
              <a:gd name="connsiteX8" fmla="*/ 149903 w 2323592"/>
              <a:gd name="connsiteY8" fmla="*/ 235975 h 594531"/>
              <a:gd name="connsiteX9" fmla="*/ 154684 w 2323592"/>
              <a:gd name="connsiteY9" fmla="*/ 26000 h 594531"/>
              <a:gd name="connsiteX0" fmla="*/ 13665 w 2182573"/>
              <a:gd name="connsiteY0" fmla="*/ 26000 h 594531"/>
              <a:gd name="connsiteX1" fmla="*/ 90567 w 2182573"/>
              <a:gd name="connsiteY1" fmla="*/ 0 h 594531"/>
              <a:gd name="connsiteX2" fmla="*/ 2165244 w 2182573"/>
              <a:gd name="connsiteY2" fmla="*/ 12386 h 594531"/>
              <a:gd name="connsiteX3" fmla="*/ 2182570 w 2182573"/>
              <a:gd name="connsiteY3" fmla="*/ 108912 h 594531"/>
              <a:gd name="connsiteX4" fmla="*/ 2165244 w 2182573"/>
              <a:gd name="connsiteY4" fmla="*/ 583886 h 594531"/>
              <a:gd name="connsiteX5" fmla="*/ 2073658 w 2182573"/>
              <a:gd name="connsiteY5" fmla="*/ 594474 h 594531"/>
              <a:gd name="connsiteX6" fmla="*/ 22741 w 2182573"/>
              <a:gd name="connsiteY6" fmla="*/ 583886 h 594531"/>
              <a:gd name="connsiteX7" fmla="*/ 17960 w 2182573"/>
              <a:gd name="connsiteY7" fmla="*/ 403879 h 594531"/>
              <a:gd name="connsiteX8" fmla="*/ 8884 w 2182573"/>
              <a:gd name="connsiteY8" fmla="*/ 235975 h 594531"/>
              <a:gd name="connsiteX9" fmla="*/ 13665 w 2182573"/>
              <a:gd name="connsiteY9" fmla="*/ 26000 h 594531"/>
              <a:gd name="connsiteX0" fmla="*/ 13665 w 2202120"/>
              <a:gd name="connsiteY0" fmla="*/ 26000 h 594531"/>
              <a:gd name="connsiteX1" fmla="*/ 90567 w 2202120"/>
              <a:gd name="connsiteY1" fmla="*/ 0 h 594531"/>
              <a:gd name="connsiteX2" fmla="*/ 2165244 w 2202120"/>
              <a:gd name="connsiteY2" fmla="*/ 12386 h 594531"/>
              <a:gd name="connsiteX3" fmla="*/ 2182570 w 2202120"/>
              <a:gd name="connsiteY3" fmla="*/ 108912 h 594531"/>
              <a:gd name="connsiteX4" fmla="*/ 2192471 w 2202120"/>
              <a:gd name="connsiteY4" fmla="*/ 583886 h 594531"/>
              <a:gd name="connsiteX5" fmla="*/ 2073658 w 2202120"/>
              <a:gd name="connsiteY5" fmla="*/ 594474 h 594531"/>
              <a:gd name="connsiteX6" fmla="*/ 22741 w 2202120"/>
              <a:gd name="connsiteY6" fmla="*/ 583886 h 594531"/>
              <a:gd name="connsiteX7" fmla="*/ 17960 w 2202120"/>
              <a:gd name="connsiteY7" fmla="*/ 403879 h 594531"/>
              <a:gd name="connsiteX8" fmla="*/ 8884 w 2202120"/>
              <a:gd name="connsiteY8" fmla="*/ 235975 h 594531"/>
              <a:gd name="connsiteX9" fmla="*/ 13665 w 2202120"/>
              <a:gd name="connsiteY9" fmla="*/ 26000 h 594531"/>
              <a:gd name="connsiteX0" fmla="*/ 13665 w 2202036"/>
              <a:gd name="connsiteY0" fmla="*/ 26000 h 594531"/>
              <a:gd name="connsiteX1" fmla="*/ 90567 w 2202036"/>
              <a:gd name="connsiteY1" fmla="*/ 0 h 594531"/>
              <a:gd name="connsiteX2" fmla="*/ 2165244 w 2202036"/>
              <a:gd name="connsiteY2" fmla="*/ 12386 h 594531"/>
              <a:gd name="connsiteX3" fmla="*/ 2182570 w 2202036"/>
              <a:gd name="connsiteY3" fmla="*/ 108912 h 594531"/>
              <a:gd name="connsiteX4" fmla="*/ 2191645 w 2202036"/>
              <a:gd name="connsiteY4" fmla="*/ 422031 h 594531"/>
              <a:gd name="connsiteX5" fmla="*/ 2192471 w 2202036"/>
              <a:gd name="connsiteY5" fmla="*/ 583886 h 594531"/>
              <a:gd name="connsiteX6" fmla="*/ 2073658 w 2202036"/>
              <a:gd name="connsiteY6" fmla="*/ 594474 h 594531"/>
              <a:gd name="connsiteX7" fmla="*/ 22741 w 2202036"/>
              <a:gd name="connsiteY7" fmla="*/ 583886 h 594531"/>
              <a:gd name="connsiteX8" fmla="*/ 17960 w 2202036"/>
              <a:gd name="connsiteY8" fmla="*/ 403879 h 594531"/>
              <a:gd name="connsiteX9" fmla="*/ 8884 w 2202036"/>
              <a:gd name="connsiteY9" fmla="*/ 235975 h 594531"/>
              <a:gd name="connsiteX10" fmla="*/ 13665 w 2202036"/>
              <a:gd name="connsiteY10" fmla="*/ 26000 h 594531"/>
              <a:gd name="connsiteX0" fmla="*/ 142254 w 2330625"/>
              <a:gd name="connsiteY0" fmla="*/ 26000 h 594531"/>
              <a:gd name="connsiteX1" fmla="*/ 219156 w 2330625"/>
              <a:gd name="connsiteY1" fmla="*/ 0 h 594531"/>
              <a:gd name="connsiteX2" fmla="*/ 2293833 w 2330625"/>
              <a:gd name="connsiteY2" fmla="*/ 12386 h 594531"/>
              <a:gd name="connsiteX3" fmla="*/ 2311159 w 2330625"/>
              <a:gd name="connsiteY3" fmla="*/ 108912 h 594531"/>
              <a:gd name="connsiteX4" fmla="*/ 2320234 w 2330625"/>
              <a:gd name="connsiteY4" fmla="*/ 422031 h 594531"/>
              <a:gd name="connsiteX5" fmla="*/ 2321060 w 2330625"/>
              <a:gd name="connsiteY5" fmla="*/ 583886 h 594531"/>
              <a:gd name="connsiteX6" fmla="*/ 2202247 w 2330625"/>
              <a:gd name="connsiteY6" fmla="*/ 594474 h 594531"/>
              <a:gd name="connsiteX7" fmla="*/ 151330 w 2330625"/>
              <a:gd name="connsiteY7" fmla="*/ 583886 h 594531"/>
              <a:gd name="connsiteX8" fmla="*/ 155624 w 2330625"/>
              <a:gd name="connsiteY8" fmla="*/ 512790 h 594531"/>
              <a:gd name="connsiteX9" fmla="*/ 146549 w 2330625"/>
              <a:gd name="connsiteY9" fmla="*/ 403879 h 594531"/>
              <a:gd name="connsiteX10" fmla="*/ 137473 w 2330625"/>
              <a:gd name="connsiteY10" fmla="*/ 235975 h 594531"/>
              <a:gd name="connsiteX11" fmla="*/ 142254 w 2330625"/>
              <a:gd name="connsiteY11" fmla="*/ 26000 h 594531"/>
              <a:gd name="connsiteX0" fmla="*/ 13413 w 2201784"/>
              <a:gd name="connsiteY0" fmla="*/ 26000 h 594531"/>
              <a:gd name="connsiteX1" fmla="*/ 90315 w 2201784"/>
              <a:gd name="connsiteY1" fmla="*/ 0 h 594531"/>
              <a:gd name="connsiteX2" fmla="*/ 2164992 w 2201784"/>
              <a:gd name="connsiteY2" fmla="*/ 12386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01784" h="594531">
                <a:moveTo>
                  <a:pt x="13413" y="26000"/>
                </a:moveTo>
                <a:cubicBezTo>
                  <a:pt x="37534" y="24897"/>
                  <a:pt x="66194" y="1103"/>
                  <a:pt x="90315" y="0"/>
                </a:cubicBezTo>
                <a:lnTo>
                  <a:pt x="2164992" y="12386"/>
                </a:lnTo>
                <a:cubicBezTo>
                  <a:pt x="2164717" y="43049"/>
                  <a:pt x="2182593" y="78249"/>
                  <a:pt x="2182318" y="108912"/>
                </a:cubicBezTo>
                <a:cubicBezTo>
                  <a:pt x="2188231" y="177186"/>
                  <a:pt x="2189743" y="342869"/>
                  <a:pt x="2191393" y="422031"/>
                </a:cubicBezTo>
                <a:cubicBezTo>
                  <a:pt x="2193043" y="501193"/>
                  <a:pt x="2213396" y="555146"/>
                  <a:pt x="2192219" y="583886"/>
                </a:cubicBezTo>
                <a:cubicBezTo>
                  <a:pt x="2172279" y="582877"/>
                  <a:pt x="2093346" y="595483"/>
                  <a:pt x="2073406" y="594474"/>
                </a:cubicBezTo>
                <a:lnTo>
                  <a:pt x="22489" y="583886"/>
                </a:lnTo>
                <a:cubicBezTo>
                  <a:pt x="5849" y="592962"/>
                  <a:pt x="27580" y="542791"/>
                  <a:pt x="26783" y="512790"/>
                </a:cubicBezTo>
                <a:cubicBezTo>
                  <a:pt x="25986" y="482789"/>
                  <a:pt x="18464" y="450015"/>
                  <a:pt x="17708" y="403879"/>
                </a:cubicBezTo>
                <a:cubicBezTo>
                  <a:pt x="16952" y="357743"/>
                  <a:pt x="-14855" y="308787"/>
                  <a:pt x="8632" y="235975"/>
                </a:cubicBezTo>
                <a:cubicBezTo>
                  <a:pt x="7119" y="142994"/>
                  <a:pt x="-201" y="65329"/>
                  <a:pt x="13413" y="26000"/>
                </a:cubicBezTo>
                <a:close/>
              </a:path>
            </a:pathLst>
          </a:custGeom>
          <a:solidFill>
            <a:srgbClr val="D9D4D0">
              <a:alpha val="50000"/>
            </a:srgbClr>
          </a:solidFill>
          <a:ln>
            <a:noFill/>
          </a:ln>
          <a:effectLst>
            <a:softEdge rad="63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562679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297" name="Rectangle 12296">
            <a:extLst>
              <a:ext uri="{FF2B5EF4-FFF2-40B4-BE49-F238E27FC236}">
                <a16:creationId xmlns:a16="http://schemas.microsoft.com/office/drawing/2014/main" id="{79BB35BC-D5C2-4C8B-A22A-A71E619191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151F875D-2537-E683-B0A0-2B9466317FA8}"/>
              </a:ext>
            </a:extLst>
          </p:cNvPr>
          <p:cNvSpPr>
            <a:spLocks noGrp="1"/>
          </p:cNvSpPr>
          <p:nvPr>
            <p:ph type="title"/>
          </p:nvPr>
        </p:nvSpPr>
        <p:spPr>
          <a:xfrm>
            <a:off x="5640327" y="182563"/>
            <a:ext cx="6226213" cy="1807305"/>
          </a:xfrm>
        </p:spPr>
        <p:txBody>
          <a:bodyPr>
            <a:normAutofit/>
          </a:bodyPr>
          <a:lstStyle/>
          <a:p>
            <a:r>
              <a:rPr lang="da-DK" dirty="0"/>
              <a:t>Studenteroprøret 1989 III</a:t>
            </a:r>
          </a:p>
        </p:txBody>
      </p:sp>
      <p:pic>
        <p:nvPicPr>
          <p:cNvPr id="12292" name="Picture 4" descr="Tiananmen Square: What happened in the protests of 1989? - BBC News">
            <a:extLst>
              <a:ext uri="{FF2B5EF4-FFF2-40B4-BE49-F238E27FC236}">
                <a16:creationId xmlns:a16="http://schemas.microsoft.com/office/drawing/2014/main" id="{C15233AE-6C8F-5FD4-0939-95559B89D3D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8377" r="31455"/>
          <a:stretch/>
        </p:blipFill>
        <p:spPr bwMode="auto">
          <a:xfrm>
            <a:off x="-798633" y="0"/>
            <a:ext cx="6116549" cy="6857990"/>
          </a:xfrm>
          <a:custGeom>
            <a:avLst/>
            <a:gdLst/>
            <a:ahLst/>
            <a:cxnLst/>
            <a:rect l="l" t="t" r="r" b="b"/>
            <a:pathLst>
              <a:path w="6116569" h="6879321">
                <a:moveTo>
                  <a:pt x="0" y="0"/>
                </a:moveTo>
                <a:lnTo>
                  <a:pt x="2935851" y="0"/>
                </a:lnTo>
                <a:cubicBezTo>
                  <a:pt x="3035710" y="10660"/>
                  <a:pt x="3138421" y="17767"/>
                  <a:pt x="3238280" y="31980"/>
                </a:cubicBezTo>
                <a:cubicBezTo>
                  <a:pt x="3817462" y="106602"/>
                  <a:pt x="3127009" y="277163"/>
                  <a:pt x="3660541" y="550772"/>
                </a:cubicBezTo>
                <a:cubicBezTo>
                  <a:pt x="3706191" y="575645"/>
                  <a:pt x="3757546" y="579199"/>
                  <a:pt x="3808902" y="589860"/>
                </a:cubicBezTo>
                <a:cubicBezTo>
                  <a:pt x="4008620" y="625393"/>
                  <a:pt x="4211192" y="618286"/>
                  <a:pt x="4413762" y="625393"/>
                </a:cubicBezTo>
                <a:cubicBezTo>
                  <a:pt x="4465118" y="628946"/>
                  <a:pt x="4525033" y="625393"/>
                  <a:pt x="4567830" y="721333"/>
                </a:cubicBezTo>
                <a:cubicBezTo>
                  <a:pt x="4425175" y="724888"/>
                  <a:pt x="4305344" y="731994"/>
                  <a:pt x="4171247" y="792401"/>
                </a:cubicBezTo>
                <a:cubicBezTo>
                  <a:pt x="4239722" y="859916"/>
                  <a:pt x="4322462" y="795955"/>
                  <a:pt x="4376671" y="842148"/>
                </a:cubicBezTo>
                <a:cubicBezTo>
                  <a:pt x="4428027" y="888342"/>
                  <a:pt x="4470824" y="891896"/>
                  <a:pt x="4527887" y="813722"/>
                </a:cubicBezTo>
                <a:cubicBezTo>
                  <a:pt x="4556417" y="774634"/>
                  <a:pt x="4604920" y="778187"/>
                  <a:pt x="4633452" y="799508"/>
                </a:cubicBezTo>
                <a:cubicBezTo>
                  <a:pt x="4781813" y="913216"/>
                  <a:pt x="4778960" y="909662"/>
                  <a:pt x="4947293" y="870576"/>
                </a:cubicBezTo>
                <a:cubicBezTo>
                  <a:pt x="5055712" y="845701"/>
                  <a:pt x="5166983" y="806615"/>
                  <a:pt x="5263988" y="820828"/>
                </a:cubicBezTo>
                <a:cubicBezTo>
                  <a:pt x="5275401" y="867022"/>
                  <a:pt x="5263988" y="888342"/>
                  <a:pt x="5249723" y="895449"/>
                </a:cubicBezTo>
                <a:cubicBezTo>
                  <a:pt x="5021475" y="1005604"/>
                  <a:pt x="4975825" y="1122864"/>
                  <a:pt x="4744723" y="1197485"/>
                </a:cubicBezTo>
                <a:cubicBezTo>
                  <a:pt x="4724751" y="1268552"/>
                  <a:pt x="4807491" y="1275660"/>
                  <a:pt x="4767548" y="1346727"/>
                </a:cubicBezTo>
                <a:cubicBezTo>
                  <a:pt x="4693367" y="1407134"/>
                  <a:pt x="4610627" y="1346727"/>
                  <a:pt x="4539299" y="1421348"/>
                </a:cubicBezTo>
                <a:cubicBezTo>
                  <a:pt x="4550712" y="1471094"/>
                  <a:pt x="4610627" y="1432008"/>
                  <a:pt x="4607773" y="1485309"/>
                </a:cubicBezTo>
                <a:cubicBezTo>
                  <a:pt x="4604920" y="1517288"/>
                  <a:pt x="4593508" y="1527948"/>
                  <a:pt x="4579242" y="1535055"/>
                </a:cubicBezTo>
                <a:cubicBezTo>
                  <a:pt x="4776107" y="1538608"/>
                  <a:pt x="5383820" y="1574142"/>
                  <a:pt x="5278255" y="1609676"/>
                </a:cubicBezTo>
                <a:cubicBezTo>
                  <a:pt x="5418057" y="1698511"/>
                  <a:pt x="5623481" y="1609676"/>
                  <a:pt x="5771843" y="1630997"/>
                </a:cubicBezTo>
                <a:cubicBezTo>
                  <a:pt x="5925911" y="1652316"/>
                  <a:pt x="6171278" y="1719830"/>
                  <a:pt x="6105656" y="1748257"/>
                </a:cubicBezTo>
                <a:cubicBezTo>
                  <a:pt x="6031475" y="1780238"/>
                  <a:pt x="5766136" y="2146235"/>
                  <a:pt x="5691955" y="2167555"/>
                </a:cubicBezTo>
                <a:cubicBezTo>
                  <a:pt x="5606362" y="2188875"/>
                  <a:pt x="5589243" y="2217302"/>
                  <a:pt x="5475118" y="2348776"/>
                </a:cubicBezTo>
                <a:cubicBezTo>
                  <a:pt x="5398085" y="2437610"/>
                  <a:pt x="5709074" y="2238623"/>
                  <a:pt x="5826051" y="2291922"/>
                </a:cubicBezTo>
                <a:cubicBezTo>
                  <a:pt x="5868848" y="2309690"/>
                  <a:pt x="5552153" y="2554872"/>
                  <a:pt x="5552153" y="2597513"/>
                </a:cubicBezTo>
                <a:cubicBezTo>
                  <a:pt x="5549300" y="2640153"/>
                  <a:pt x="5577831" y="2647260"/>
                  <a:pt x="5603508" y="2647260"/>
                </a:cubicBezTo>
                <a:cubicBezTo>
                  <a:pt x="5660571" y="2647260"/>
                  <a:pt x="5640599" y="2686346"/>
                  <a:pt x="5700515" y="2679240"/>
                </a:cubicBezTo>
                <a:cubicBezTo>
                  <a:pt x="5523622" y="2800055"/>
                  <a:pt x="5418057" y="2778734"/>
                  <a:pt x="5246870" y="2888889"/>
                </a:cubicBezTo>
                <a:cubicBezTo>
                  <a:pt x="5164130" y="2942189"/>
                  <a:pt x="4921615" y="3119857"/>
                  <a:pt x="4836022" y="3169605"/>
                </a:cubicBezTo>
                <a:cubicBezTo>
                  <a:pt x="4801785" y="3187371"/>
                  <a:pt x="4758988" y="3173158"/>
                  <a:pt x="4736163" y="3233565"/>
                </a:cubicBezTo>
                <a:cubicBezTo>
                  <a:pt x="4770400" y="3279759"/>
                  <a:pt x="4816050" y="3254885"/>
                  <a:pt x="4853141" y="3233565"/>
                </a:cubicBezTo>
                <a:cubicBezTo>
                  <a:pt x="4944440" y="3176711"/>
                  <a:pt x="4935881" y="3190925"/>
                  <a:pt x="4944440" y="3226459"/>
                </a:cubicBezTo>
                <a:cubicBezTo>
                  <a:pt x="4972972" y="3350827"/>
                  <a:pt x="5044300" y="3308186"/>
                  <a:pt x="5109921" y="3283313"/>
                </a:cubicBezTo>
                <a:cubicBezTo>
                  <a:pt x="5303932" y="3208692"/>
                  <a:pt x="5500797" y="3215799"/>
                  <a:pt x="5694809" y="3141178"/>
                </a:cubicBezTo>
                <a:cubicBezTo>
                  <a:pt x="5714781" y="3134070"/>
                  <a:pt x="5612068" y="3283313"/>
                  <a:pt x="5566419" y="3301079"/>
                </a:cubicBezTo>
                <a:cubicBezTo>
                  <a:pt x="5515063" y="3322399"/>
                  <a:pt x="5452294" y="3311739"/>
                  <a:pt x="5415203" y="3397020"/>
                </a:cubicBezTo>
                <a:cubicBezTo>
                  <a:pt x="5477972" y="3414787"/>
                  <a:pt x="5552153" y="3372147"/>
                  <a:pt x="5612068" y="3432554"/>
                </a:cubicBezTo>
                <a:cubicBezTo>
                  <a:pt x="5469413" y="3528494"/>
                  <a:pt x="5329610" y="3535601"/>
                  <a:pt x="5206927" y="3599562"/>
                </a:cubicBezTo>
                <a:cubicBezTo>
                  <a:pt x="5192661" y="3706163"/>
                  <a:pt x="5272548" y="3663523"/>
                  <a:pt x="5301079" y="3723930"/>
                </a:cubicBezTo>
                <a:cubicBezTo>
                  <a:pt x="5072830" y="3844745"/>
                  <a:pt x="4564977" y="4232062"/>
                  <a:pt x="4507915" y="4306683"/>
                </a:cubicBezTo>
                <a:cubicBezTo>
                  <a:pt x="4390937" y="4463031"/>
                  <a:pt x="3900202" y="4562525"/>
                  <a:pt x="3982942" y="4587399"/>
                </a:cubicBezTo>
                <a:cubicBezTo>
                  <a:pt x="4051417" y="4608719"/>
                  <a:pt x="4119891" y="4587399"/>
                  <a:pt x="4185513" y="4541205"/>
                </a:cubicBezTo>
                <a:cubicBezTo>
                  <a:pt x="4291078" y="4466584"/>
                  <a:pt x="5010062" y="4523438"/>
                  <a:pt x="5212633" y="4455924"/>
                </a:cubicBezTo>
                <a:cubicBezTo>
                  <a:pt x="5241164" y="4445264"/>
                  <a:pt x="5283960" y="4409730"/>
                  <a:pt x="5312492" y="4473691"/>
                </a:cubicBezTo>
                <a:cubicBezTo>
                  <a:pt x="5098508" y="4704659"/>
                  <a:pt x="4833169" y="4654913"/>
                  <a:pt x="4596361" y="4818368"/>
                </a:cubicBezTo>
                <a:cubicBezTo>
                  <a:pt x="4684807" y="4917861"/>
                  <a:pt x="4776107" y="4907202"/>
                  <a:pt x="4873113" y="4885882"/>
                </a:cubicBezTo>
                <a:cubicBezTo>
                  <a:pt x="4895938" y="4878775"/>
                  <a:pt x="4930175" y="4871668"/>
                  <a:pt x="4935881" y="4914309"/>
                </a:cubicBezTo>
                <a:cubicBezTo>
                  <a:pt x="4941587" y="4967609"/>
                  <a:pt x="4898790" y="4978270"/>
                  <a:pt x="4873113" y="5003143"/>
                </a:cubicBezTo>
                <a:cubicBezTo>
                  <a:pt x="4833169" y="5038676"/>
                  <a:pt x="4773254" y="4999590"/>
                  <a:pt x="4721898" y="5095530"/>
                </a:cubicBezTo>
                <a:cubicBezTo>
                  <a:pt x="4873113" y="5067104"/>
                  <a:pt x="4998650" y="5020910"/>
                  <a:pt x="5132745" y="4949842"/>
                </a:cubicBezTo>
                <a:cubicBezTo>
                  <a:pt x="5121333" y="5006696"/>
                  <a:pt x="5081390" y="5035123"/>
                  <a:pt x="5101362" y="5081317"/>
                </a:cubicBezTo>
                <a:cubicBezTo>
                  <a:pt x="5118480" y="5116850"/>
                  <a:pt x="5164130" y="5131063"/>
                  <a:pt x="5138452" y="5198578"/>
                </a:cubicBezTo>
                <a:cubicBezTo>
                  <a:pt x="5067125" y="5273199"/>
                  <a:pt x="4967265" y="5258986"/>
                  <a:pt x="4904497" y="5362033"/>
                </a:cubicBezTo>
                <a:cubicBezTo>
                  <a:pt x="4818903" y="5507721"/>
                  <a:pt x="4684807" y="5564575"/>
                  <a:pt x="4579242" y="5674729"/>
                </a:cubicBezTo>
                <a:cubicBezTo>
                  <a:pt x="4545005" y="5713816"/>
                  <a:pt x="4313903" y="5841738"/>
                  <a:pt x="4253988" y="5884379"/>
                </a:cubicBezTo>
                <a:cubicBezTo>
                  <a:pt x="4168395" y="5944786"/>
                  <a:pt x="4071389" y="5966106"/>
                  <a:pt x="3985795" y="6069153"/>
                </a:cubicBezTo>
                <a:cubicBezTo>
                  <a:pt x="4065682" y="6086921"/>
                  <a:pt x="4134157" y="5990979"/>
                  <a:pt x="4231163" y="6030066"/>
                </a:cubicBezTo>
                <a:cubicBezTo>
                  <a:pt x="4074242" y="6133114"/>
                  <a:pt x="3931586" y="6182861"/>
                  <a:pt x="3814609" y="6317889"/>
                </a:cubicBezTo>
                <a:cubicBezTo>
                  <a:pt x="3800343" y="6335656"/>
                  <a:pt x="3771812" y="6332102"/>
                  <a:pt x="3751840" y="6339209"/>
                </a:cubicBezTo>
                <a:cubicBezTo>
                  <a:pt x="3529298" y="6406723"/>
                  <a:pt x="3309608" y="6467130"/>
                  <a:pt x="3089919" y="6563071"/>
                </a:cubicBezTo>
                <a:cubicBezTo>
                  <a:pt x="3041416" y="6584392"/>
                  <a:pt x="2955823" y="6595052"/>
                  <a:pt x="2961529" y="6662566"/>
                </a:cubicBezTo>
                <a:cubicBezTo>
                  <a:pt x="2972941" y="6765613"/>
                  <a:pt x="3055681" y="6687439"/>
                  <a:pt x="3107038" y="6673226"/>
                </a:cubicBezTo>
                <a:cubicBezTo>
                  <a:pt x="3269664" y="6634138"/>
                  <a:pt x="3432292" y="6570178"/>
                  <a:pt x="3594919" y="6591499"/>
                </a:cubicBezTo>
                <a:cubicBezTo>
                  <a:pt x="3483648" y="6637693"/>
                  <a:pt x="3372376" y="6680332"/>
                  <a:pt x="3261106" y="6726527"/>
                </a:cubicBezTo>
                <a:cubicBezTo>
                  <a:pt x="3386642" y="6705206"/>
                  <a:pt x="3495061" y="6786934"/>
                  <a:pt x="3620597" y="6740740"/>
                </a:cubicBezTo>
                <a:cubicBezTo>
                  <a:pt x="3660541" y="6726527"/>
                  <a:pt x="3700484" y="6765613"/>
                  <a:pt x="3703337" y="6826020"/>
                </a:cubicBezTo>
                <a:cubicBezTo>
                  <a:pt x="3706191" y="6847340"/>
                  <a:pt x="3700484" y="6865108"/>
                  <a:pt x="3689072" y="6879321"/>
                </a:cubicBezTo>
                <a:lnTo>
                  <a:pt x="0" y="6879321"/>
                </a:lnTo>
                <a:close/>
              </a:path>
            </a:pathLst>
          </a:custGeom>
          <a:noFill/>
          <a:extLst>
            <a:ext uri="{909E8E84-426E-40DD-AFC4-6F175D3DCCD1}">
              <a14:hiddenFill xmlns:a14="http://schemas.microsoft.com/office/drawing/2010/main">
                <a:solidFill>
                  <a:srgbClr val="FFFFFF"/>
                </a:solidFill>
              </a14:hiddenFill>
            </a:ext>
          </a:extLst>
        </p:spPr>
      </p:pic>
      <p:sp>
        <p:nvSpPr>
          <p:cNvPr id="3" name="Pladsholder til indhold 2">
            <a:extLst>
              <a:ext uri="{FF2B5EF4-FFF2-40B4-BE49-F238E27FC236}">
                <a16:creationId xmlns:a16="http://schemas.microsoft.com/office/drawing/2014/main" id="{C4F667A1-39AA-B294-9F28-BE0871C4112C}"/>
              </a:ext>
            </a:extLst>
          </p:cNvPr>
          <p:cNvSpPr>
            <a:spLocks noGrp="1"/>
          </p:cNvSpPr>
          <p:nvPr>
            <p:ph idx="1"/>
          </p:nvPr>
        </p:nvSpPr>
        <p:spPr>
          <a:xfrm>
            <a:off x="5317916" y="1897270"/>
            <a:ext cx="6874084" cy="4685561"/>
          </a:xfrm>
        </p:spPr>
        <p:txBody>
          <a:bodyPr>
            <a:normAutofit/>
          </a:bodyPr>
          <a:lstStyle/>
          <a:p>
            <a:r>
              <a:rPr lang="da-DK" sz="2000" dirty="0"/>
              <a:t>13. maj 1989: Sovjets leder </a:t>
            </a:r>
            <a:r>
              <a:rPr lang="da-DK" sz="2000" dirty="0" err="1"/>
              <a:t>Mihael</a:t>
            </a:r>
            <a:r>
              <a:rPr lang="da-DK" sz="2000" dirty="0"/>
              <a:t> Gorbatjov på besøg i Kina</a:t>
            </a:r>
          </a:p>
          <a:p>
            <a:r>
              <a:rPr lang="da-DK" sz="2000" dirty="0"/>
              <a:t>= 150. 000 demonstranter på Den </a:t>
            </a:r>
            <a:r>
              <a:rPr lang="da-DK" sz="2000" dirty="0" err="1"/>
              <a:t>Himmelse</a:t>
            </a:r>
            <a:r>
              <a:rPr lang="da-DK" sz="2000" dirty="0"/>
              <a:t> Fredsplads.</a:t>
            </a:r>
          </a:p>
          <a:p>
            <a:r>
              <a:rPr lang="da-DK" sz="2000" dirty="0"/>
              <a:t>17. maj 1989: Gorbatjov møde i Folkets Store Hal (på DHF.)</a:t>
            </a:r>
          </a:p>
          <a:p>
            <a:r>
              <a:rPr lang="da-DK" sz="2000" dirty="0"/>
              <a:t>= 1,2 millioner demonstranter!</a:t>
            </a:r>
          </a:p>
          <a:p>
            <a:r>
              <a:rPr lang="da-DK" sz="2000" dirty="0"/>
              <a:t>Journalister fra hele verden transmitterede dette. Ydmygelse for Kina.</a:t>
            </a:r>
          </a:p>
          <a:p>
            <a:r>
              <a:rPr lang="da-DK" sz="2000" dirty="0"/>
              <a:t>20. maj 1989: Undtagelsestilstand i Beijing.</a:t>
            </a:r>
          </a:p>
          <a:p>
            <a:r>
              <a:rPr lang="da-DK" sz="2000" dirty="0"/>
              <a:t>3.-4. juni 1989: Folkets Befrielseshær rykkede ind på pladsen. Demonstranter flygtede. Folk i yderkanten af pladsen blev skudt. Ca. 2600 døde. Massakre!</a:t>
            </a:r>
          </a:p>
          <a:p>
            <a:r>
              <a:rPr lang="da-DK" sz="2000" dirty="0"/>
              <a:t>5. juni 1989: Man vs. Tank (berømt videoklip)</a:t>
            </a:r>
          </a:p>
          <a:p>
            <a:r>
              <a:rPr lang="da-DK" sz="2000" dirty="0"/>
              <a:t>Efter massakre: Demonstrationer døde ud. Varede i alt ca. 7 uger.</a:t>
            </a:r>
          </a:p>
        </p:txBody>
      </p:sp>
    </p:spTree>
    <p:extLst>
      <p:ext uri="{BB962C8B-B14F-4D97-AF65-F5344CB8AC3E}">
        <p14:creationId xmlns:p14="http://schemas.microsoft.com/office/powerpoint/2010/main" val="34588237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8AAF96B-834E-9897-1A95-5EDF2A09F192}"/>
              </a:ext>
            </a:extLst>
          </p:cNvPr>
          <p:cNvSpPr>
            <a:spLocks noGrp="1"/>
          </p:cNvSpPr>
          <p:nvPr>
            <p:ph type="title"/>
          </p:nvPr>
        </p:nvSpPr>
        <p:spPr>
          <a:xfrm>
            <a:off x="1136428" y="627564"/>
            <a:ext cx="7474172" cy="1325563"/>
          </a:xfrm>
        </p:spPr>
        <p:txBody>
          <a:bodyPr>
            <a:normAutofit/>
          </a:bodyPr>
          <a:lstStyle/>
          <a:p>
            <a:r>
              <a:rPr lang="da-DK" dirty="0"/>
              <a:t>Overgang til kommunisme</a:t>
            </a:r>
          </a:p>
        </p:txBody>
      </p:sp>
      <p:sp>
        <p:nvSpPr>
          <p:cNvPr id="3" name="Pladsholder til indhold 2">
            <a:extLst>
              <a:ext uri="{FF2B5EF4-FFF2-40B4-BE49-F238E27FC236}">
                <a16:creationId xmlns:a16="http://schemas.microsoft.com/office/drawing/2014/main" id="{0C23F09F-23DA-EC9C-7F00-0DD399730BC7}"/>
              </a:ext>
            </a:extLst>
          </p:cNvPr>
          <p:cNvSpPr>
            <a:spLocks noGrp="1"/>
          </p:cNvSpPr>
          <p:nvPr>
            <p:ph idx="1"/>
          </p:nvPr>
        </p:nvSpPr>
        <p:spPr>
          <a:xfrm>
            <a:off x="1136429" y="1678329"/>
            <a:ext cx="7474171" cy="4930815"/>
          </a:xfrm>
        </p:spPr>
        <p:txBody>
          <a:bodyPr anchor="ctr">
            <a:noAutofit/>
          </a:bodyPr>
          <a:lstStyle/>
          <a:p>
            <a:r>
              <a:rPr lang="da-DK" sz="2000" dirty="0"/>
              <a:t>Borgerkrig slut.</a:t>
            </a:r>
          </a:p>
          <a:p>
            <a:r>
              <a:rPr lang="da-DK" sz="2000" dirty="0"/>
              <a:t>1. okt. 1949: Mao Zedong udråbte Den Kinesiske Folkerepublik</a:t>
            </a:r>
          </a:p>
          <a:p>
            <a:r>
              <a:rPr lang="da-DK" sz="2000" b="1" dirty="0"/>
              <a:t>Mål: </a:t>
            </a:r>
            <a:r>
              <a:rPr lang="da-DK" sz="2000" dirty="0"/>
              <a:t>Indførelse af kommunisme efter sovjetisk model. = tvangskollektivisering af landbrug.</a:t>
            </a:r>
          </a:p>
          <a:p>
            <a:r>
              <a:rPr lang="da-DK" sz="2000" b="1" dirty="0"/>
              <a:t>Problem: </a:t>
            </a:r>
            <a:r>
              <a:rPr lang="da-DK" sz="2000" dirty="0"/>
              <a:t>Landproletariatet havde spillet en stor rolle i at få Mao til magten. Kinesiske landarbejdere ønskede egen jord.</a:t>
            </a:r>
          </a:p>
          <a:p>
            <a:r>
              <a:rPr lang="da-DK" sz="2000" dirty="0"/>
              <a:t>Mao tager til Moskva. Forhandler i 8 uger med Stalin = ingen succes. Kun 300 mio. dollars støtte fra Sovjet.</a:t>
            </a:r>
          </a:p>
          <a:p>
            <a:r>
              <a:rPr lang="da-DK" sz="2000" dirty="0"/>
              <a:t>Efter borgerkrig: Kai-</a:t>
            </a:r>
            <a:r>
              <a:rPr lang="da-DK" sz="2000" dirty="0" err="1"/>
              <a:t>Shek</a:t>
            </a:r>
            <a:r>
              <a:rPr lang="da-DK" sz="2000" dirty="0"/>
              <a:t> og hans </a:t>
            </a:r>
            <a:r>
              <a:rPr lang="da-DK" sz="2000" dirty="0" err="1"/>
              <a:t>Goumindang</a:t>
            </a:r>
            <a:r>
              <a:rPr lang="da-DK" sz="2000" dirty="0"/>
              <a:t>-styrker var taget til Taiwan. USA anerkendte ikke Maos Kina, men i stedet Taiwan og </a:t>
            </a:r>
            <a:r>
              <a:rPr lang="da-DK" sz="2000" dirty="0" err="1"/>
              <a:t>Goumindang</a:t>
            </a:r>
            <a:r>
              <a:rPr lang="da-DK" sz="2000" dirty="0"/>
              <a:t>. </a:t>
            </a:r>
          </a:p>
          <a:p>
            <a:r>
              <a:rPr lang="da-DK" sz="2000" dirty="0"/>
              <a:t>Maos ønske 1950: Få fat i Taiwan!</a:t>
            </a:r>
          </a:p>
        </p:txBody>
      </p:sp>
      <p:sp>
        <p:nvSpPr>
          <p:cNvPr id="2057" name="Rectangle 2056">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D52A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9" name="Oval 2058">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ED4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2" name="Picture 4" descr="Communism (Concept) - Giant Bomb">
            <a:extLst>
              <a:ext uri="{FF2B5EF4-FFF2-40B4-BE49-F238E27FC236}">
                <a16:creationId xmlns:a16="http://schemas.microsoft.com/office/drawing/2014/main" id="{FE690B31-C04E-D94E-7551-55EBC572BEB6}"/>
              </a:ext>
            </a:extLst>
          </p:cNvPr>
          <p:cNvPicPr>
            <a:picLocks noChangeAspect="1" noChangeArrowheads="1"/>
          </p:cNvPicPr>
          <p:nvPr/>
        </p:nvPicPr>
        <p:blipFill rotWithShape="1">
          <a:blip r:embed="rId2">
            <a:alphaModFix/>
            <a:extLst>
              <a:ext uri="{28A0092B-C50C-407E-A947-70E740481C1C}">
                <a14:useLocalDpi xmlns:a14="http://schemas.microsoft.com/office/drawing/2010/main" val="0"/>
              </a:ext>
            </a:extLst>
          </a:blip>
          <a:srcRect t="161" r="-8" b="-8"/>
          <a:stretch/>
        </p:blipFill>
        <p:spPr bwMode="auto">
          <a:xfrm>
            <a:off x="9030743" y="2474254"/>
            <a:ext cx="1912560" cy="1909489"/>
          </a:xfrm>
          <a:custGeom>
            <a:avLst/>
            <a:gdLst/>
            <a:ahLst/>
            <a:cxnLst/>
            <a:rect l="l" t="t" r="r" b="b"/>
            <a:pathLst>
              <a:path w="6057610" h="6057610">
                <a:moveTo>
                  <a:pt x="3028805" y="0"/>
                </a:moveTo>
                <a:cubicBezTo>
                  <a:pt x="4701568" y="0"/>
                  <a:pt x="6057610" y="1356042"/>
                  <a:pt x="6057610" y="3028805"/>
                </a:cubicBezTo>
                <a:cubicBezTo>
                  <a:pt x="6057610" y="4701568"/>
                  <a:pt x="4701568" y="6057610"/>
                  <a:pt x="3028805" y="6057610"/>
                </a:cubicBezTo>
                <a:cubicBezTo>
                  <a:pt x="1356042" y="6057610"/>
                  <a:pt x="0" y="4701568"/>
                  <a:pt x="0" y="3028805"/>
                </a:cubicBezTo>
                <a:cubicBezTo>
                  <a:pt x="0" y="1356042"/>
                  <a:pt x="1356042" y="0"/>
                  <a:pt x="3028805" y="0"/>
                </a:cubicBezTo>
                <a:close/>
              </a:path>
            </a:pathLst>
          </a:custGeom>
          <a:noFill/>
          <a:effectLst>
            <a:softEdge rad="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0052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F73DD47-3E4D-9F64-AAF3-B9F2732C52F0}"/>
              </a:ext>
            </a:extLst>
          </p:cNvPr>
          <p:cNvSpPr>
            <a:spLocks noGrp="1"/>
          </p:cNvSpPr>
          <p:nvPr>
            <p:ph type="title"/>
          </p:nvPr>
        </p:nvSpPr>
        <p:spPr>
          <a:xfrm>
            <a:off x="4965430" y="629268"/>
            <a:ext cx="6586491" cy="1286160"/>
          </a:xfrm>
        </p:spPr>
        <p:txBody>
          <a:bodyPr anchor="b">
            <a:normAutofit/>
          </a:bodyPr>
          <a:lstStyle/>
          <a:p>
            <a:r>
              <a:rPr lang="da-DK" sz="4100"/>
              <a:t>Kinesiske Kommunistiske Parti (KKP)</a:t>
            </a:r>
          </a:p>
        </p:txBody>
      </p:sp>
      <p:sp>
        <p:nvSpPr>
          <p:cNvPr id="3" name="Pladsholder til indhold 2">
            <a:extLst>
              <a:ext uri="{FF2B5EF4-FFF2-40B4-BE49-F238E27FC236}">
                <a16:creationId xmlns:a16="http://schemas.microsoft.com/office/drawing/2014/main" id="{FDA9851D-41B9-7945-294C-BD961ACC5246}"/>
              </a:ext>
            </a:extLst>
          </p:cNvPr>
          <p:cNvSpPr>
            <a:spLocks noGrp="1"/>
          </p:cNvSpPr>
          <p:nvPr>
            <p:ph idx="1"/>
          </p:nvPr>
        </p:nvSpPr>
        <p:spPr>
          <a:xfrm>
            <a:off x="4965431" y="2438400"/>
            <a:ext cx="6586489" cy="3785419"/>
          </a:xfrm>
        </p:spPr>
        <p:txBody>
          <a:bodyPr>
            <a:normAutofit/>
          </a:bodyPr>
          <a:lstStyle/>
          <a:p>
            <a:r>
              <a:rPr lang="da-DK" sz="2000"/>
              <a:t>Stigning fra 4,5 mio. medlemmer i 1949 til 10 mio. i 1955.</a:t>
            </a:r>
          </a:p>
          <a:p>
            <a:r>
              <a:rPr lang="da-DK" sz="2000"/>
              <a:t>Nationale Partikongres – ca. 1000 deltagere. Mødes hvert 5. år og udnævner centralkomitte. </a:t>
            </a:r>
          </a:p>
          <a:p>
            <a:r>
              <a:rPr lang="da-DK" sz="2000"/>
              <a:t>Centralkomitee vælger medlemmer (6-7 siden 1956) til Politbureau</a:t>
            </a:r>
          </a:p>
          <a:p>
            <a:r>
              <a:rPr lang="da-DK" sz="2000"/>
              <a:t>”Den sovjetiske model er blevet kaldt </a:t>
            </a:r>
            <a:r>
              <a:rPr lang="da-DK" sz="2000" b="1"/>
              <a:t>demokratisk centralisme</a:t>
            </a:r>
            <a:r>
              <a:rPr lang="da-DK" sz="2000"/>
              <a:t>, dvs. at man internt på partimøder frit kunne diskutere en sag, før den skulle afgøres. Men når så en beslutning var taget på det relevante parti-niveau, bakkede man den som godt partimedlem loyalt og aktivt op - uanset hvad man havde ment, før den blev afgjort.”</a:t>
            </a:r>
          </a:p>
          <a:p>
            <a:endParaRPr lang="da-DK" sz="2000"/>
          </a:p>
        </p:txBody>
      </p:sp>
      <p:pic>
        <p:nvPicPr>
          <p:cNvPr id="3076" name="Picture 4" descr="What is China's Communist Party Congress and will it cement Xi Jinping's  rule? | CNN">
            <a:extLst>
              <a:ext uri="{FF2B5EF4-FFF2-40B4-BE49-F238E27FC236}">
                <a16:creationId xmlns:a16="http://schemas.microsoft.com/office/drawing/2014/main" id="{E839D5F4-E021-91F6-54FB-BA0C639095F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8049" r="26832" b="-1"/>
          <a:stretch/>
        </p:blipFill>
        <p:spPr bwMode="auto">
          <a:xfrm>
            <a:off x="20" y="10"/>
            <a:ext cx="4635571" cy="6857990"/>
          </a:xfrm>
          <a:prstGeom prst="rect">
            <a:avLst/>
          </a:prstGeom>
          <a:noFill/>
          <a:effectLst/>
          <a:extLst>
            <a:ext uri="{909E8E84-426E-40DD-AFC4-6F175D3DCCD1}">
              <a14:hiddenFill xmlns:a14="http://schemas.microsoft.com/office/drawing/2010/main">
                <a:solidFill>
                  <a:srgbClr val="FFFFFF"/>
                </a:solidFill>
              </a14:hiddenFill>
            </a:ext>
          </a:extLst>
        </p:spPr>
      </p:pic>
      <p:cxnSp>
        <p:nvCxnSpPr>
          <p:cNvPr id="3083" name="Straight Connector 3080">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DEDC2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33791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A78911E-6466-7A62-6E48-416EDB397C47}"/>
              </a:ext>
            </a:extLst>
          </p:cNvPr>
          <p:cNvSpPr>
            <a:spLocks noGrp="1"/>
          </p:cNvSpPr>
          <p:nvPr>
            <p:ph type="title"/>
          </p:nvPr>
        </p:nvSpPr>
        <p:spPr>
          <a:xfrm>
            <a:off x="2745309" y="167774"/>
            <a:ext cx="7474172" cy="1325563"/>
          </a:xfrm>
        </p:spPr>
        <p:txBody>
          <a:bodyPr>
            <a:normAutofit/>
          </a:bodyPr>
          <a:lstStyle/>
          <a:p>
            <a:r>
              <a:rPr lang="da-DK" dirty="0"/>
              <a:t>Massekampagner</a:t>
            </a:r>
          </a:p>
        </p:txBody>
      </p:sp>
      <p:sp>
        <p:nvSpPr>
          <p:cNvPr id="3" name="Pladsholder til indhold 2">
            <a:extLst>
              <a:ext uri="{FF2B5EF4-FFF2-40B4-BE49-F238E27FC236}">
                <a16:creationId xmlns:a16="http://schemas.microsoft.com/office/drawing/2014/main" id="{299E73EB-B27C-70B9-A6AC-E2A3D97357AB}"/>
              </a:ext>
            </a:extLst>
          </p:cNvPr>
          <p:cNvSpPr>
            <a:spLocks noGrp="1"/>
          </p:cNvSpPr>
          <p:nvPr>
            <p:ph idx="1"/>
          </p:nvPr>
        </p:nvSpPr>
        <p:spPr>
          <a:xfrm>
            <a:off x="408863" y="1493337"/>
            <a:ext cx="8781436" cy="5185458"/>
          </a:xfrm>
        </p:spPr>
        <p:txBody>
          <a:bodyPr anchor="ctr">
            <a:normAutofit fontScale="92500" lnSpcReduction="10000"/>
          </a:bodyPr>
          <a:lstStyle/>
          <a:p>
            <a:r>
              <a:rPr lang="da-DK" sz="2400" dirty="0"/>
              <a:t>KKP anvendte massekampagner til at sikre sig kontrollen over det kinesiske samfund.</a:t>
            </a:r>
          </a:p>
          <a:p>
            <a:r>
              <a:rPr lang="da-DK" sz="2400" dirty="0"/>
              <a:t>Start 1950´erne: 4 kampagner lanceres: Mål: Skabe opbakning til KKP.</a:t>
            </a:r>
          </a:p>
          <a:p>
            <a:pPr lvl="1"/>
            <a:r>
              <a:rPr lang="da-DK" dirty="0"/>
              <a:t>1) Kampagne mod udlændinge (udenlandske virksomheder og religion)</a:t>
            </a:r>
          </a:p>
          <a:p>
            <a:pPr lvl="1"/>
            <a:r>
              <a:rPr lang="da-DK" dirty="0"/>
              <a:t>2) Kampagne mod kontrarevolutionære (fhv. medlemmer af </a:t>
            </a:r>
            <a:r>
              <a:rPr lang="da-DK" dirty="0" err="1"/>
              <a:t>Goumindang</a:t>
            </a:r>
            <a:r>
              <a:rPr lang="da-DK" dirty="0"/>
              <a:t>)</a:t>
            </a:r>
          </a:p>
          <a:p>
            <a:pPr lvl="1"/>
            <a:r>
              <a:rPr lang="da-DK" dirty="0"/>
              <a:t>3) Tre Anti-kampagnen (afsløre 3 onder: korruption, sløseri, bureaukrati)</a:t>
            </a:r>
          </a:p>
          <a:p>
            <a:pPr lvl="1"/>
            <a:r>
              <a:rPr lang="da-DK" dirty="0"/>
              <a:t>4) Fem Anti-kampagne (rettet mod kapitalistklassen bla. korruption.</a:t>
            </a:r>
          </a:p>
          <a:p>
            <a:r>
              <a:rPr lang="da-DK" sz="2400" dirty="0"/>
              <a:t>1953-1957: Første femårsplan (planøkonomi) = stor succes.</a:t>
            </a:r>
          </a:p>
          <a:p>
            <a:r>
              <a:rPr lang="da-DK" sz="2400" dirty="0"/>
              <a:t>Fjendtlig indstilling fra KKP mod intellektuelle.</a:t>
            </a:r>
          </a:p>
          <a:p>
            <a:r>
              <a:rPr lang="da-DK" sz="2400" dirty="0"/>
              <a:t>100 Blomster Kampagne: Opfordring til at kritisere fejl fra regering. = meget kritik fra intellektuelle. Mao ombestemte sig og lancerede:</a:t>
            </a:r>
          </a:p>
          <a:p>
            <a:r>
              <a:rPr lang="da-DK" sz="2400" dirty="0"/>
              <a:t>Anti-højre Kampagnen: Kampagne mod intellektuelle kritikere af staten.</a:t>
            </a:r>
          </a:p>
        </p:txBody>
      </p:sp>
      <p:sp>
        <p:nvSpPr>
          <p:cNvPr id="4108" name="Rectangle 4107">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5D5E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10" name="Oval 4109">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BC422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098" name="Picture 2" descr="Cultural Revolution Campaigns (1966-1976) | Chinese Posters |  Chineseposters.net">
            <a:extLst>
              <a:ext uri="{FF2B5EF4-FFF2-40B4-BE49-F238E27FC236}">
                <a16:creationId xmlns:a16="http://schemas.microsoft.com/office/drawing/2014/main" id="{0D8FEAAD-C164-ED59-812F-53223B097022}"/>
              </a:ext>
            </a:extLst>
          </p:cNvPr>
          <p:cNvPicPr>
            <a:picLocks noChangeAspect="1" noChangeArrowheads="1"/>
          </p:cNvPicPr>
          <p:nvPr/>
        </p:nvPicPr>
        <p:blipFill rotWithShape="1">
          <a:blip r:embed="rId2">
            <a:alphaModFix/>
            <a:extLst>
              <a:ext uri="{28A0092B-C50C-407E-A947-70E740481C1C}">
                <a14:useLocalDpi xmlns:a14="http://schemas.microsoft.com/office/drawing/2010/main" val="0"/>
              </a:ext>
            </a:extLst>
          </a:blip>
          <a:srcRect t="1996" r="-5" b="27114"/>
          <a:stretch/>
        </p:blipFill>
        <p:spPr bwMode="auto">
          <a:xfrm>
            <a:off x="9030743" y="2474254"/>
            <a:ext cx="1912560" cy="1909489"/>
          </a:xfrm>
          <a:custGeom>
            <a:avLst/>
            <a:gdLst/>
            <a:ahLst/>
            <a:cxnLst/>
            <a:rect l="l" t="t" r="r" b="b"/>
            <a:pathLst>
              <a:path w="6057610" h="6057610">
                <a:moveTo>
                  <a:pt x="3028805" y="0"/>
                </a:moveTo>
                <a:cubicBezTo>
                  <a:pt x="4701568" y="0"/>
                  <a:pt x="6057610" y="1356042"/>
                  <a:pt x="6057610" y="3028805"/>
                </a:cubicBezTo>
                <a:cubicBezTo>
                  <a:pt x="6057610" y="4701568"/>
                  <a:pt x="4701568" y="6057610"/>
                  <a:pt x="3028805" y="6057610"/>
                </a:cubicBezTo>
                <a:cubicBezTo>
                  <a:pt x="1356042" y="6057610"/>
                  <a:pt x="0" y="4701568"/>
                  <a:pt x="0" y="3028805"/>
                </a:cubicBezTo>
                <a:cubicBezTo>
                  <a:pt x="0" y="1356042"/>
                  <a:pt x="1356042" y="0"/>
                  <a:pt x="3028805" y="0"/>
                </a:cubicBezTo>
                <a:close/>
              </a:path>
            </a:pathLst>
          </a:custGeom>
          <a:noFill/>
          <a:effectLst>
            <a:softEdge rad="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56124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D393436-A5B1-FB06-0305-9FC6F3424782}"/>
              </a:ext>
            </a:extLst>
          </p:cNvPr>
          <p:cNvSpPr>
            <a:spLocks noGrp="1"/>
          </p:cNvSpPr>
          <p:nvPr>
            <p:ph type="title"/>
          </p:nvPr>
        </p:nvSpPr>
        <p:spPr>
          <a:xfrm>
            <a:off x="1136428" y="368088"/>
            <a:ext cx="7474172" cy="1325563"/>
          </a:xfrm>
        </p:spPr>
        <p:txBody>
          <a:bodyPr>
            <a:normAutofit/>
          </a:bodyPr>
          <a:lstStyle/>
          <a:p>
            <a:r>
              <a:rPr lang="da-DK" dirty="0"/>
              <a:t>Det Store Spring fremad, 1958 </a:t>
            </a:r>
          </a:p>
        </p:txBody>
      </p:sp>
      <p:sp>
        <p:nvSpPr>
          <p:cNvPr id="3" name="Pladsholder til indhold 2">
            <a:extLst>
              <a:ext uri="{FF2B5EF4-FFF2-40B4-BE49-F238E27FC236}">
                <a16:creationId xmlns:a16="http://schemas.microsoft.com/office/drawing/2014/main" id="{82B3E2B3-B768-1B89-B39C-376B32BACE9D}"/>
              </a:ext>
            </a:extLst>
          </p:cNvPr>
          <p:cNvSpPr>
            <a:spLocks noGrp="1"/>
          </p:cNvSpPr>
          <p:nvPr>
            <p:ph idx="1"/>
          </p:nvPr>
        </p:nvSpPr>
        <p:spPr>
          <a:xfrm>
            <a:off x="607360" y="1601053"/>
            <a:ext cx="8952451" cy="5164349"/>
          </a:xfrm>
        </p:spPr>
        <p:txBody>
          <a:bodyPr anchor="ctr">
            <a:normAutofit/>
          </a:bodyPr>
          <a:lstStyle/>
          <a:p>
            <a:r>
              <a:rPr lang="da-DK" sz="1800" dirty="0"/>
              <a:t>Mao lancerede 1958 Det Store Spring fremad = kæmpe fiasko.</a:t>
            </a:r>
          </a:p>
          <a:p>
            <a:r>
              <a:rPr lang="da-DK" sz="1800" dirty="0"/>
              <a:t>Formel privat ejendomsret til jorden afskaffet. 760.000 landbrugskollektiver omdannet til 26.000 folkekommuner. </a:t>
            </a:r>
          </a:p>
          <a:p>
            <a:r>
              <a:rPr lang="da-DK" sz="1800" dirty="0"/>
              <a:t>Folkekommune bestod af ca. 50.000 medlemmer. Børnehaver, skoler, plejecentre, folkekøkkener. </a:t>
            </a:r>
          </a:p>
          <a:p>
            <a:r>
              <a:rPr lang="da-DK" sz="1800" dirty="0"/>
              <a:t>Mere vægt på ideologisk undervisning. </a:t>
            </a:r>
          </a:p>
          <a:p>
            <a:r>
              <a:rPr lang="da-DK" sz="1800" dirty="0"/>
              <a:t>Frihed til kreativitet. ”En bonde skulle have mulighed for at blive digter”</a:t>
            </a:r>
          </a:p>
          <a:p>
            <a:r>
              <a:rPr lang="da-DK" sz="1800" dirty="0"/>
              <a:t>April 1958: Mao hadede spurve, fordi de spiste korn. Man slog spurve ihjel. Problem: Spurve åd insekterne. Nu åd insekterne korn. </a:t>
            </a:r>
          </a:p>
          <a:p>
            <a:r>
              <a:rPr lang="da-DK" sz="1800" dirty="0"/>
              <a:t>Man ville have, at Kinas industri nåede USA og Frankrigs mv. Urealistiske mål for stålproduktion og høst blev sat af partikadrer. Hvis målet ikke blev nået, løj kadrerne om produktionen. Mere fokus på stålproduktion end høst = folk døde af sult.</a:t>
            </a:r>
          </a:p>
          <a:p>
            <a:r>
              <a:rPr lang="da-DK" sz="1800" dirty="0"/>
              <a:t>1959-1960: 20-24 millioner døde af sult.</a:t>
            </a:r>
          </a:p>
          <a:p>
            <a:r>
              <a:rPr lang="da-DK" sz="1800" dirty="0"/>
              <a:t>Pga. fiasko: Maos position som enehersker udfordret. Liu </a:t>
            </a:r>
            <a:r>
              <a:rPr lang="da-DK" sz="1800" dirty="0" err="1"/>
              <a:t>Shaoqi</a:t>
            </a:r>
            <a:r>
              <a:rPr lang="da-DK" sz="1800" dirty="0"/>
              <a:t> udnævnt til præsident. Mao stadigvæk partiformand. </a:t>
            </a:r>
          </a:p>
        </p:txBody>
      </p:sp>
      <p:sp>
        <p:nvSpPr>
          <p:cNvPr id="5127" name="Rectangle 5126">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4E58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29" name="Oval 5128">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AF5F4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122" name="Picture 2" descr="Great Leap Forward (Dàyuèjìn 大跃进)|Dàyuèjìn 大跃进 (Great Leap Forward) -  ChinaConnectU">
            <a:extLst>
              <a:ext uri="{FF2B5EF4-FFF2-40B4-BE49-F238E27FC236}">
                <a16:creationId xmlns:a16="http://schemas.microsoft.com/office/drawing/2014/main" id="{225261B6-D653-EB43-B6F0-B9CCE8FDFA19}"/>
              </a:ext>
            </a:extLst>
          </p:cNvPr>
          <p:cNvPicPr>
            <a:picLocks noChangeAspect="1" noChangeArrowheads="1"/>
          </p:cNvPicPr>
          <p:nvPr/>
        </p:nvPicPr>
        <p:blipFill rotWithShape="1">
          <a:blip r:embed="rId2">
            <a:alphaModFix/>
            <a:extLst>
              <a:ext uri="{28A0092B-C50C-407E-A947-70E740481C1C}">
                <a14:useLocalDpi xmlns:a14="http://schemas.microsoft.com/office/drawing/2010/main" val="0"/>
              </a:ext>
            </a:extLst>
          </a:blip>
          <a:srcRect t="4619" r="7" b="26246"/>
          <a:stretch/>
        </p:blipFill>
        <p:spPr bwMode="auto">
          <a:xfrm>
            <a:off x="9030743" y="2474254"/>
            <a:ext cx="1912560" cy="1909489"/>
          </a:xfrm>
          <a:custGeom>
            <a:avLst/>
            <a:gdLst/>
            <a:ahLst/>
            <a:cxnLst/>
            <a:rect l="l" t="t" r="r" b="b"/>
            <a:pathLst>
              <a:path w="6057610" h="6057610">
                <a:moveTo>
                  <a:pt x="3028805" y="0"/>
                </a:moveTo>
                <a:cubicBezTo>
                  <a:pt x="4701568" y="0"/>
                  <a:pt x="6057610" y="1356042"/>
                  <a:pt x="6057610" y="3028805"/>
                </a:cubicBezTo>
                <a:cubicBezTo>
                  <a:pt x="6057610" y="4701568"/>
                  <a:pt x="4701568" y="6057610"/>
                  <a:pt x="3028805" y="6057610"/>
                </a:cubicBezTo>
                <a:cubicBezTo>
                  <a:pt x="1356042" y="6057610"/>
                  <a:pt x="0" y="4701568"/>
                  <a:pt x="0" y="3028805"/>
                </a:cubicBezTo>
                <a:cubicBezTo>
                  <a:pt x="0" y="1356042"/>
                  <a:pt x="1356042" y="0"/>
                  <a:pt x="3028805" y="0"/>
                </a:cubicBezTo>
                <a:close/>
              </a:path>
            </a:pathLst>
          </a:custGeom>
          <a:noFill/>
          <a:effectLst>
            <a:softEdge rad="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71689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151" name="Rectangle 6150">
            <a:extLst>
              <a:ext uri="{FF2B5EF4-FFF2-40B4-BE49-F238E27FC236}">
                <a16:creationId xmlns:a16="http://schemas.microsoft.com/office/drawing/2014/main" id="{D009D6D5-DAC2-4A8B-A17A-E206B9012D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278F4B24-6175-7FDE-7C65-659B91D7EA01}"/>
              </a:ext>
            </a:extLst>
          </p:cNvPr>
          <p:cNvSpPr>
            <a:spLocks noGrp="1"/>
          </p:cNvSpPr>
          <p:nvPr>
            <p:ph type="title"/>
          </p:nvPr>
        </p:nvSpPr>
        <p:spPr>
          <a:xfrm>
            <a:off x="378594" y="0"/>
            <a:ext cx="7154946" cy="1807305"/>
          </a:xfrm>
        </p:spPr>
        <p:txBody>
          <a:bodyPr>
            <a:normAutofit/>
          </a:bodyPr>
          <a:lstStyle/>
          <a:p>
            <a:r>
              <a:rPr lang="da-DK" dirty="0"/>
              <a:t>Kulturrevolutionen 1966-1976</a:t>
            </a:r>
          </a:p>
        </p:txBody>
      </p:sp>
      <p:sp>
        <p:nvSpPr>
          <p:cNvPr id="3" name="Pladsholder til indhold 2">
            <a:extLst>
              <a:ext uri="{FF2B5EF4-FFF2-40B4-BE49-F238E27FC236}">
                <a16:creationId xmlns:a16="http://schemas.microsoft.com/office/drawing/2014/main" id="{A1443624-9E59-C701-BCC9-3C8F93BB519E}"/>
              </a:ext>
            </a:extLst>
          </p:cNvPr>
          <p:cNvSpPr>
            <a:spLocks noGrp="1"/>
          </p:cNvSpPr>
          <p:nvPr>
            <p:ph idx="1"/>
          </p:nvPr>
        </p:nvSpPr>
        <p:spPr>
          <a:xfrm>
            <a:off x="243280" y="1574158"/>
            <a:ext cx="7290259" cy="5283842"/>
          </a:xfrm>
        </p:spPr>
        <p:txBody>
          <a:bodyPr>
            <a:normAutofit/>
          </a:bodyPr>
          <a:lstStyle/>
          <a:p>
            <a:r>
              <a:rPr lang="da-DK" sz="1800" dirty="0"/>
              <a:t>Optakt: Voksende ønske fra </a:t>
            </a:r>
            <a:r>
              <a:rPr lang="da-DK" sz="1800" dirty="0" err="1"/>
              <a:t>højererangerende</a:t>
            </a:r>
            <a:r>
              <a:rPr lang="da-DK" sz="1800" dirty="0"/>
              <a:t> partimedlemmer om ny kurs bla. Zhou Enlai, Lin </a:t>
            </a:r>
            <a:r>
              <a:rPr lang="da-DK" sz="1800" dirty="0" err="1"/>
              <a:t>Biao</a:t>
            </a:r>
            <a:r>
              <a:rPr lang="da-DK" sz="1800" dirty="0"/>
              <a:t>, Deng Xiaoping.</a:t>
            </a:r>
          </a:p>
          <a:p>
            <a:r>
              <a:rPr lang="da-DK" sz="1800" dirty="0"/>
              <a:t>Lanceret af Mao august 1966. Opildne til kamp mod de 4 gamle:</a:t>
            </a:r>
          </a:p>
          <a:p>
            <a:pPr lvl="1"/>
            <a:r>
              <a:rPr lang="da-DK" sz="1800" dirty="0"/>
              <a:t>Gammel kultur, gamle skikke, gamle vaner, gamle tanker.</a:t>
            </a:r>
          </a:p>
          <a:p>
            <a:r>
              <a:rPr lang="da-DK" sz="1800" dirty="0"/>
              <a:t>Maos våben/middel: Massemobilisering af rødgardister. </a:t>
            </a:r>
          </a:p>
          <a:p>
            <a:r>
              <a:rPr lang="da-DK" sz="1800" dirty="0"/>
              <a:t>Rødgardister tævede deres lærere, angav deres forældre, brændte deres hjem og bøger. </a:t>
            </a:r>
          </a:p>
          <a:p>
            <a:r>
              <a:rPr lang="da-DK" sz="1800" dirty="0"/>
              <a:t>Deng Xiaoping og Lin Bao blev udsat for uhyrligheder. Bao røg i fængsel og døde. </a:t>
            </a:r>
          </a:p>
          <a:p>
            <a:r>
              <a:rPr lang="da-DK" sz="1800" dirty="0"/>
              <a:t>På 3 måneder i 1967: Maos ”lille røde” håndbog udkom i 370 mio. eksemplarer.</a:t>
            </a:r>
          </a:p>
          <a:p>
            <a:r>
              <a:rPr lang="da-DK" sz="1800" dirty="0"/>
              <a:t>1968: Nødbremsen trækkes. Officielt: Kulturrevolutionen har sejret”</a:t>
            </a:r>
          </a:p>
          <a:p>
            <a:r>
              <a:rPr lang="da-DK" sz="1800" dirty="0"/>
              <a:t>1971: Mao finder ud af, at nogen har forsøgt at myrde ham.</a:t>
            </a:r>
          </a:p>
          <a:p>
            <a:r>
              <a:rPr lang="da-DK" sz="1800" dirty="0"/>
              <a:t>1972: Lin </a:t>
            </a:r>
            <a:r>
              <a:rPr lang="da-DK" sz="1800" dirty="0" err="1"/>
              <a:t>Biao</a:t>
            </a:r>
            <a:r>
              <a:rPr lang="da-DK" sz="1800" dirty="0"/>
              <a:t> styrter ned i fly og dør… Men styrtede han virkelig, eller? </a:t>
            </a:r>
          </a:p>
          <a:p>
            <a:r>
              <a:rPr lang="da-DK" sz="1800" dirty="0"/>
              <a:t>1972: Sejr til Kina. Taiwan bliver bortvist i FN.</a:t>
            </a:r>
          </a:p>
        </p:txBody>
      </p:sp>
      <p:pic>
        <p:nvPicPr>
          <p:cNvPr id="6146" name="Picture 2" descr="The Cultural Revolution: all you need to know about China's political  convulsion | China | The Guardian">
            <a:extLst>
              <a:ext uri="{FF2B5EF4-FFF2-40B4-BE49-F238E27FC236}">
                <a16:creationId xmlns:a16="http://schemas.microsoft.com/office/drawing/2014/main" id="{CF6ABE1E-708B-75DD-9108-40387DCA92C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1659" r="26174"/>
          <a:stretch/>
        </p:blipFill>
        <p:spPr bwMode="auto">
          <a:xfrm>
            <a:off x="7533540" y="10"/>
            <a:ext cx="5883797"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120282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75" name="Rectangle 7174">
            <a:extLst>
              <a:ext uri="{FF2B5EF4-FFF2-40B4-BE49-F238E27FC236}">
                <a16:creationId xmlns:a16="http://schemas.microsoft.com/office/drawing/2014/main" id="{79BB35BC-D5C2-4C8B-A22A-A71E619191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2ED6667B-7414-4065-0E08-A9D6565907E8}"/>
              </a:ext>
            </a:extLst>
          </p:cNvPr>
          <p:cNvSpPr>
            <a:spLocks noGrp="1"/>
          </p:cNvSpPr>
          <p:nvPr>
            <p:ph type="title"/>
          </p:nvPr>
        </p:nvSpPr>
        <p:spPr>
          <a:xfrm>
            <a:off x="6513788" y="365125"/>
            <a:ext cx="4840010" cy="1807305"/>
          </a:xfrm>
        </p:spPr>
        <p:txBody>
          <a:bodyPr>
            <a:normAutofit/>
          </a:bodyPr>
          <a:lstStyle/>
          <a:p>
            <a:r>
              <a:rPr lang="da-DK" dirty="0"/>
              <a:t>1976 – Prøvelsens år.</a:t>
            </a:r>
          </a:p>
        </p:txBody>
      </p:sp>
      <p:pic>
        <p:nvPicPr>
          <p:cNvPr id="7170" name="Picture 2" descr="Live long and endure: how China's Mao was preserved - World News">
            <a:extLst>
              <a:ext uri="{FF2B5EF4-FFF2-40B4-BE49-F238E27FC236}">
                <a16:creationId xmlns:a16="http://schemas.microsoft.com/office/drawing/2014/main" id="{C175B9A4-D324-5FF5-CFE5-58B72C3F286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6762" r="38387"/>
          <a:stretch/>
        </p:blipFill>
        <p:spPr bwMode="auto">
          <a:xfrm>
            <a:off x="20" y="10"/>
            <a:ext cx="6116549" cy="6857990"/>
          </a:xfrm>
          <a:custGeom>
            <a:avLst/>
            <a:gdLst/>
            <a:ahLst/>
            <a:cxnLst/>
            <a:rect l="l" t="t" r="r" b="b"/>
            <a:pathLst>
              <a:path w="6116569" h="6879321">
                <a:moveTo>
                  <a:pt x="0" y="0"/>
                </a:moveTo>
                <a:lnTo>
                  <a:pt x="2935851" y="0"/>
                </a:lnTo>
                <a:cubicBezTo>
                  <a:pt x="3035710" y="10660"/>
                  <a:pt x="3138421" y="17767"/>
                  <a:pt x="3238280" y="31980"/>
                </a:cubicBezTo>
                <a:cubicBezTo>
                  <a:pt x="3817462" y="106602"/>
                  <a:pt x="3127009" y="277163"/>
                  <a:pt x="3660541" y="550772"/>
                </a:cubicBezTo>
                <a:cubicBezTo>
                  <a:pt x="3706191" y="575645"/>
                  <a:pt x="3757546" y="579199"/>
                  <a:pt x="3808902" y="589860"/>
                </a:cubicBezTo>
                <a:cubicBezTo>
                  <a:pt x="4008620" y="625393"/>
                  <a:pt x="4211192" y="618286"/>
                  <a:pt x="4413762" y="625393"/>
                </a:cubicBezTo>
                <a:cubicBezTo>
                  <a:pt x="4465118" y="628946"/>
                  <a:pt x="4525033" y="625393"/>
                  <a:pt x="4567830" y="721333"/>
                </a:cubicBezTo>
                <a:cubicBezTo>
                  <a:pt x="4425175" y="724888"/>
                  <a:pt x="4305344" y="731994"/>
                  <a:pt x="4171247" y="792401"/>
                </a:cubicBezTo>
                <a:cubicBezTo>
                  <a:pt x="4239722" y="859916"/>
                  <a:pt x="4322462" y="795955"/>
                  <a:pt x="4376671" y="842148"/>
                </a:cubicBezTo>
                <a:cubicBezTo>
                  <a:pt x="4428027" y="888342"/>
                  <a:pt x="4470824" y="891896"/>
                  <a:pt x="4527887" y="813722"/>
                </a:cubicBezTo>
                <a:cubicBezTo>
                  <a:pt x="4556417" y="774634"/>
                  <a:pt x="4604920" y="778187"/>
                  <a:pt x="4633452" y="799508"/>
                </a:cubicBezTo>
                <a:cubicBezTo>
                  <a:pt x="4781813" y="913216"/>
                  <a:pt x="4778960" y="909662"/>
                  <a:pt x="4947293" y="870576"/>
                </a:cubicBezTo>
                <a:cubicBezTo>
                  <a:pt x="5055712" y="845701"/>
                  <a:pt x="5166983" y="806615"/>
                  <a:pt x="5263988" y="820828"/>
                </a:cubicBezTo>
                <a:cubicBezTo>
                  <a:pt x="5275401" y="867022"/>
                  <a:pt x="5263988" y="888342"/>
                  <a:pt x="5249723" y="895449"/>
                </a:cubicBezTo>
                <a:cubicBezTo>
                  <a:pt x="5021475" y="1005604"/>
                  <a:pt x="4975825" y="1122864"/>
                  <a:pt x="4744723" y="1197485"/>
                </a:cubicBezTo>
                <a:cubicBezTo>
                  <a:pt x="4724751" y="1268552"/>
                  <a:pt x="4807491" y="1275660"/>
                  <a:pt x="4767548" y="1346727"/>
                </a:cubicBezTo>
                <a:cubicBezTo>
                  <a:pt x="4693367" y="1407134"/>
                  <a:pt x="4610627" y="1346727"/>
                  <a:pt x="4539299" y="1421348"/>
                </a:cubicBezTo>
                <a:cubicBezTo>
                  <a:pt x="4550712" y="1471094"/>
                  <a:pt x="4610627" y="1432008"/>
                  <a:pt x="4607773" y="1485309"/>
                </a:cubicBezTo>
                <a:cubicBezTo>
                  <a:pt x="4604920" y="1517288"/>
                  <a:pt x="4593508" y="1527948"/>
                  <a:pt x="4579242" y="1535055"/>
                </a:cubicBezTo>
                <a:cubicBezTo>
                  <a:pt x="4776107" y="1538608"/>
                  <a:pt x="5383820" y="1574142"/>
                  <a:pt x="5278255" y="1609676"/>
                </a:cubicBezTo>
                <a:cubicBezTo>
                  <a:pt x="5418057" y="1698511"/>
                  <a:pt x="5623481" y="1609676"/>
                  <a:pt x="5771843" y="1630997"/>
                </a:cubicBezTo>
                <a:cubicBezTo>
                  <a:pt x="5925911" y="1652316"/>
                  <a:pt x="6171278" y="1719830"/>
                  <a:pt x="6105656" y="1748257"/>
                </a:cubicBezTo>
                <a:cubicBezTo>
                  <a:pt x="6031475" y="1780238"/>
                  <a:pt x="5766136" y="2146235"/>
                  <a:pt x="5691955" y="2167555"/>
                </a:cubicBezTo>
                <a:cubicBezTo>
                  <a:pt x="5606362" y="2188875"/>
                  <a:pt x="5589243" y="2217302"/>
                  <a:pt x="5475118" y="2348776"/>
                </a:cubicBezTo>
                <a:cubicBezTo>
                  <a:pt x="5398085" y="2437610"/>
                  <a:pt x="5709074" y="2238623"/>
                  <a:pt x="5826051" y="2291922"/>
                </a:cubicBezTo>
                <a:cubicBezTo>
                  <a:pt x="5868848" y="2309690"/>
                  <a:pt x="5552153" y="2554872"/>
                  <a:pt x="5552153" y="2597513"/>
                </a:cubicBezTo>
                <a:cubicBezTo>
                  <a:pt x="5549300" y="2640153"/>
                  <a:pt x="5577831" y="2647260"/>
                  <a:pt x="5603508" y="2647260"/>
                </a:cubicBezTo>
                <a:cubicBezTo>
                  <a:pt x="5660571" y="2647260"/>
                  <a:pt x="5640599" y="2686346"/>
                  <a:pt x="5700515" y="2679240"/>
                </a:cubicBezTo>
                <a:cubicBezTo>
                  <a:pt x="5523622" y="2800055"/>
                  <a:pt x="5418057" y="2778734"/>
                  <a:pt x="5246870" y="2888889"/>
                </a:cubicBezTo>
                <a:cubicBezTo>
                  <a:pt x="5164130" y="2942189"/>
                  <a:pt x="4921615" y="3119857"/>
                  <a:pt x="4836022" y="3169605"/>
                </a:cubicBezTo>
                <a:cubicBezTo>
                  <a:pt x="4801785" y="3187371"/>
                  <a:pt x="4758988" y="3173158"/>
                  <a:pt x="4736163" y="3233565"/>
                </a:cubicBezTo>
                <a:cubicBezTo>
                  <a:pt x="4770400" y="3279759"/>
                  <a:pt x="4816050" y="3254885"/>
                  <a:pt x="4853141" y="3233565"/>
                </a:cubicBezTo>
                <a:cubicBezTo>
                  <a:pt x="4944440" y="3176711"/>
                  <a:pt x="4935881" y="3190925"/>
                  <a:pt x="4944440" y="3226459"/>
                </a:cubicBezTo>
                <a:cubicBezTo>
                  <a:pt x="4972972" y="3350827"/>
                  <a:pt x="5044300" y="3308186"/>
                  <a:pt x="5109921" y="3283313"/>
                </a:cubicBezTo>
                <a:cubicBezTo>
                  <a:pt x="5303932" y="3208692"/>
                  <a:pt x="5500797" y="3215799"/>
                  <a:pt x="5694809" y="3141178"/>
                </a:cubicBezTo>
                <a:cubicBezTo>
                  <a:pt x="5714781" y="3134070"/>
                  <a:pt x="5612068" y="3283313"/>
                  <a:pt x="5566419" y="3301079"/>
                </a:cubicBezTo>
                <a:cubicBezTo>
                  <a:pt x="5515063" y="3322399"/>
                  <a:pt x="5452294" y="3311739"/>
                  <a:pt x="5415203" y="3397020"/>
                </a:cubicBezTo>
                <a:cubicBezTo>
                  <a:pt x="5477972" y="3414787"/>
                  <a:pt x="5552153" y="3372147"/>
                  <a:pt x="5612068" y="3432554"/>
                </a:cubicBezTo>
                <a:cubicBezTo>
                  <a:pt x="5469413" y="3528494"/>
                  <a:pt x="5329610" y="3535601"/>
                  <a:pt x="5206927" y="3599562"/>
                </a:cubicBezTo>
                <a:cubicBezTo>
                  <a:pt x="5192661" y="3706163"/>
                  <a:pt x="5272548" y="3663523"/>
                  <a:pt x="5301079" y="3723930"/>
                </a:cubicBezTo>
                <a:cubicBezTo>
                  <a:pt x="5072830" y="3844745"/>
                  <a:pt x="4564977" y="4232062"/>
                  <a:pt x="4507915" y="4306683"/>
                </a:cubicBezTo>
                <a:cubicBezTo>
                  <a:pt x="4390937" y="4463031"/>
                  <a:pt x="3900202" y="4562525"/>
                  <a:pt x="3982942" y="4587399"/>
                </a:cubicBezTo>
                <a:cubicBezTo>
                  <a:pt x="4051417" y="4608719"/>
                  <a:pt x="4119891" y="4587399"/>
                  <a:pt x="4185513" y="4541205"/>
                </a:cubicBezTo>
                <a:cubicBezTo>
                  <a:pt x="4291078" y="4466584"/>
                  <a:pt x="5010062" y="4523438"/>
                  <a:pt x="5212633" y="4455924"/>
                </a:cubicBezTo>
                <a:cubicBezTo>
                  <a:pt x="5241164" y="4445264"/>
                  <a:pt x="5283960" y="4409730"/>
                  <a:pt x="5312492" y="4473691"/>
                </a:cubicBezTo>
                <a:cubicBezTo>
                  <a:pt x="5098508" y="4704659"/>
                  <a:pt x="4833169" y="4654913"/>
                  <a:pt x="4596361" y="4818368"/>
                </a:cubicBezTo>
                <a:cubicBezTo>
                  <a:pt x="4684807" y="4917861"/>
                  <a:pt x="4776107" y="4907202"/>
                  <a:pt x="4873113" y="4885882"/>
                </a:cubicBezTo>
                <a:cubicBezTo>
                  <a:pt x="4895938" y="4878775"/>
                  <a:pt x="4930175" y="4871668"/>
                  <a:pt x="4935881" y="4914309"/>
                </a:cubicBezTo>
                <a:cubicBezTo>
                  <a:pt x="4941587" y="4967609"/>
                  <a:pt x="4898790" y="4978270"/>
                  <a:pt x="4873113" y="5003143"/>
                </a:cubicBezTo>
                <a:cubicBezTo>
                  <a:pt x="4833169" y="5038676"/>
                  <a:pt x="4773254" y="4999590"/>
                  <a:pt x="4721898" y="5095530"/>
                </a:cubicBezTo>
                <a:cubicBezTo>
                  <a:pt x="4873113" y="5067104"/>
                  <a:pt x="4998650" y="5020910"/>
                  <a:pt x="5132745" y="4949842"/>
                </a:cubicBezTo>
                <a:cubicBezTo>
                  <a:pt x="5121333" y="5006696"/>
                  <a:pt x="5081390" y="5035123"/>
                  <a:pt x="5101362" y="5081317"/>
                </a:cubicBezTo>
                <a:cubicBezTo>
                  <a:pt x="5118480" y="5116850"/>
                  <a:pt x="5164130" y="5131063"/>
                  <a:pt x="5138452" y="5198578"/>
                </a:cubicBezTo>
                <a:cubicBezTo>
                  <a:pt x="5067125" y="5273199"/>
                  <a:pt x="4967265" y="5258986"/>
                  <a:pt x="4904497" y="5362033"/>
                </a:cubicBezTo>
                <a:cubicBezTo>
                  <a:pt x="4818903" y="5507721"/>
                  <a:pt x="4684807" y="5564575"/>
                  <a:pt x="4579242" y="5674729"/>
                </a:cubicBezTo>
                <a:cubicBezTo>
                  <a:pt x="4545005" y="5713816"/>
                  <a:pt x="4313903" y="5841738"/>
                  <a:pt x="4253988" y="5884379"/>
                </a:cubicBezTo>
                <a:cubicBezTo>
                  <a:pt x="4168395" y="5944786"/>
                  <a:pt x="4071389" y="5966106"/>
                  <a:pt x="3985795" y="6069153"/>
                </a:cubicBezTo>
                <a:cubicBezTo>
                  <a:pt x="4065682" y="6086921"/>
                  <a:pt x="4134157" y="5990979"/>
                  <a:pt x="4231163" y="6030066"/>
                </a:cubicBezTo>
                <a:cubicBezTo>
                  <a:pt x="4074242" y="6133114"/>
                  <a:pt x="3931586" y="6182861"/>
                  <a:pt x="3814609" y="6317889"/>
                </a:cubicBezTo>
                <a:cubicBezTo>
                  <a:pt x="3800343" y="6335656"/>
                  <a:pt x="3771812" y="6332102"/>
                  <a:pt x="3751840" y="6339209"/>
                </a:cubicBezTo>
                <a:cubicBezTo>
                  <a:pt x="3529298" y="6406723"/>
                  <a:pt x="3309608" y="6467130"/>
                  <a:pt x="3089919" y="6563071"/>
                </a:cubicBezTo>
                <a:cubicBezTo>
                  <a:pt x="3041416" y="6584392"/>
                  <a:pt x="2955823" y="6595052"/>
                  <a:pt x="2961529" y="6662566"/>
                </a:cubicBezTo>
                <a:cubicBezTo>
                  <a:pt x="2972941" y="6765613"/>
                  <a:pt x="3055681" y="6687439"/>
                  <a:pt x="3107038" y="6673226"/>
                </a:cubicBezTo>
                <a:cubicBezTo>
                  <a:pt x="3269664" y="6634138"/>
                  <a:pt x="3432292" y="6570178"/>
                  <a:pt x="3594919" y="6591499"/>
                </a:cubicBezTo>
                <a:cubicBezTo>
                  <a:pt x="3483648" y="6637693"/>
                  <a:pt x="3372376" y="6680332"/>
                  <a:pt x="3261106" y="6726527"/>
                </a:cubicBezTo>
                <a:cubicBezTo>
                  <a:pt x="3386642" y="6705206"/>
                  <a:pt x="3495061" y="6786934"/>
                  <a:pt x="3620597" y="6740740"/>
                </a:cubicBezTo>
                <a:cubicBezTo>
                  <a:pt x="3660541" y="6726527"/>
                  <a:pt x="3700484" y="6765613"/>
                  <a:pt x="3703337" y="6826020"/>
                </a:cubicBezTo>
                <a:cubicBezTo>
                  <a:pt x="3706191" y="6847340"/>
                  <a:pt x="3700484" y="6865108"/>
                  <a:pt x="3689072" y="6879321"/>
                </a:cubicBezTo>
                <a:lnTo>
                  <a:pt x="0" y="6879321"/>
                </a:lnTo>
                <a:close/>
              </a:path>
            </a:pathLst>
          </a:custGeom>
          <a:noFill/>
          <a:extLst>
            <a:ext uri="{909E8E84-426E-40DD-AFC4-6F175D3DCCD1}">
              <a14:hiddenFill xmlns:a14="http://schemas.microsoft.com/office/drawing/2010/main">
                <a:solidFill>
                  <a:srgbClr val="FFFFFF"/>
                </a:solidFill>
              </a14:hiddenFill>
            </a:ext>
          </a:extLst>
        </p:spPr>
      </p:pic>
      <p:sp>
        <p:nvSpPr>
          <p:cNvPr id="3" name="Pladsholder til indhold 2">
            <a:extLst>
              <a:ext uri="{FF2B5EF4-FFF2-40B4-BE49-F238E27FC236}">
                <a16:creationId xmlns:a16="http://schemas.microsoft.com/office/drawing/2014/main" id="{6082CED6-FB76-7767-E07D-A0456301278C}"/>
              </a:ext>
            </a:extLst>
          </p:cNvPr>
          <p:cNvSpPr>
            <a:spLocks noGrp="1"/>
          </p:cNvSpPr>
          <p:nvPr>
            <p:ph idx="1"/>
          </p:nvPr>
        </p:nvSpPr>
        <p:spPr>
          <a:xfrm>
            <a:off x="6513787" y="2333297"/>
            <a:ext cx="5118769" cy="3843666"/>
          </a:xfrm>
        </p:spPr>
        <p:txBody>
          <a:bodyPr>
            <a:normAutofit/>
          </a:bodyPr>
          <a:lstStyle/>
          <a:p>
            <a:r>
              <a:rPr lang="da-DK" sz="1900" dirty="0"/>
              <a:t>8. jan Zhou Enlai døde af kræft. Deng Xiaoping holdte tale for ham. Mao udeblev.</a:t>
            </a:r>
          </a:p>
          <a:p>
            <a:r>
              <a:rPr lang="da-DK" sz="1900" dirty="0"/>
              <a:t>Feb. 1976: Smædekampgane i aviserne mod Xiaoping.</a:t>
            </a:r>
          </a:p>
          <a:p>
            <a:r>
              <a:rPr lang="da-DK" sz="1900" dirty="0"/>
              <a:t>Apr. 1976: Spontan mindehøjtidelig for Zhou Enlai opstår. Udvikler sig til voldelige sammenstød.</a:t>
            </a:r>
          </a:p>
          <a:p>
            <a:r>
              <a:rPr lang="da-DK" sz="1900" dirty="0"/>
              <a:t>Resultat: Deng </a:t>
            </a:r>
            <a:r>
              <a:rPr lang="da-DK" sz="1900" dirty="0" err="1"/>
              <a:t>Xiaping</a:t>
            </a:r>
            <a:r>
              <a:rPr lang="da-DK" sz="1900" dirty="0"/>
              <a:t> bliver fyret som viceformand for KKP og maoisten Hua </a:t>
            </a:r>
            <a:r>
              <a:rPr lang="da-DK" sz="1900" dirty="0" err="1"/>
              <a:t>Guofeng</a:t>
            </a:r>
            <a:r>
              <a:rPr lang="da-DK" sz="1900" dirty="0"/>
              <a:t> bliver indsat. </a:t>
            </a:r>
          </a:p>
          <a:p>
            <a:r>
              <a:rPr lang="da-DK" sz="1900" dirty="0"/>
              <a:t>9. sep. 1976: Mao dør </a:t>
            </a:r>
            <a:r>
              <a:rPr lang="da-DK" sz="1900" dirty="0">
                <a:latin typeface="Garamond" panose="02020404030301010803" pitchFamily="18" charset="0"/>
              </a:rPr>
              <a:t>→ </a:t>
            </a:r>
            <a:r>
              <a:rPr lang="da-DK" sz="1900" dirty="0"/>
              <a:t>massesorg</a:t>
            </a:r>
          </a:p>
          <a:p>
            <a:endParaRPr lang="da-DK" sz="1900" dirty="0"/>
          </a:p>
        </p:txBody>
      </p:sp>
    </p:spTree>
    <p:extLst>
      <p:ext uri="{BB962C8B-B14F-4D97-AF65-F5344CB8AC3E}">
        <p14:creationId xmlns:p14="http://schemas.microsoft.com/office/powerpoint/2010/main" val="19716720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206" name="Rectangle 8205">
            <a:extLst>
              <a:ext uri="{FF2B5EF4-FFF2-40B4-BE49-F238E27FC236}">
                <a16:creationId xmlns:a16="http://schemas.microsoft.com/office/drawing/2014/main" id="{D009D6D5-DAC2-4A8B-A17A-E206B9012D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EA990CE7-9BEE-D39E-7B35-76E5588EF99A}"/>
              </a:ext>
            </a:extLst>
          </p:cNvPr>
          <p:cNvSpPr>
            <a:spLocks noGrp="1"/>
          </p:cNvSpPr>
          <p:nvPr>
            <p:ph type="title"/>
          </p:nvPr>
        </p:nvSpPr>
        <p:spPr>
          <a:xfrm>
            <a:off x="1474809" y="196203"/>
            <a:ext cx="5251316" cy="1807305"/>
          </a:xfrm>
        </p:spPr>
        <p:txBody>
          <a:bodyPr>
            <a:normAutofit/>
          </a:bodyPr>
          <a:lstStyle/>
          <a:p>
            <a:r>
              <a:rPr lang="da-DK" sz="5400" dirty="0"/>
              <a:t>Efter Mao</a:t>
            </a:r>
          </a:p>
        </p:txBody>
      </p:sp>
      <p:sp>
        <p:nvSpPr>
          <p:cNvPr id="3" name="Pladsholder til indhold 2">
            <a:extLst>
              <a:ext uri="{FF2B5EF4-FFF2-40B4-BE49-F238E27FC236}">
                <a16:creationId xmlns:a16="http://schemas.microsoft.com/office/drawing/2014/main" id="{EFFEC5AA-FA63-231F-3D8F-16D5C901533A}"/>
              </a:ext>
            </a:extLst>
          </p:cNvPr>
          <p:cNvSpPr>
            <a:spLocks noGrp="1"/>
          </p:cNvSpPr>
          <p:nvPr>
            <p:ph idx="1"/>
          </p:nvPr>
        </p:nvSpPr>
        <p:spPr>
          <a:xfrm>
            <a:off x="418324" y="2003508"/>
            <a:ext cx="5741042" cy="5023414"/>
          </a:xfrm>
        </p:spPr>
        <p:txBody>
          <a:bodyPr>
            <a:normAutofit/>
          </a:bodyPr>
          <a:lstStyle/>
          <a:p>
            <a:r>
              <a:rPr lang="da-DK" sz="2400" dirty="0"/>
              <a:t>Firebanden blev udnævnt som ansvarlige for Kulturrevolutionen og sat i fængsel. Et af medlemmerne var Maos enke Jiang Qing.</a:t>
            </a:r>
          </a:p>
          <a:p>
            <a:r>
              <a:rPr lang="da-DK" sz="2400" dirty="0"/>
              <a:t>Hua </a:t>
            </a:r>
            <a:r>
              <a:rPr lang="da-DK" sz="2400" dirty="0" err="1"/>
              <a:t>Guofeng</a:t>
            </a:r>
            <a:r>
              <a:rPr lang="da-DK" sz="2400" dirty="0"/>
              <a:t> = formand for KKP</a:t>
            </a:r>
          </a:p>
          <a:p>
            <a:r>
              <a:rPr lang="da-DK" sz="2400" dirty="0"/>
              <a:t>Deng Xiaoping = viceformand for KKP</a:t>
            </a:r>
          </a:p>
          <a:p>
            <a:r>
              <a:rPr lang="da-DK" sz="2400" dirty="0"/>
              <a:t>Dog…. Xiaoping havde den </a:t>
            </a:r>
            <a:r>
              <a:rPr lang="da-DK" sz="2400" dirty="0" err="1"/>
              <a:t>reele</a:t>
            </a:r>
            <a:r>
              <a:rPr lang="da-DK" sz="2400" dirty="0"/>
              <a:t> magt!</a:t>
            </a:r>
          </a:p>
          <a:p>
            <a:r>
              <a:rPr lang="da-DK" sz="2400" dirty="0"/>
              <a:t>Xiaoping: 70% af Maos ideer var gode, 30% ikke gode.</a:t>
            </a:r>
          </a:p>
          <a:p>
            <a:r>
              <a:rPr lang="da-DK" sz="2400" dirty="0"/>
              <a:t>En mere moderat kurs ift. Mao.</a:t>
            </a:r>
          </a:p>
          <a:p>
            <a:r>
              <a:rPr lang="da-DK" sz="2400" dirty="0"/>
              <a:t>”Socialisme med kinesiske kendetegn”</a:t>
            </a:r>
          </a:p>
        </p:txBody>
      </p:sp>
      <p:pic>
        <p:nvPicPr>
          <p:cNvPr id="8194" name="Picture 2" descr="After Mao | Chinese Posters | Chineseposters.net">
            <a:extLst>
              <a:ext uri="{FF2B5EF4-FFF2-40B4-BE49-F238E27FC236}">
                <a16:creationId xmlns:a16="http://schemas.microsoft.com/office/drawing/2014/main" id="{67539181-7510-2CF6-B84F-F73486211BE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1" b="19204"/>
          <a:stretch/>
        </p:blipFill>
        <p:spPr bwMode="auto">
          <a:xfrm>
            <a:off x="6229215" y="10"/>
            <a:ext cx="5962785"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64667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228" name="Rectangle 9227">
            <a:extLst>
              <a:ext uri="{FF2B5EF4-FFF2-40B4-BE49-F238E27FC236}">
                <a16:creationId xmlns:a16="http://schemas.microsoft.com/office/drawing/2014/main" id="{79BB35BC-D5C2-4C8B-A22A-A71E619191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26E0A85F-871B-7A87-CED6-9C87232E7F31}"/>
              </a:ext>
            </a:extLst>
          </p:cNvPr>
          <p:cNvSpPr>
            <a:spLocks noGrp="1"/>
          </p:cNvSpPr>
          <p:nvPr>
            <p:ph type="title"/>
          </p:nvPr>
        </p:nvSpPr>
        <p:spPr>
          <a:xfrm>
            <a:off x="6513788" y="0"/>
            <a:ext cx="5396561" cy="1807305"/>
          </a:xfrm>
        </p:spPr>
        <p:txBody>
          <a:bodyPr>
            <a:normAutofit/>
          </a:bodyPr>
          <a:lstStyle/>
          <a:p>
            <a:r>
              <a:rPr lang="da-DK" dirty="0"/>
              <a:t>Xiaoping at the </a:t>
            </a:r>
            <a:r>
              <a:rPr lang="da-DK" dirty="0" err="1"/>
              <a:t>wheel</a:t>
            </a:r>
            <a:endParaRPr lang="da-DK" dirty="0"/>
          </a:p>
        </p:txBody>
      </p:sp>
      <p:pic>
        <p:nvPicPr>
          <p:cNvPr id="9218" name="Picture 2" descr="Deng Xiaoping | National Portrait Gallery">
            <a:extLst>
              <a:ext uri="{FF2B5EF4-FFF2-40B4-BE49-F238E27FC236}">
                <a16:creationId xmlns:a16="http://schemas.microsoft.com/office/drawing/2014/main" id="{FD17CBCF-B85E-527A-D141-E4DB568FAE7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5282" b="10302"/>
          <a:stretch/>
        </p:blipFill>
        <p:spPr bwMode="auto">
          <a:xfrm>
            <a:off x="20" y="10"/>
            <a:ext cx="6116549" cy="6857990"/>
          </a:xfrm>
          <a:custGeom>
            <a:avLst/>
            <a:gdLst/>
            <a:ahLst/>
            <a:cxnLst/>
            <a:rect l="l" t="t" r="r" b="b"/>
            <a:pathLst>
              <a:path w="6116569" h="6879321">
                <a:moveTo>
                  <a:pt x="0" y="0"/>
                </a:moveTo>
                <a:lnTo>
                  <a:pt x="2935851" y="0"/>
                </a:lnTo>
                <a:cubicBezTo>
                  <a:pt x="3035710" y="10660"/>
                  <a:pt x="3138421" y="17767"/>
                  <a:pt x="3238280" y="31980"/>
                </a:cubicBezTo>
                <a:cubicBezTo>
                  <a:pt x="3817462" y="106602"/>
                  <a:pt x="3127009" y="277163"/>
                  <a:pt x="3660541" y="550772"/>
                </a:cubicBezTo>
                <a:cubicBezTo>
                  <a:pt x="3706191" y="575645"/>
                  <a:pt x="3757546" y="579199"/>
                  <a:pt x="3808902" y="589860"/>
                </a:cubicBezTo>
                <a:cubicBezTo>
                  <a:pt x="4008620" y="625393"/>
                  <a:pt x="4211192" y="618286"/>
                  <a:pt x="4413762" y="625393"/>
                </a:cubicBezTo>
                <a:cubicBezTo>
                  <a:pt x="4465118" y="628946"/>
                  <a:pt x="4525033" y="625393"/>
                  <a:pt x="4567830" y="721333"/>
                </a:cubicBezTo>
                <a:cubicBezTo>
                  <a:pt x="4425175" y="724888"/>
                  <a:pt x="4305344" y="731994"/>
                  <a:pt x="4171247" y="792401"/>
                </a:cubicBezTo>
                <a:cubicBezTo>
                  <a:pt x="4239722" y="859916"/>
                  <a:pt x="4322462" y="795955"/>
                  <a:pt x="4376671" y="842148"/>
                </a:cubicBezTo>
                <a:cubicBezTo>
                  <a:pt x="4428027" y="888342"/>
                  <a:pt x="4470824" y="891896"/>
                  <a:pt x="4527887" y="813722"/>
                </a:cubicBezTo>
                <a:cubicBezTo>
                  <a:pt x="4556417" y="774634"/>
                  <a:pt x="4604920" y="778187"/>
                  <a:pt x="4633452" y="799508"/>
                </a:cubicBezTo>
                <a:cubicBezTo>
                  <a:pt x="4781813" y="913216"/>
                  <a:pt x="4778960" y="909662"/>
                  <a:pt x="4947293" y="870576"/>
                </a:cubicBezTo>
                <a:cubicBezTo>
                  <a:pt x="5055712" y="845701"/>
                  <a:pt x="5166983" y="806615"/>
                  <a:pt x="5263988" y="820828"/>
                </a:cubicBezTo>
                <a:cubicBezTo>
                  <a:pt x="5275401" y="867022"/>
                  <a:pt x="5263988" y="888342"/>
                  <a:pt x="5249723" y="895449"/>
                </a:cubicBezTo>
                <a:cubicBezTo>
                  <a:pt x="5021475" y="1005604"/>
                  <a:pt x="4975825" y="1122864"/>
                  <a:pt x="4744723" y="1197485"/>
                </a:cubicBezTo>
                <a:cubicBezTo>
                  <a:pt x="4724751" y="1268552"/>
                  <a:pt x="4807491" y="1275660"/>
                  <a:pt x="4767548" y="1346727"/>
                </a:cubicBezTo>
                <a:cubicBezTo>
                  <a:pt x="4693367" y="1407134"/>
                  <a:pt x="4610627" y="1346727"/>
                  <a:pt x="4539299" y="1421348"/>
                </a:cubicBezTo>
                <a:cubicBezTo>
                  <a:pt x="4550712" y="1471094"/>
                  <a:pt x="4610627" y="1432008"/>
                  <a:pt x="4607773" y="1485309"/>
                </a:cubicBezTo>
                <a:cubicBezTo>
                  <a:pt x="4604920" y="1517288"/>
                  <a:pt x="4593508" y="1527948"/>
                  <a:pt x="4579242" y="1535055"/>
                </a:cubicBezTo>
                <a:cubicBezTo>
                  <a:pt x="4776107" y="1538608"/>
                  <a:pt x="5383820" y="1574142"/>
                  <a:pt x="5278255" y="1609676"/>
                </a:cubicBezTo>
                <a:cubicBezTo>
                  <a:pt x="5418057" y="1698511"/>
                  <a:pt x="5623481" y="1609676"/>
                  <a:pt x="5771843" y="1630997"/>
                </a:cubicBezTo>
                <a:cubicBezTo>
                  <a:pt x="5925911" y="1652316"/>
                  <a:pt x="6171278" y="1719830"/>
                  <a:pt x="6105656" y="1748257"/>
                </a:cubicBezTo>
                <a:cubicBezTo>
                  <a:pt x="6031475" y="1780238"/>
                  <a:pt x="5766136" y="2146235"/>
                  <a:pt x="5691955" y="2167555"/>
                </a:cubicBezTo>
                <a:cubicBezTo>
                  <a:pt x="5606362" y="2188875"/>
                  <a:pt x="5589243" y="2217302"/>
                  <a:pt x="5475118" y="2348776"/>
                </a:cubicBezTo>
                <a:cubicBezTo>
                  <a:pt x="5398085" y="2437610"/>
                  <a:pt x="5709074" y="2238623"/>
                  <a:pt x="5826051" y="2291922"/>
                </a:cubicBezTo>
                <a:cubicBezTo>
                  <a:pt x="5868848" y="2309690"/>
                  <a:pt x="5552153" y="2554872"/>
                  <a:pt x="5552153" y="2597513"/>
                </a:cubicBezTo>
                <a:cubicBezTo>
                  <a:pt x="5549300" y="2640153"/>
                  <a:pt x="5577831" y="2647260"/>
                  <a:pt x="5603508" y="2647260"/>
                </a:cubicBezTo>
                <a:cubicBezTo>
                  <a:pt x="5660571" y="2647260"/>
                  <a:pt x="5640599" y="2686346"/>
                  <a:pt x="5700515" y="2679240"/>
                </a:cubicBezTo>
                <a:cubicBezTo>
                  <a:pt x="5523622" y="2800055"/>
                  <a:pt x="5418057" y="2778734"/>
                  <a:pt x="5246870" y="2888889"/>
                </a:cubicBezTo>
                <a:cubicBezTo>
                  <a:pt x="5164130" y="2942189"/>
                  <a:pt x="4921615" y="3119857"/>
                  <a:pt x="4836022" y="3169605"/>
                </a:cubicBezTo>
                <a:cubicBezTo>
                  <a:pt x="4801785" y="3187371"/>
                  <a:pt x="4758988" y="3173158"/>
                  <a:pt x="4736163" y="3233565"/>
                </a:cubicBezTo>
                <a:cubicBezTo>
                  <a:pt x="4770400" y="3279759"/>
                  <a:pt x="4816050" y="3254885"/>
                  <a:pt x="4853141" y="3233565"/>
                </a:cubicBezTo>
                <a:cubicBezTo>
                  <a:pt x="4944440" y="3176711"/>
                  <a:pt x="4935881" y="3190925"/>
                  <a:pt x="4944440" y="3226459"/>
                </a:cubicBezTo>
                <a:cubicBezTo>
                  <a:pt x="4972972" y="3350827"/>
                  <a:pt x="5044300" y="3308186"/>
                  <a:pt x="5109921" y="3283313"/>
                </a:cubicBezTo>
                <a:cubicBezTo>
                  <a:pt x="5303932" y="3208692"/>
                  <a:pt x="5500797" y="3215799"/>
                  <a:pt x="5694809" y="3141178"/>
                </a:cubicBezTo>
                <a:cubicBezTo>
                  <a:pt x="5714781" y="3134070"/>
                  <a:pt x="5612068" y="3283313"/>
                  <a:pt x="5566419" y="3301079"/>
                </a:cubicBezTo>
                <a:cubicBezTo>
                  <a:pt x="5515063" y="3322399"/>
                  <a:pt x="5452294" y="3311739"/>
                  <a:pt x="5415203" y="3397020"/>
                </a:cubicBezTo>
                <a:cubicBezTo>
                  <a:pt x="5477972" y="3414787"/>
                  <a:pt x="5552153" y="3372147"/>
                  <a:pt x="5612068" y="3432554"/>
                </a:cubicBezTo>
                <a:cubicBezTo>
                  <a:pt x="5469413" y="3528494"/>
                  <a:pt x="5329610" y="3535601"/>
                  <a:pt x="5206927" y="3599562"/>
                </a:cubicBezTo>
                <a:cubicBezTo>
                  <a:pt x="5192661" y="3706163"/>
                  <a:pt x="5272548" y="3663523"/>
                  <a:pt x="5301079" y="3723930"/>
                </a:cubicBezTo>
                <a:cubicBezTo>
                  <a:pt x="5072830" y="3844745"/>
                  <a:pt x="4564977" y="4232062"/>
                  <a:pt x="4507915" y="4306683"/>
                </a:cubicBezTo>
                <a:cubicBezTo>
                  <a:pt x="4390937" y="4463031"/>
                  <a:pt x="3900202" y="4562525"/>
                  <a:pt x="3982942" y="4587399"/>
                </a:cubicBezTo>
                <a:cubicBezTo>
                  <a:pt x="4051417" y="4608719"/>
                  <a:pt x="4119891" y="4587399"/>
                  <a:pt x="4185513" y="4541205"/>
                </a:cubicBezTo>
                <a:cubicBezTo>
                  <a:pt x="4291078" y="4466584"/>
                  <a:pt x="5010062" y="4523438"/>
                  <a:pt x="5212633" y="4455924"/>
                </a:cubicBezTo>
                <a:cubicBezTo>
                  <a:pt x="5241164" y="4445264"/>
                  <a:pt x="5283960" y="4409730"/>
                  <a:pt x="5312492" y="4473691"/>
                </a:cubicBezTo>
                <a:cubicBezTo>
                  <a:pt x="5098508" y="4704659"/>
                  <a:pt x="4833169" y="4654913"/>
                  <a:pt x="4596361" y="4818368"/>
                </a:cubicBezTo>
                <a:cubicBezTo>
                  <a:pt x="4684807" y="4917861"/>
                  <a:pt x="4776107" y="4907202"/>
                  <a:pt x="4873113" y="4885882"/>
                </a:cubicBezTo>
                <a:cubicBezTo>
                  <a:pt x="4895938" y="4878775"/>
                  <a:pt x="4930175" y="4871668"/>
                  <a:pt x="4935881" y="4914309"/>
                </a:cubicBezTo>
                <a:cubicBezTo>
                  <a:pt x="4941587" y="4967609"/>
                  <a:pt x="4898790" y="4978270"/>
                  <a:pt x="4873113" y="5003143"/>
                </a:cubicBezTo>
                <a:cubicBezTo>
                  <a:pt x="4833169" y="5038676"/>
                  <a:pt x="4773254" y="4999590"/>
                  <a:pt x="4721898" y="5095530"/>
                </a:cubicBezTo>
                <a:cubicBezTo>
                  <a:pt x="4873113" y="5067104"/>
                  <a:pt x="4998650" y="5020910"/>
                  <a:pt x="5132745" y="4949842"/>
                </a:cubicBezTo>
                <a:cubicBezTo>
                  <a:pt x="5121333" y="5006696"/>
                  <a:pt x="5081390" y="5035123"/>
                  <a:pt x="5101362" y="5081317"/>
                </a:cubicBezTo>
                <a:cubicBezTo>
                  <a:pt x="5118480" y="5116850"/>
                  <a:pt x="5164130" y="5131063"/>
                  <a:pt x="5138452" y="5198578"/>
                </a:cubicBezTo>
                <a:cubicBezTo>
                  <a:pt x="5067125" y="5273199"/>
                  <a:pt x="4967265" y="5258986"/>
                  <a:pt x="4904497" y="5362033"/>
                </a:cubicBezTo>
                <a:cubicBezTo>
                  <a:pt x="4818903" y="5507721"/>
                  <a:pt x="4684807" y="5564575"/>
                  <a:pt x="4579242" y="5674729"/>
                </a:cubicBezTo>
                <a:cubicBezTo>
                  <a:pt x="4545005" y="5713816"/>
                  <a:pt x="4313903" y="5841738"/>
                  <a:pt x="4253988" y="5884379"/>
                </a:cubicBezTo>
                <a:cubicBezTo>
                  <a:pt x="4168395" y="5944786"/>
                  <a:pt x="4071389" y="5966106"/>
                  <a:pt x="3985795" y="6069153"/>
                </a:cubicBezTo>
                <a:cubicBezTo>
                  <a:pt x="4065682" y="6086921"/>
                  <a:pt x="4134157" y="5990979"/>
                  <a:pt x="4231163" y="6030066"/>
                </a:cubicBezTo>
                <a:cubicBezTo>
                  <a:pt x="4074242" y="6133114"/>
                  <a:pt x="3931586" y="6182861"/>
                  <a:pt x="3814609" y="6317889"/>
                </a:cubicBezTo>
                <a:cubicBezTo>
                  <a:pt x="3800343" y="6335656"/>
                  <a:pt x="3771812" y="6332102"/>
                  <a:pt x="3751840" y="6339209"/>
                </a:cubicBezTo>
                <a:cubicBezTo>
                  <a:pt x="3529298" y="6406723"/>
                  <a:pt x="3309608" y="6467130"/>
                  <a:pt x="3089919" y="6563071"/>
                </a:cubicBezTo>
                <a:cubicBezTo>
                  <a:pt x="3041416" y="6584392"/>
                  <a:pt x="2955823" y="6595052"/>
                  <a:pt x="2961529" y="6662566"/>
                </a:cubicBezTo>
                <a:cubicBezTo>
                  <a:pt x="2972941" y="6765613"/>
                  <a:pt x="3055681" y="6687439"/>
                  <a:pt x="3107038" y="6673226"/>
                </a:cubicBezTo>
                <a:cubicBezTo>
                  <a:pt x="3269664" y="6634138"/>
                  <a:pt x="3432292" y="6570178"/>
                  <a:pt x="3594919" y="6591499"/>
                </a:cubicBezTo>
                <a:cubicBezTo>
                  <a:pt x="3483648" y="6637693"/>
                  <a:pt x="3372376" y="6680332"/>
                  <a:pt x="3261106" y="6726527"/>
                </a:cubicBezTo>
                <a:cubicBezTo>
                  <a:pt x="3386642" y="6705206"/>
                  <a:pt x="3495061" y="6786934"/>
                  <a:pt x="3620597" y="6740740"/>
                </a:cubicBezTo>
                <a:cubicBezTo>
                  <a:pt x="3660541" y="6726527"/>
                  <a:pt x="3700484" y="6765613"/>
                  <a:pt x="3703337" y="6826020"/>
                </a:cubicBezTo>
                <a:cubicBezTo>
                  <a:pt x="3706191" y="6847340"/>
                  <a:pt x="3700484" y="6865108"/>
                  <a:pt x="3689072" y="6879321"/>
                </a:cubicBezTo>
                <a:lnTo>
                  <a:pt x="0" y="6879321"/>
                </a:lnTo>
                <a:close/>
              </a:path>
            </a:pathLst>
          </a:custGeom>
          <a:noFill/>
          <a:extLst>
            <a:ext uri="{909E8E84-426E-40DD-AFC4-6F175D3DCCD1}">
              <a14:hiddenFill xmlns:a14="http://schemas.microsoft.com/office/drawing/2010/main">
                <a:solidFill>
                  <a:srgbClr val="FFFFFF"/>
                </a:solidFill>
              </a14:hiddenFill>
            </a:ext>
          </a:extLst>
        </p:spPr>
      </p:pic>
      <p:sp>
        <p:nvSpPr>
          <p:cNvPr id="3" name="Pladsholder til indhold 2">
            <a:extLst>
              <a:ext uri="{FF2B5EF4-FFF2-40B4-BE49-F238E27FC236}">
                <a16:creationId xmlns:a16="http://schemas.microsoft.com/office/drawing/2014/main" id="{0D66061E-25A5-E6F5-2F8A-3366D1E1A3E2}"/>
              </a:ext>
            </a:extLst>
          </p:cNvPr>
          <p:cNvSpPr>
            <a:spLocks noGrp="1"/>
          </p:cNvSpPr>
          <p:nvPr>
            <p:ph idx="1"/>
          </p:nvPr>
        </p:nvSpPr>
        <p:spPr>
          <a:xfrm>
            <a:off x="6513788" y="1551008"/>
            <a:ext cx="5396560" cy="5306992"/>
          </a:xfrm>
        </p:spPr>
        <p:txBody>
          <a:bodyPr>
            <a:normAutofit/>
          </a:bodyPr>
          <a:lstStyle/>
          <a:p>
            <a:r>
              <a:rPr lang="da-DK" sz="1800" dirty="0"/>
              <a:t>Xiaoping lancerer De 4 Moderniseringer:</a:t>
            </a:r>
          </a:p>
          <a:p>
            <a:pPr lvl="1"/>
            <a:r>
              <a:rPr lang="da-DK" sz="1800" dirty="0"/>
              <a:t>Landbrug</a:t>
            </a:r>
          </a:p>
          <a:p>
            <a:pPr lvl="1"/>
            <a:r>
              <a:rPr lang="da-DK" sz="1800" dirty="0"/>
              <a:t>Industri</a:t>
            </a:r>
          </a:p>
          <a:p>
            <a:pPr lvl="1"/>
            <a:r>
              <a:rPr lang="da-DK" sz="1800" dirty="0"/>
              <a:t>Militær </a:t>
            </a:r>
          </a:p>
          <a:p>
            <a:pPr lvl="1"/>
            <a:r>
              <a:rPr lang="da-DK" sz="1800" dirty="0"/>
              <a:t>Videnskab og teknologi</a:t>
            </a:r>
          </a:p>
          <a:p>
            <a:r>
              <a:rPr lang="da-DK" sz="1800" dirty="0"/>
              <a:t>1978: Demokratimuren. Wei </a:t>
            </a:r>
            <a:r>
              <a:rPr lang="da-DK" sz="1800" dirty="0" err="1"/>
              <a:t>Jingsheng</a:t>
            </a:r>
            <a:r>
              <a:rPr lang="da-DK" sz="1800" dirty="0"/>
              <a:t> skrev om Den 5 Modernisering: Demokrati.</a:t>
            </a:r>
          </a:p>
          <a:p>
            <a:r>
              <a:rPr lang="da-DK" sz="1800" dirty="0"/>
              <a:t>Kritik fortsatte. Derfor: marts 1979: Wei </a:t>
            </a:r>
            <a:r>
              <a:rPr lang="da-DK" sz="1800" dirty="0" err="1"/>
              <a:t>Jingsheng</a:t>
            </a:r>
            <a:r>
              <a:rPr lang="da-DK" sz="1800" dirty="0"/>
              <a:t> fængslet. Sendte signal. Standsede kritik. </a:t>
            </a:r>
          </a:p>
          <a:p>
            <a:r>
              <a:rPr lang="da-DK" sz="1800" dirty="0"/>
              <a:t>Introducerede særlige kapitalistiske zoner, hvor udenlandsk kapital kunne strømme til. </a:t>
            </a:r>
          </a:p>
          <a:p>
            <a:r>
              <a:rPr lang="da-DK" sz="1800" dirty="0"/>
              <a:t>Opløste folkekommuner.</a:t>
            </a:r>
          </a:p>
          <a:p>
            <a:r>
              <a:rPr lang="da-DK" sz="1800" dirty="0"/>
              <a:t>Mere kapitalistisk kurs = stor økonomisk succes!</a:t>
            </a:r>
          </a:p>
          <a:p>
            <a:r>
              <a:rPr lang="da-DK" sz="1800" dirty="0"/>
              <a:t>Storbyerne voksede ekstremt fra 1985 og fremad.</a:t>
            </a:r>
          </a:p>
        </p:txBody>
      </p:sp>
    </p:spTree>
    <p:extLst>
      <p:ext uri="{BB962C8B-B14F-4D97-AF65-F5344CB8AC3E}">
        <p14:creationId xmlns:p14="http://schemas.microsoft.com/office/powerpoint/2010/main" val="2284344993"/>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157</TotalTime>
  <Words>1226</Words>
  <Application>Microsoft Office PowerPoint</Application>
  <PresentationFormat>Widescreen</PresentationFormat>
  <Paragraphs>101</Paragraphs>
  <Slides>12</Slides>
  <Notes>0</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12</vt:i4>
      </vt:variant>
    </vt:vector>
  </HeadingPairs>
  <TitlesOfParts>
    <vt:vector size="17" baseType="lpstr">
      <vt:lpstr>Arial</vt:lpstr>
      <vt:lpstr>Calibri</vt:lpstr>
      <vt:lpstr>Calibri Light</vt:lpstr>
      <vt:lpstr>Garamond</vt:lpstr>
      <vt:lpstr>Office-tema</vt:lpstr>
      <vt:lpstr>Kina</vt:lpstr>
      <vt:lpstr>Overgang til kommunisme</vt:lpstr>
      <vt:lpstr>Kinesiske Kommunistiske Parti (KKP)</vt:lpstr>
      <vt:lpstr>Massekampagner</vt:lpstr>
      <vt:lpstr>Det Store Spring fremad, 1958 </vt:lpstr>
      <vt:lpstr>Kulturrevolutionen 1966-1976</vt:lpstr>
      <vt:lpstr>1976 – Prøvelsens år.</vt:lpstr>
      <vt:lpstr>Efter Mao</vt:lpstr>
      <vt:lpstr>Xiaoping at the wheel</vt:lpstr>
      <vt:lpstr>Studenteroprøret 1989</vt:lpstr>
      <vt:lpstr>Studenteroprøret 1989 II</vt:lpstr>
      <vt:lpstr>Studenteroprøret 1989 III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Kina</dc:title>
  <dc:creator>Frederik Kühnel</dc:creator>
  <cp:lastModifiedBy>Frederik Kühnel</cp:lastModifiedBy>
  <cp:revision>1</cp:revision>
  <dcterms:created xsi:type="dcterms:W3CDTF">2022-12-08T09:26:09Z</dcterms:created>
  <dcterms:modified xsi:type="dcterms:W3CDTF">2022-12-08T12:03:27Z</dcterms:modified>
</cp:coreProperties>
</file>