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1" r:id="rId4"/>
    <p:sldId id="256" r:id="rId5"/>
    <p:sldId id="257" r:id="rId6"/>
    <p:sldId id="260" r:id="rId7"/>
    <p:sldId id="272" r:id="rId8"/>
    <p:sldId id="274" r:id="rId9"/>
    <p:sldId id="281" r:id="rId10"/>
    <p:sldId id="275" r:id="rId11"/>
    <p:sldId id="273" r:id="rId12"/>
    <p:sldId id="271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>
        <p:scale>
          <a:sx n="75" d="100"/>
          <a:sy n="75" d="100"/>
        </p:scale>
        <p:origin x="9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F6D33-2547-44AC-B90F-3A46ED16C38A}" type="datetimeFigureOut">
              <a:rPr lang="da-DK" smtClean="0"/>
              <a:t>16-03-2026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9DB25-6811-4083-8C56-81F93A8C25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540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9DB25-6811-4083-8C56-81F93A8C259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338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Kilde: https://www.zeitklicks.de/nationalsozialismus/alltag/schule-und-bildung/napola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9DB25-6811-4083-8C56-81F93A8C259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849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ser del 1 af filmen.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9DB25-6811-4083-8C56-81F93A8C259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422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Ord til del 1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9DB25-6811-4083-8C56-81F93A8C259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8097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28611-D444-39D9-5B44-958D23DAC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A3A3C16-4FA4-7D80-2A40-A98BC6EC30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D55EE2E-28F6-2083-0E96-37FC6B751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ser del 2 af filmen.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E88B1BE-D3FA-69D2-71BF-2F16281DC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9DB25-6811-4083-8C56-81F93A8C259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2748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Sætninger til del 2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9DB25-6811-4083-8C56-81F93A8C2596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705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71F51-9C0B-84D1-C77A-B87650387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AABD58F-9389-A259-A12D-5A12F1ABD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8E03658-5C60-26DA-F9A5-2ECADE4EF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Spørgsmål til </a:t>
            </a:r>
            <a:r>
              <a:rPr lang="da-DK" dirty="0" err="1"/>
              <a:t>Napola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C956DBE-1633-C8CC-9E04-0BA375CD6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38D4-E89E-4103-ACAC-E09E79D3BFA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463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Det, som bliver øvet i stationslæring.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9DB25-6811-4083-8C56-81F93A8C2596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4252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4x2 min. I kantinen.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38D4-E89E-4103-ACAC-E09E79D3BFA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636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3CE27-5A01-A2F7-CE84-0442C3EAC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132FF36-CFF4-1CEB-7D8E-AE85FF9ED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C687563-63D0-7A7D-7330-159CFF32A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3F2-DC21-4DE4-8A85-82AFD104CEDA}" type="datetimeFigureOut">
              <a:rPr lang="da-DK" smtClean="0"/>
              <a:t>16-03-2026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294748-728C-7CDB-6725-8EEA7928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B7E327-BB3B-E256-6010-24B5ABF0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131D-358A-4B9B-A46E-4FB0051B1E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060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CA1A0-0181-2B7B-F659-02CE9AF9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375EEF1-3921-A2FD-27A3-68F321239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8A1E06E-C4F9-B327-DCEF-85DAFC8B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3F2-DC21-4DE4-8A85-82AFD104CEDA}" type="datetimeFigureOut">
              <a:rPr lang="da-DK" smtClean="0"/>
              <a:t>16-03-2026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5B47D16-3BCD-C38E-3AA6-51A8658B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E070C7-6B61-B6EC-02E5-145ACCBB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131D-358A-4B9B-A46E-4FB0051B1E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677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EF2ACA1-EBE0-85AB-5972-B3880051F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EE5E47F-262E-4F3E-90E8-74927ACE3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A43D2E-D4F7-B514-6464-95DD52CC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3F2-DC21-4DE4-8A85-82AFD104CEDA}" type="datetimeFigureOut">
              <a:rPr lang="da-DK" smtClean="0"/>
              <a:t>16-03-2026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74534F-804D-ED99-B3EA-BAA53DB82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E797237-11B1-FB13-B61A-0104AB93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131D-358A-4B9B-A46E-4FB0051B1E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887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F980F-9D78-A9D6-8A44-DADA7EC1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DE7776-ACE6-D8B5-8621-A8F08A8BF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D910E-5BE9-8061-DDFC-A3B14EFF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3F2-DC21-4DE4-8A85-82AFD104CEDA}" type="datetimeFigureOut">
              <a:rPr lang="da-DK" smtClean="0"/>
              <a:t>16-03-2026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024D604-4C0B-EAA6-DFC1-C2319358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C89509-4002-0B7C-A56C-AC4CD5A1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131D-358A-4B9B-A46E-4FB0051B1E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198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F27FA-5B02-682B-5D70-3CF3EC29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19E5DFD-D152-C32D-8666-BA37A5C24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751378-AD52-3563-0A74-381E1867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3F2-DC21-4DE4-8A85-82AFD104CEDA}" type="datetimeFigureOut">
              <a:rPr lang="da-DK" smtClean="0"/>
              <a:t>16-03-2026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BF04A7A-95FB-6E5A-FF5F-B78BAFC67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3085AB-9EEF-8EAB-4420-4CB4FD2C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131D-358A-4B9B-A46E-4FB0051B1E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481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F4F16-8BB1-B6B4-E5E4-09C975DF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462BCD-E789-D6E7-29DB-45A2561CC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CFCCC8-D407-76DE-0455-2823DA6AE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5614CFF-DC64-E65C-9383-67650C11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3F2-DC21-4DE4-8A85-82AFD104CEDA}" type="datetimeFigureOut">
              <a:rPr lang="da-DK" smtClean="0"/>
              <a:t>16-03-2026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B3F5C52-8FE4-5684-C291-5948B554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FCB5A74-91CA-2577-F8A9-BA53CB68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131D-358A-4B9B-A46E-4FB0051B1E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792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A9190-8391-FF34-FC75-280E2980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4A707A-E9C5-D677-E401-9F5C85C25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4E66131-AC2C-64FE-0DE6-B4EAA2463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B150E75-E478-5642-4F5B-5EF4954D3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B12EE63-5EAE-40DF-777E-1F0AFAEB1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6C87EB0-C687-9F0C-D35A-F364033F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3F2-DC21-4DE4-8A85-82AFD104CEDA}" type="datetimeFigureOut">
              <a:rPr lang="da-DK" smtClean="0"/>
              <a:t>16-03-2026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0F735EE-85F9-5272-987B-510134DF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A7CC7DB-0C95-93DA-CBD0-07DAEFD5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131D-358A-4B9B-A46E-4FB0051B1E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404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0A7E0-6887-8D02-EC65-339B7FEE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E60E5FA-487D-565D-0468-FD2F639B0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3F2-DC21-4DE4-8A85-82AFD104CEDA}" type="datetimeFigureOut">
              <a:rPr lang="da-DK" smtClean="0"/>
              <a:t>16-03-2026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9BEAB30-027D-29EF-ABF7-8F15EF76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570B0E-CF20-CFC4-7E16-B9129084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131D-358A-4B9B-A46E-4FB0051B1E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163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5A9B570-4A3D-5755-A59D-E146DFB6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3F2-DC21-4DE4-8A85-82AFD104CEDA}" type="datetimeFigureOut">
              <a:rPr lang="da-DK" smtClean="0"/>
              <a:t>16-03-2026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2648F64-AC84-47DA-367C-3E2C0119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3E43F4E-8C66-A6A9-0AF2-142DFEEA0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131D-358A-4B9B-A46E-4FB0051B1E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580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7A398-2540-5C84-4EB7-DD89395C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0275D1-9F8E-A566-1498-42924910B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0BA6C90-8E07-6B96-0A2C-E01418E99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E1F1DBA-13FB-F99C-DE72-6DB7A63A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3F2-DC21-4DE4-8A85-82AFD104CEDA}" type="datetimeFigureOut">
              <a:rPr lang="da-DK" smtClean="0"/>
              <a:t>16-03-2026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6737F3-EC75-BED4-8CFA-A413763E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926AAE5-74B2-B23C-48BF-927B7A9C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131D-358A-4B9B-A46E-4FB0051B1E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123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2BFD1-6DA7-92C0-AA7D-3589B9A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9158437-C723-057E-A5B7-D5098D278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011977E-4669-E249-0186-583FC7CE6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527B844-1D69-896E-DD35-D10DA221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D3F2-DC21-4DE4-8A85-82AFD104CEDA}" type="datetimeFigureOut">
              <a:rPr lang="da-DK" smtClean="0"/>
              <a:t>16-03-2026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2506DD-671A-DB28-A90D-A2028E3E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984522B-D983-A4B0-24EE-E166C38C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131D-358A-4B9B-A46E-4FB0051B1E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789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B749FE8-919D-3AA5-A248-9D2B182C6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A70BA5C-0CAA-1F97-2145-061ED7133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2AEC11-6742-B9CF-068D-2655D50FE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BAD3F2-DC21-4DE4-8A85-82AFD104CEDA}" type="datetimeFigureOut">
              <a:rPr lang="da-DK" smtClean="0"/>
              <a:t>16-03-2026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448528C-A855-9D53-FC70-C93EFE343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00EF5E-0AC9-619E-DB6C-1C1B894A2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0131D-358A-4B9B-A46E-4FB0051B1E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339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A5D66-6D5C-2BB7-AD4F-6B47E208A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me Video: Napola - Elite für den Führer">
            <a:extLst>
              <a:ext uri="{FF2B5EF4-FFF2-40B4-BE49-F238E27FC236}">
                <a16:creationId xmlns:a16="http://schemas.microsoft.com/office/drawing/2014/main" id="{7C5C468C-CEC5-3B0A-C217-94AF4B146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93FA71-E3E4-0867-C359-665205CE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09136" y="1719825"/>
            <a:ext cx="9144000" cy="2387600"/>
          </a:xfrm>
        </p:spPr>
        <p:txBody>
          <a:bodyPr>
            <a:normAutofit/>
          </a:bodyPr>
          <a:lstStyle/>
          <a:p>
            <a:r>
              <a:rPr lang="da-DK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Napola</a:t>
            </a:r>
            <a:br>
              <a:rPr lang="da-DK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Elite </a:t>
            </a:r>
            <a:r>
              <a:rPr lang="da-DK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da-DK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Führer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AC34614-D4EB-1222-DA76-4BF4958AC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8491" y="6379451"/>
            <a:ext cx="3726427" cy="478549"/>
          </a:xfrm>
        </p:spPr>
        <p:txBody>
          <a:bodyPr/>
          <a:lstStyle/>
          <a:p>
            <a:r>
              <a:rPr lang="da-D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 dem </a:t>
            </a:r>
            <a:r>
              <a:rPr lang="da-D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Sehen</a:t>
            </a:r>
            <a:endParaRPr lang="da-DK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423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45AFAF-B228-5F7F-394D-BA24B62A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Hvis ekstratid: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4BE4FD-F12A-DFA6-6699-79206DF2C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Stationslæring.</a:t>
            </a:r>
          </a:p>
        </p:txBody>
      </p:sp>
    </p:spTree>
    <p:extLst>
      <p:ext uri="{BB962C8B-B14F-4D97-AF65-F5344CB8AC3E}">
        <p14:creationId xmlns:p14="http://schemas.microsoft.com/office/powerpoint/2010/main" val="1142008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06DAB2FE-8858-7BD2-D69F-2CBEF8023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752" y="459083"/>
            <a:ext cx="4776140" cy="309530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5FCB2D4-06AF-A232-1A31-8BE697D4B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" y="4040187"/>
            <a:ext cx="5952918" cy="2345374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9793F71-D503-FE0E-9CA7-1F682536D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5874009" cy="1917798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782AF14-E1C1-251C-B66B-96D49B04B89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9928"/>
          <a:stretch>
            <a:fillRect/>
          </a:stretch>
        </p:blipFill>
        <p:spPr>
          <a:xfrm>
            <a:off x="5364479" y="45721"/>
            <a:ext cx="6827521" cy="29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4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D13E2-72FC-BA2B-9462-1367C022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5DF774-0109-7DCB-1316-D019F3620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A5AE75A-4D9A-E1C9-6DF3-360797DA6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0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670048-A348-67B2-1DD3-FA9812339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" y="156105"/>
            <a:ext cx="8961120" cy="455088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2300" dirty="0"/>
              <a:t>„In meinen Elitenschulen wird eine Jugend </a:t>
            </a:r>
            <a:r>
              <a:rPr lang="de-DE" sz="2300" b="1" dirty="0"/>
              <a:t>heranwachsen</a:t>
            </a:r>
            <a:r>
              <a:rPr lang="de-DE" sz="2300" dirty="0"/>
              <a:t>, vor der sich die Welt </a:t>
            </a:r>
            <a:r>
              <a:rPr lang="de-DE" sz="2300" b="1" dirty="0"/>
              <a:t>erschrecken wird</a:t>
            </a:r>
            <a:r>
              <a:rPr lang="de-DE" sz="2300" dirty="0"/>
              <a:t>. Eine </a:t>
            </a:r>
            <a:r>
              <a:rPr lang="de-DE" sz="2300" b="1" dirty="0"/>
              <a:t>gewalttätige</a:t>
            </a:r>
            <a:r>
              <a:rPr lang="de-DE" sz="2300" dirty="0"/>
              <a:t>, </a:t>
            </a:r>
            <a:r>
              <a:rPr lang="de-DE" sz="2300" b="1" dirty="0"/>
              <a:t>herrische</a:t>
            </a:r>
            <a:r>
              <a:rPr lang="de-DE" sz="2300" dirty="0"/>
              <a:t>, </a:t>
            </a:r>
            <a:r>
              <a:rPr lang="de-DE" sz="2300" b="1" dirty="0"/>
              <a:t>unerschrockene</a:t>
            </a:r>
            <a:r>
              <a:rPr lang="de-DE" sz="2300" dirty="0"/>
              <a:t>, </a:t>
            </a:r>
            <a:r>
              <a:rPr lang="de-DE" sz="2300" b="1" dirty="0"/>
              <a:t>grausame</a:t>
            </a:r>
            <a:r>
              <a:rPr lang="de-DE" sz="2300" dirty="0"/>
              <a:t> Jugend will ich.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300" dirty="0"/>
              <a:t>Schmerzen muss sie </a:t>
            </a:r>
            <a:r>
              <a:rPr lang="de-DE" sz="2300" b="1" dirty="0"/>
              <a:t>ertragen</a:t>
            </a:r>
            <a:r>
              <a:rPr lang="de-DE" sz="2300" dirty="0"/>
              <a:t>. Es darf nichts </a:t>
            </a:r>
            <a:r>
              <a:rPr lang="de-DE" sz="2300" b="1" dirty="0"/>
              <a:t>Schwaches</a:t>
            </a:r>
            <a:r>
              <a:rPr lang="de-DE" sz="2300" dirty="0"/>
              <a:t> und </a:t>
            </a:r>
            <a:r>
              <a:rPr lang="de-DE" sz="2300" b="1" dirty="0"/>
              <a:t>Zärtliches</a:t>
            </a:r>
            <a:r>
              <a:rPr lang="de-DE" sz="2300" dirty="0"/>
              <a:t> an ihr sein. […]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300" dirty="0"/>
              <a:t>Ich werde sie in allen </a:t>
            </a:r>
            <a:r>
              <a:rPr lang="de-DE" sz="2300" b="1" dirty="0"/>
              <a:t>Leibesübungen</a:t>
            </a:r>
            <a:r>
              <a:rPr lang="de-DE" sz="2300" dirty="0"/>
              <a:t> </a:t>
            </a:r>
            <a:r>
              <a:rPr lang="de-DE" sz="2300" b="1" dirty="0"/>
              <a:t>ausbilden</a:t>
            </a:r>
            <a:r>
              <a:rPr lang="de-DE" sz="2300" dirty="0"/>
              <a:t> </a:t>
            </a:r>
            <a:r>
              <a:rPr lang="de-DE" sz="2300" b="1" dirty="0"/>
              <a:t>lassen</a:t>
            </a:r>
            <a:r>
              <a:rPr lang="de-DE" sz="2300" dirty="0"/>
              <a:t>. […]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300" dirty="0"/>
              <a:t>Ich will keine intellektuelle Erziehung. Mit </a:t>
            </a:r>
            <a:r>
              <a:rPr lang="de-DE" sz="2300" b="1" dirty="0"/>
              <a:t>Wissen</a:t>
            </a:r>
            <a:r>
              <a:rPr lang="de-DE" sz="2300" dirty="0"/>
              <a:t> </a:t>
            </a:r>
            <a:r>
              <a:rPr lang="de-DE" sz="2300" b="1" dirty="0"/>
              <a:t>verderbe</a:t>
            </a:r>
            <a:r>
              <a:rPr lang="de-DE" sz="2300" dirty="0"/>
              <a:t> ich mir die Jugend. […] Aber </a:t>
            </a:r>
            <a:r>
              <a:rPr lang="de-DE" sz="2300" b="1" dirty="0"/>
              <a:t>Beherrschung</a:t>
            </a:r>
            <a:r>
              <a:rPr lang="de-DE" sz="2300" dirty="0"/>
              <a:t> müssen sie lernen. Sie sollen mir in den schwierigsten </a:t>
            </a:r>
            <a:r>
              <a:rPr lang="de-DE" sz="2300" b="1" dirty="0"/>
              <a:t>Proben</a:t>
            </a:r>
            <a:r>
              <a:rPr lang="de-DE" sz="2300" dirty="0"/>
              <a:t> </a:t>
            </a:r>
            <a:r>
              <a:rPr lang="de-DE" sz="2300" b="1" dirty="0"/>
              <a:t>die Todesfurcht besiegen</a:t>
            </a:r>
            <a:r>
              <a:rPr lang="de-DE" sz="2300" dirty="0"/>
              <a:t> lernen.“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300" i="1" dirty="0"/>
              <a:t>(Adolf Hitler)</a:t>
            </a:r>
            <a:endParaRPr lang="da-DK" sz="2300" i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C41C25B-52DD-A0AD-2BAA-BF9D9E41D542}"/>
              </a:ext>
            </a:extLst>
          </p:cNvPr>
          <p:cNvSpPr txBox="1"/>
          <p:nvPr/>
        </p:nvSpPr>
        <p:spPr>
          <a:xfrm>
            <a:off x="8961120" y="0"/>
            <a:ext cx="3230880" cy="81458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da-DK" b="1" dirty="0" err="1"/>
              <a:t>heranwachsen</a:t>
            </a:r>
            <a:r>
              <a:rPr lang="da-DK" dirty="0"/>
              <a:t> vokse op</a:t>
            </a:r>
          </a:p>
          <a:p>
            <a:pPr>
              <a:lnSpc>
                <a:spcPts val="2600"/>
              </a:lnSpc>
            </a:pPr>
            <a:r>
              <a:rPr lang="da-DK" b="1" dirty="0" err="1"/>
              <a:t>sich</a:t>
            </a:r>
            <a:r>
              <a:rPr lang="da-DK" b="1" dirty="0"/>
              <a:t> </a:t>
            </a:r>
            <a:r>
              <a:rPr lang="da-DK" b="1" dirty="0" err="1"/>
              <a:t>Erschrecken</a:t>
            </a:r>
            <a:r>
              <a:rPr lang="da-DK" b="1" dirty="0"/>
              <a:t> </a:t>
            </a:r>
            <a:r>
              <a:rPr lang="da-DK" dirty="0"/>
              <a:t>blive skræmt af</a:t>
            </a:r>
          </a:p>
          <a:p>
            <a:pPr>
              <a:lnSpc>
                <a:spcPts val="2600"/>
              </a:lnSpc>
            </a:pPr>
            <a:r>
              <a:rPr lang="de-DE" b="1" dirty="0"/>
              <a:t>gewalttätige </a:t>
            </a:r>
            <a:r>
              <a:rPr lang="de-DE" dirty="0" err="1"/>
              <a:t>voldelig</a:t>
            </a:r>
            <a:endParaRPr lang="de-DE" dirty="0"/>
          </a:p>
          <a:p>
            <a:pPr>
              <a:lnSpc>
                <a:spcPts val="2600"/>
              </a:lnSpc>
            </a:pPr>
            <a:r>
              <a:rPr lang="de-DE" b="1" dirty="0"/>
              <a:t>herrisch </a:t>
            </a:r>
            <a:r>
              <a:rPr lang="de-DE" dirty="0" err="1"/>
              <a:t>herskende</a:t>
            </a:r>
            <a:endParaRPr lang="de-DE" dirty="0"/>
          </a:p>
          <a:p>
            <a:pPr>
              <a:lnSpc>
                <a:spcPts val="2600"/>
              </a:lnSpc>
            </a:pPr>
            <a:r>
              <a:rPr lang="de-DE" b="1" dirty="0"/>
              <a:t>unerschrockene </a:t>
            </a:r>
            <a:r>
              <a:rPr lang="de-DE" dirty="0" err="1"/>
              <a:t>frygtløs</a:t>
            </a:r>
            <a:endParaRPr lang="de-DE" dirty="0"/>
          </a:p>
          <a:p>
            <a:pPr>
              <a:lnSpc>
                <a:spcPts val="2600"/>
              </a:lnSpc>
            </a:pPr>
            <a:r>
              <a:rPr lang="de-DE" b="1" dirty="0"/>
              <a:t>grausam </a:t>
            </a:r>
            <a:r>
              <a:rPr lang="de-DE" dirty="0" err="1"/>
              <a:t>grusom</a:t>
            </a:r>
            <a:endParaRPr lang="de-DE" dirty="0"/>
          </a:p>
          <a:p>
            <a:pPr>
              <a:lnSpc>
                <a:spcPts val="2600"/>
              </a:lnSpc>
            </a:pPr>
            <a:r>
              <a:rPr lang="de-DE" b="1" dirty="0"/>
              <a:t>ertragen </a:t>
            </a:r>
            <a:r>
              <a:rPr lang="de-DE" dirty="0" err="1"/>
              <a:t>udholde</a:t>
            </a:r>
            <a:endParaRPr lang="de-DE" dirty="0"/>
          </a:p>
          <a:p>
            <a:pPr>
              <a:lnSpc>
                <a:spcPts val="2600"/>
              </a:lnSpc>
            </a:pPr>
            <a:r>
              <a:rPr lang="de-DE" b="1" dirty="0"/>
              <a:t>Schwaches </a:t>
            </a:r>
            <a:r>
              <a:rPr lang="de-DE" dirty="0" err="1"/>
              <a:t>svagt</a:t>
            </a:r>
            <a:endParaRPr lang="de-DE" dirty="0"/>
          </a:p>
          <a:p>
            <a:pPr>
              <a:lnSpc>
                <a:spcPts val="2600"/>
              </a:lnSpc>
            </a:pPr>
            <a:r>
              <a:rPr lang="de-DE" b="1" dirty="0"/>
              <a:t>Zärtliches </a:t>
            </a:r>
            <a:r>
              <a:rPr lang="de-DE" dirty="0" err="1"/>
              <a:t>ømt</a:t>
            </a:r>
            <a:endParaRPr lang="de-DE" dirty="0"/>
          </a:p>
          <a:p>
            <a:pPr>
              <a:lnSpc>
                <a:spcPts val="2600"/>
              </a:lnSpc>
            </a:pPr>
            <a:r>
              <a:rPr lang="de-DE" b="1" dirty="0"/>
              <a:t>Leibesübung </a:t>
            </a:r>
            <a:r>
              <a:rPr lang="da-DK" dirty="0"/>
              <a:t>legemsøvelse</a:t>
            </a:r>
          </a:p>
          <a:p>
            <a:pPr>
              <a:lnSpc>
                <a:spcPts val="2600"/>
              </a:lnSpc>
            </a:pPr>
            <a:r>
              <a:rPr lang="da-DK" b="1" dirty="0" err="1"/>
              <a:t>ausbilden</a:t>
            </a:r>
            <a:r>
              <a:rPr lang="da-DK" b="1" dirty="0"/>
              <a:t> </a:t>
            </a:r>
            <a:r>
              <a:rPr lang="da-DK" b="1" dirty="0" err="1"/>
              <a:t>lassen</a:t>
            </a:r>
            <a:r>
              <a:rPr lang="da-DK" dirty="0"/>
              <a:t> lade uddanne</a:t>
            </a:r>
          </a:p>
          <a:p>
            <a:pPr>
              <a:lnSpc>
                <a:spcPts val="2600"/>
              </a:lnSpc>
            </a:pPr>
            <a:r>
              <a:rPr lang="da-DK" b="1" dirty="0" err="1"/>
              <a:t>Wissen</a:t>
            </a:r>
            <a:r>
              <a:rPr lang="da-DK" b="1" dirty="0"/>
              <a:t> </a:t>
            </a:r>
            <a:r>
              <a:rPr lang="da-DK" dirty="0"/>
              <a:t>viden</a:t>
            </a:r>
          </a:p>
          <a:p>
            <a:pPr>
              <a:lnSpc>
                <a:spcPts val="2600"/>
              </a:lnSpc>
            </a:pPr>
            <a:r>
              <a:rPr lang="da-DK" b="1" dirty="0" err="1"/>
              <a:t>verderben</a:t>
            </a:r>
            <a:r>
              <a:rPr lang="da-DK" b="1" dirty="0"/>
              <a:t> </a:t>
            </a:r>
            <a:r>
              <a:rPr lang="da-DK" dirty="0"/>
              <a:t>fordærve</a:t>
            </a:r>
          </a:p>
          <a:p>
            <a:pPr>
              <a:lnSpc>
                <a:spcPts val="2600"/>
              </a:lnSpc>
            </a:pPr>
            <a:r>
              <a:rPr lang="da-DK" b="1" dirty="0" err="1"/>
              <a:t>Beherrschung</a:t>
            </a:r>
            <a:r>
              <a:rPr lang="da-DK" b="1" dirty="0"/>
              <a:t> </a:t>
            </a:r>
            <a:r>
              <a:rPr lang="da-DK" dirty="0"/>
              <a:t>selvbeherskelse</a:t>
            </a:r>
          </a:p>
          <a:p>
            <a:pPr>
              <a:lnSpc>
                <a:spcPts val="2600"/>
              </a:lnSpc>
            </a:pPr>
            <a:r>
              <a:rPr lang="da-DK" b="1" dirty="0"/>
              <a:t>Probe </a:t>
            </a:r>
            <a:r>
              <a:rPr lang="da-DK" dirty="0"/>
              <a:t>prøve</a:t>
            </a:r>
          </a:p>
          <a:p>
            <a:pPr>
              <a:lnSpc>
                <a:spcPts val="2600"/>
              </a:lnSpc>
            </a:pPr>
            <a:r>
              <a:rPr lang="da-DK" b="1" dirty="0" err="1"/>
              <a:t>Todesfurcht</a:t>
            </a:r>
            <a:r>
              <a:rPr lang="da-DK" b="1" dirty="0"/>
              <a:t> </a:t>
            </a:r>
            <a:r>
              <a:rPr lang="da-DK" dirty="0"/>
              <a:t>dødsfrygt</a:t>
            </a:r>
          </a:p>
          <a:p>
            <a:pPr>
              <a:lnSpc>
                <a:spcPts val="2600"/>
              </a:lnSpc>
            </a:pPr>
            <a:r>
              <a:rPr lang="da-DK" b="1" dirty="0" err="1"/>
              <a:t>besiegen</a:t>
            </a:r>
            <a:r>
              <a:rPr lang="da-DK" b="1" dirty="0"/>
              <a:t> </a:t>
            </a:r>
            <a:r>
              <a:rPr lang="da-DK" dirty="0"/>
              <a:t>besejre</a:t>
            </a:r>
          </a:p>
          <a:p>
            <a:endParaRPr lang="da-DK" dirty="0"/>
          </a:p>
          <a:p>
            <a:endParaRPr lang="de-DE" b="1" dirty="0"/>
          </a:p>
          <a:p>
            <a:endParaRPr lang="de-DE" b="1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0670BF1-BAA5-708E-DDE8-A12EA9E1FB00}"/>
              </a:ext>
            </a:extLst>
          </p:cNvPr>
          <p:cNvSpPr txBox="1"/>
          <p:nvPr/>
        </p:nvSpPr>
        <p:spPr>
          <a:xfrm>
            <a:off x="0" y="4549676"/>
            <a:ext cx="896112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b="1" dirty="0"/>
              <a:t>Opgave: </a:t>
            </a:r>
            <a:br>
              <a:rPr lang="da-DK" b="1" dirty="0"/>
            </a:br>
            <a:r>
              <a:rPr lang="da-DK" dirty="0"/>
              <a:t>Læs og oversæt teksten mundtligt. Dan derefter mundtligt sætninger på tysk ud fra nedenstående </a:t>
            </a:r>
            <a:r>
              <a:rPr lang="da-DK" dirty="0" err="1"/>
              <a:t>Redemittel</a:t>
            </a:r>
            <a:r>
              <a:rPr lang="da-DK" dirty="0"/>
              <a:t>: </a:t>
            </a:r>
          </a:p>
          <a:p>
            <a:r>
              <a:rPr lang="da-DK" b="1" dirty="0" err="1"/>
              <a:t>Redemittel</a:t>
            </a:r>
            <a:r>
              <a:rPr lang="da-DK" b="1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Hitler sagt, </a:t>
            </a:r>
            <a:r>
              <a:rPr lang="da-DK" dirty="0" err="1"/>
              <a:t>dass</a:t>
            </a:r>
            <a:r>
              <a:rPr lang="da-DK" dirty="0"/>
              <a:t> … (LS)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Hitler </a:t>
            </a:r>
            <a:r>
              <a:rPr lang="da-DK" dirty="0" err="1"/>
              <a:t>will</a:t>
            </a:r>
            <a:r>
              <a:rPr lang="da-DK" dirty="0"/>
              <a:t>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Die Jugend </a:t>
            </a:r>
            <a:r>
              <a:rPr lang="da-DK" dirty="0" err="1"/>
              <a:t>muss</a:t>
            </a:r>
            <a:r>
              <a:rPr lang="da-DK" dirty="0"/>
              <a:t>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Für</a:t>
            </a:r>
            <a:r>
              <a:rPr lang="da-DK" dirty="0"/>
              <a:t> Hitler </a:t>
            </a:r>
            <a:r>
              <a:rPr lang="da-DK" dirty="0" err="1"/>
              <a:t>ist</a:t>
            </a:r>
            <a:r>
              <a:rPr lang="da-DK" dirty="0"/>
              <a:t> es </a:t>
            </a:r>
            <a:r>
              <a:rPr lang="da-DK" dirty="0" err="1"/>
              <a:t>wichtig</a:t>
            </a:r>
            <a:r>
              <a:rPr lang="da-DK" dirty="0"/>
              <a:t>, </a:t>
            </a:r>
            <a:r>
              <a:rPr lang="da-DK" dirty="0" err="1"/>
              <a:t>dass</a:t>
            </a:r>
            <a:r>
              <a:rPr lang="da-DK" dirty="0"/>
              <a:t> … (LS)</a:t>
            </a:r>
          </a:p>
        </p:txBody>
      </p:sp>
    </p:spTree>
    <p:extLst>
      <p:ext uri="{BB962C8B-B14F-4D97-AF65-F5344CB8AC3E}">
        <p14:creationId xmlns:p14="http://schemas.microsoft.com/office/powerpoint/2010/main" val="177865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BBDD37-2172-E4F3-DDF7-697823C3C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5240"/>
            <a:ext cx="8763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Napola ist eine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Abkürzung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für Nationalpolitische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Erziehungsanstalt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Ihr Ziel war es, junge Menschen im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Sinne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Nationalsozialismus zu erziehen.</a:t>
            </a:r>
          </a:p>
          <a:p>
            <a:pPr marL="0" indent="0"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den Napolas sollte eine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besondere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Elite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entstehen.</a:t>
            </a:r>
          </a:p>
          <a:p>
            <a:pPr marL="0" indent="0"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ersten drei Napolas wurden am 20. April 1933, am Geburtstag von Adolf Hitler, gegründet. Am Ende des Krieges gab es 43 Napolas.</a:t>
            </a:r>
          </a:p>
          <a:p>
            <a:pPr marL="0" indent="0"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Plätze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einer der Napolas waren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begehrt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Die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Bewerber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mussten sich schwierigen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Aufnahmeprüfungen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unterziehen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Eines der Kriterien war die </a:t>
            </a:r>
            <a:r>
              <a:rPr lang="de-DE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de-DE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Rassische</a:t>
            </a:r>
            <a:r>
              <a:rPr lang="de-DE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Eignung</a:t>
            </a:r>
            <a:r>
              <a:rPr lang="de-DE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Nur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Arier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wurden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ausgewählt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Auswahlkriterium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war die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körperliche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Leistung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und weniger die Intelligenz. </a:t>
            </a:r>
          </a:p>
          <a:p>
            <a:pPr marL="0" indent="0"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 die klassische humanistische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Bildung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mit Latein und Griechisch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verzichtete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 in den Napolas. An deren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Stelle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trat der Sport. Wichtig war auch die 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Rassenkunde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FCF14B63-DB73-24A1-5C93-946FFB8C6A9B}"/>
              </a:ext>
            </a:extLst>
          </p:cNvPr>
          <p:cNvSpPr txBox="1"/>
          <p:nvPr/>
        </p:nvSpPr>
        <p:spPr>
          <a:xfrm>
            <a:off x="8839200" y="0"/>
            <a:ext cx="3352800" cy="701730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a-DK" b="1" dirty="0" err="1"/>
              <a:t>Abkürzung</a:t>
            </a:r>
            <a:r>
              <a:rPr lang="da-DK" b="1" dirty="0"/>
              <a:t> </a:t>
            </a:r>
            <a:r>
              <a:rPr lang="da-DK" dirty="0"/>
              <a:t>forkortelse</a:t>
            </a:r>
          </a:p>
          <a:p>
            <a:r>
              <a:rPr lang="da-DK" b="1" dirty="0" err="1"/>
              <a:t>Erziehungsanstalt</a:t>
            </a:r>
            <a:r>
              <a:rPr lang="da-DK" b="1" dirty="0"/>
              <a:t> </a:t>
            </a:r>
            <a:r>
              <a:rPr lang="da-DK" dirty="0"/>
              <a:t>opdragelsesanstalt</a:t>
            </a:r>
          </a:p>
          <a:p>
            <a:r>
              <a:rPr lang="da-DK" b="1" dirty="0"/>
              <a:t>Sinne </a:t>
            </a:r>
            <a:r>
              <a:rPr lang="da-DK" dirty="0"/>
              <a:t>ånd</a:t>
            </a:r>
          </a:p>
          <a:p>
            <a:r>
              <a:rPr lang="da-DK" b="1" dirty="0" err="1"/>
              <a:t>Besonder</a:t>
            </a:r>
            <a:r>
              <a:rPr lang="da-DK" b="1" dirty="0"/>
              <a:t> </a:t>
            </a:r>
            <a:r>
              <a:rPr lang="da-DK" dirty="0"/>
              <a:t>særlig</a:t>
            </a:r>
          </a:p>
          <a:p>
            <a:r>
              <a:rPr lang="da-DK" b="1" dirty="0" err="1"/>
              <a:t>Entstehen</a:t>
            </a:r>
            <a:r>
              <a:rPr lang="da-DK" b="1" dirty="0"/>
              <a:t> </a:t>
            </a:r>
            <a:r>
              <a:rPr lang="da-DK" dirty="0"/>
              <a:t>opstå</a:t>
            </a:r>
          </a:p>
          <a:p>
            <a:r>
              <a:rPr lang="da-DK" b="1" dirty="0"/>
              <a:t>Platz </a:t>
            </a:r>
            <a:r>
              <a:rPr lang="da-DK" dirty="0"/>
              <a:t>plads</a:t>
            </a:r>
          </a:p>
          <a:p>
            <a:r>
              <a:rPr lang="da-DK" b="1" dirty="0" err="1"/>
              <a:t>Begehrt</a:t>
            </a:r>
            <a:r>
              <a:rPr lang="da-DK" b="1" dirty="0"/>
              <a:t> </a:t>
            </a:r>
            <a:r>
              <a:rPr lang="da-DK" dirty="0"/>
              <a:t>begæret</a:t>
            </a:r>
          </a:p>
          <a:p>
            <a:r>
              <a:rPr lang="da-DK" b="1" dirty="0" err="1"/>
              <a:t>Bewerber</a:t>
            </a:r>
            <a:r>
              <a:rPr lang="da-DK" b="1" dirty="0"/>
              <a:t> </a:t>
            </a:r>
            <a:r>
              <a:rPr lang="da-DK" dirty="0"/>
              <a:t>ansøger</a:t>
            </a:r>
          </a:p>
          <a:p>
            <a:r>
              <a:rPr lang="da-DK" b="1" dirty="0" err="1"/>
              <a:t>Aufnahmeprüfung</a:t>
            </a:r>
            <a:r>
              <a:rPr lang="da-DK" b="1" dirty="0"/>
              <a:t> </a:t>
            </a:r>
            <a:r>
              <a:rPr lang="da-DK" dirty="0"/>
              <a:t>optagelsesprøve</a:t>
            </a:r>
          </a:p>
          <a:p>
            <a:r>
              <a:rPr lang="da-DK" b="1" dirty="0" err="1"/>
              <a:t>Unterziehen</a:t>
            </a:r>
            <a:r>
              <a:rPr lang="da-DK" b="1" dirty="0"/>
              <a:t> </a:t>
            </a:r>
            <a:r>
              <a:rPr lang="da-DK" dirty="0"/>
              <a:t>gennemgå</a:t>
            </a:r>
          </a:p>
          <a:p>
            <a:r>
              <a:rPr lang="da-DK" b="1" dirty="0" err="1"/>
              <a:t>Rassische</a:t>
            </a:r>
            <a:r>
              <a:rPr lang="da-DK" b="1" dirty="0"/>
              <a:t> </a:t>
            </a:r>
            <a:r>
              <a:rPr lang="da-DK" b="1" dirty="0" err="1"/>
              <a:t>Eignung</a:t>
            </a:r>
            <a:r>
              <a:rPr lang="da-DK" b="1" dirty="0"/>
              <a:t> </a:t>
            </a:r>
            <a:r>
              <a:rPr lang="da-DK" dirty="0"/>
              <a:t>racemæssig egnethed</a:t>
            </a:r>
          </a:p>
          <a:p>
            <a:r>
              <a:rPr lang="da-DK" b="1" dirty="0"/>
              <a:t>Arier </a:t>
            </a:r>
            <a:r>
              <a:rPr lang="da-DK" dirty="0" err="1"/>
              <a:t>arier</a:t>
            </a:r>
            <a:endParaRPr lang="da-DK" dirty="0"/>
          </a:p>
          <a:p>
            <a:r>
              <a:rPr lang="da-DK" b="1" dirty="0" err="1"/>
              <a:t>Auswählen</a:t>
            </a:r>
            <a:r>
              <a:rPr lang="da-DK" b="1" dirty="0"/>
              <a:t> </a:t>
            </a:r>
            <a:r>
              <a:rPr lang="da-DK" dirty="0"/>
              <a:t>udvælge</a:t>
            </a:r>
          </a:p>
          <a:p>
            <a:r>
              <a:rPr lang="da-DK" b="1" dirty="0" err="1"/>
              <a:t>Auswahlkriterium</a:t>
            </a:r>
            <a:r>
              <a:rPr lang="da-DK" b="1" dirty="0"/>
              <a:t> </a:t>
            </a:r>
            <a:r>
              <a:rPr lang="da-DK" dirty="0" err="1"/>
              <a:t>udvælgelseskriteritum</a:t>
            </a:r>
            <a:endParaRPr lang="da-DK" dirty="0"/>
          </a:p>
          <a:p>
            <a:r>
              <a:rPr lang="da-DK" b="1" dirty="0" err="1"/>
              <a:t>Körperlich</a:t>
            </a:r>
            <a:r>
              <a:rPr lang="da-DK" b="1" dirty="0"/>
              <a:t> </a:t>
            </a:r>
            <a:r>
              <a:rPr lang="da-DK" dirty="0"/>
              <a:t>kropslig</a:t>
            </a:r>
          </a:p>
          <a:p>
            <a:r>
              <a:rPr lang="da-DK" b="1" dirty="0"/>
              <a:t>Leistung </a:t>
            </a:r>
            <a:r>
              <a:rPr lang="da-DK" dirty="0"/>
              <a:t>præstation</a:t>
            </a:r>
          </a:p>
          <a:p>
            <a:r>
              <a:rPr lang="da-DK" b="1" dirty="0" err="1"/>
              <a:t>Bildung</a:t>
            </a:r>
            <a:r>
              <a:rPr lang="da-DK" b="1" dirty="0"/>
              <a:t> </a:t>
            </a:r>
            <a:r>
              <a:rPr lang="da-DK" dirty="0" err="1"/>
              <a:t>udannelse</a:t>
            </a:r>
            <a:endParaRPr lang="da-DK" dirty="0"/>
          </a:p>
          <a:p>
            <a:r>
              <a:rPr lang="da-DK" b="1" dirty="0" err="1"/>
              <a:t>Verzichten</a:t>
            </a:r>
            <a:r>
              <a:rPr lang="da-DK" b="1" dirty="0"/>
              <a:t> </a:t>
            </a:r>
            <a:r>
              <a:rPr lang="da-DK" dirty="0"/>
              <a:t>undvære</a:t>
            </a:r>
          </a:p>
          <a:p>
            <a:r>
              <a:rPr lang="da-DK" b="1" dirty="0"/>
              <a:t>Stelle </a:t>
            </a:r>
            <a:r>
              <a:rPr lang="da-DK" dirty="0"/>
              <a:t>sted</a:t>
            </a:r>
          </a:p>
          <a:p>
            <a:r>
              <a:rPr lang="da-DK" b="1" dirty="0" err="1"/>
              <a:t>Rassenkunde</a:t>
            </a:r>
            <a:r>
              <a:rPr lang="da-DK" b="1" dirty="0"/>
              <a:t> </a:t>
            </a:r>
            <a:r>
              <a:rPr lang="da-DK" dirty="0"/>
              <a:t>racekundskab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943F82E-18B4-B840-CEB2-5FE38699F5B8}"/>
              </a:ext>
            </a:extLst>
          </p:cNvPr>
          <p:cNvSpPr txBox="1"/>
          <p:nvPr/>
        </p:nvSpPr>
        <p:spPr>
          <a:xfrm>
            <a:off x="0" y="5203917"/>
            <a:ext cx="8839200" cy="1661993"/>
          </a:xfrm>
          <a:prstGeom prst="rect">
            <a:avLst/>
          </a:prstGeom>
          <a:solidFill>
            <a:srgbClr val="FFFF00"/>
          </a:solidFill>
        </p:spPr>
        <p:txBody>
          <a:bodyPr wrap="square" numCol="2" rtlCol="0">
            <a:spAutoFit/>
          </a:bodyPr>
          <a:lstStyle/>
          <a:p>
            <a:r>
              <a:rPr lang="da-DK" sz="1700" b="1" dirty="0" err="1"/>
              <a:t>Beantworte</a:t>
            </a:r>
            <a:r>
              <a:rPr lang="da-DK" sz="1700" b="1" dirty="0"/>
              <a:t> </a:t>
            </a:r>
            <a:r>
              <a:rPr lang="da-DK" sz="1700" b="1" dirty="0" err="1"/>
              <a:t>mündliche</a:t>
            </a:r>
            <a:r>
              <a:rPr lang="da-DK" sz="1700" b="1" dirty="0"/>
              <a:t> die </a:t>
            </a:r>
            <a:r>
              <a:rPr lang="da-DK" sz="1700" b="1" dirty="0" err="1"/>
              <a:t>Fragen</a:t>
            </a:r>
            <a:r>
              <a:rPr lang="da-DK" sz="1700" b="1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700" dirty="0" err="1"/>
              <a:t>Was</a:t>
            </a:r>
            <a:r>
              <a:rPr lang="da-DK" sz="1700" dirty="0"/>
              <a:t> </a:t>
            </a:r>
            <a:r>
              <a:rPr lang="da-DK" sz="1700" dirty="0" err="1"/>
              <a:t>ist</a:t>
            </a:r>
            <a:r>
              <a:rPr lang="da-DK" sz="1700" dirty="0"/>
              <a:t> </a:t>
            </a:r>
            <a:r>
              <a:rPr lang="da-DK" sz="1700" dirty="0" err="1"/>
              <a:t>eine</a:t>
            </a:r>
            <a:r>
              <a:rPr lang="da-DK" sz="1700" dirty="0"/>
              <a:t> </a:t>
            </a:r>
            <a:r>
              <a:rPr lang="da-DK" sz="1700" dirty="0" err="1"/>
              <a:t>Napola</a:t>
            </a:r>
            <a:r>
              <a:rPr lang="da-DK" sz="17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700" dirty="0" err="1"/>
              <a:t>Was</a:t>
            </a:r>
            <a:r>
              <a:rPr lang="da-DK" sz="1700" dirty="0"/>
              <a:t> </a:t>
            </a:r>
            <a:r>
              <a:rPr lang="da-DK" sz="1700" dirty="0" err="1"/>
              <a:t>war</a:t>
            </a:r>
            <a:r>
              <a:rPr lang="da-DK" sz="1700" dirty="0"/>
              <a:t> das </a:t>
            </a:r>
            <a:r>
              <a:rPr lang="da-DK" sz="1700" dirty="0" err="1"/>
              <a:t>Ziel</a:t>
            </a:r>
            <a:r>
              <a:rPr lang="da-DK" sz="1700" dirty="0"/>
              <a:t> der </a:t>
            </a:r>
            <a:r>
              <a:rPr lang="da-DK" sz="1700" dirty="0" err="1"/>
              <a:t>Napolas</a:t>
            </a:r>
            <a:r>
              <a:rPr lang="da-DK" sz="17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700" dirty="0" err="1"/>
              <a:t>Wann</a:t>
            </a:r>
            <a:r>
              <a:rPr lang="da-DK" sz="1700" dirty="0"/>
              <a:t> </a:t>
            </a:r>
            <a:r>
              <a:rPr lang="da-DK" sz="1700" dirty="0" err="1"/>
              <a:t>wurden</a:t>
            </a:r>
            <a:r>
              <a:rPr lang="da-DK" sz="1700" dirty="0"/>
              <a:t> die </a:t>
            </a:r>
            <a:r>
              <a:rPr lang="da-DK" sz="1700" dirty="0" err="1"/>
              <a:t>Napolas</a:t>
            </a:r>
            <a:r>
              <a:rPr lang="da-DK" sz="1700" dirty="0"/>
              <a:t> </a:t>
            </a:r>
            <a:r>
              <a:rPr lang="da-DK" sz="1700" dirty="0" err="1"/>
              <a:t>gegründet</a:t>
            </a:r>
            <a:r>
              <a:rPr lang="da-DK" sz="1700" dirty="0"/>
              <a:t>, und </a:t>
            </a:r>
            <a:r>
              <a:rPr lang="da-DK" sz="1700" dirty="0" err="1"/>
              <a:t>wie</a:t>
            </a:r>
            <a:r>
              <a:rPr lang="da-DK" sz="1700" dirty="0"/>
              <a:t> </a:t>
            </a:r>
            <a:r>
              <a:rPr lang="da-DK" sz="1700" dirty="0" err="1"/>
              <a:t>viele</a:t>
            </a:r>
            <a:r>
              <a:rPr lang="da-DK" sz="1700" dirty="0"/>
              <a:t> gab es?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700" dirty="0" err="1"/>
              <a:t>Wie</a:t>
            </a:r>
            <a:r>
              <a:rPr lang="da-DK" sz="1700" dirty="0"/>
              <a:t> kam man </a:t>
            </a:r>
            <a:r>
              <a:rPr lang="da-DK" sz="1700" dirty="0" err="1"/>
              <a:t>auf</a:t>
            </a:r>
            <a:r>
              <a:rPr lang="da-DK" sz="1700" dirty="0"/>
              <a:t> </a:t>
            </a:r>
            <a:r>
              <a:rPr lang="da-DK" sz="1700" dirty="0" err="1"/>
              <a:t>eine</a:t>
            </a:r>
            <a:r>
              <a:rPr lang="da-DK" sz="1700" dirty="0"/>
              <a:t> </a:t>
            </a:r>
            <a:r>
              <a:rPr lang="da-DK" sz="1700" dirty="0" err="1"/>
              <a:t>Napola</a:t>
            </a:r>
            <a:r>
              <a:rPr lang="da-DK" sz="1700" dirty="0"/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700" dirty="0" err="1"/>
              <a:t>Wer</a:t>
            </a:r>
            <a:r>
              <a:rPr lang="da-DK" sz="1700" dirty="0"/>
              <a:t> </a:t>
            </a:r>
            <a:r>
              <a:rPr lang="da-DK" sz="1700" dirty="0" err="1"/>
              <a:t>wurde</a:t>
            </a:r>
            <a:r>
              <a:rPr lang="da-DK" sz="1700" dirty="0"/>
              <a:t> </a:t>
            </a:r>
            <a:r>
              <a:rPr lang="da-DK" sz="1700" dirty="0" err="1"/>
              <a:t>ausgewählt</a:t>
            </a:r>
            <a:r>
              <a:rPr lang="da-DK" sz="1700" dirty="0"/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700" dirty="0" err="1"/>
              <a:t>Was</a:t>
            </a:r>
            <a:r>
              <a:rPr lang="da-DK" sz="1700" dirty="0"/>
              <a:t> </a:t>
            </a:r>
            <a:r>
              <a:rPr lang="da-DK" sz="1700" dirty="0" err="1"/>
              <a:t>warum</a:t>
            </a:r>
            <a:r>
              <a:rPr lang="da-DK" sz="1700" dirty="0"/>
              <a:t> das </a:t>
            </a:r>
            <a:r>
              <a:rPr lang="da-DK" sz="1700" dirty="0" err="1"/>
              <a:t>Auswahlkriterium</a:t>
            </a:r>
            <a:r>
              <a:rPr lang="da-DK" sz="17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700" dirty="0" err="1"/>
              <a:t>Welche</a:t>
            </a:r>
            <a:r>
              <a:rPr lang="da-DK" sz="1700" dirty="0"/>
              <a:t> </a:t>
            </a:r>
            <a:r>
              <a:rPr lang="da-DK" sz="1700" dirty="0" err="1"/>
              <a:t>Fächer</a:t>
            </a:r>
            <a:r>
              <a:rPr lang="da-DK" sz="1700" dirty="0"/>
              <a:t> hatte man </a:t>
            </a:r>
            <a:r>
              <a:rPr lang="da-DK" sz="1700" dirty="0" err="1"/>
              <a:t>nicht</a:t>
            </a:r>
            <a:r>
              <a:rPr lang="da-DK" sz="1700" dirty="0"/>
              <a:t> an </a:t>
            </a:r>
            <a:r>
              <a:rPr lang="da-DK" sz="1700" dirty="0" err="1"/>
              <a:t>einer</a:t>
            </a:r>
            <a:r>
              <a:rPr lang="da-DK" sz="1700" dirty="0"/>
              <a:t> </a:t>
            </a:r>
            <a:r>
              <a:rPr lang="da-DK" sz="1700" dirty="0" err="1"/>
              <a:t>Napola</a:t>
            </a:r>
            <a:r>
              <a:rPr lang="da-DK" sz="17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700" dirty="0" err="1"/>
              <a:t>Welche</a:t>
            </a:r>
            <a:r>
              <a:rPr lang="da-DK" sz="1700" dirty="0"/>
              <a:t> </a:t>
            </a:r>
            <a:r>
              <a:rPr lang="da-DK" sz="1700" dirty="0" err="1"/>
              <a:t>Fächer</a:t>
            </a:r>
            <a:r>
              <a:rPr lang="da-DK" sz="1700" dirty="0"/>
              <a:t> </a:t>
            </a:r>
            <a:r>
              <a:rPr lang="da-DK" sz="1700" dirty="0" err="1"/>
              <a:t>waren</a:t>
            </a:r>
            <a:r>
              <a:rPr lang="da-DK" sz="1700" dirty="0"/>
              <a:t> an der </a:t>
            </a:r>
            <a:r>
              <a:rPr lang="da-DK" sz="1700" dirty="0" err="1"/>
              <a:t>Napola</a:t>
            </a:r>
            <a:r>
              <a:rPr lang="da-DK" sz="1700" dirty="0"/>
              <a:t> </a:t>
            </a:r>
            <a:r>
              <a:rPr lang="da-DK" sz="1700" dirty="0" err="1"/>
              <a:t>wichtig</a:t>
            </a:r>
            <a:r>
              <a:rPr lang="da-DK" sz="17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9245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me Video: Napola - Elite für den Führer">
            <a:extLst>
              <a:ext uri="{FF2B5EF4-FFF2-40B4-BE49-F238E27FC236}">
                <a16:creationId xmlns:a16="http://schemas.microsoft.com/office/drawing/2014/main" id="{E49A7C9F-60E0-3836-0C48-74F1A2191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4E50936-4C7F-F047-B0DD-AD5898544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09136" y="1719825"/>
            <a:ext cx="9144000" cy="2387600"/>
          </a:xfrm>
        </p:spPr>
        <p:txBody>
          <a:bodyPr>
            <a:normAutofit/>
          </a:bodyPr>
          <a:lstStyle/>
          <a:p>
            <a:r>
              <a:rPr lang="da-DK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Napola</a:t>
            </a:r>
            <a:br>
              <a:rPr lang="da-DK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Elite </a:t>
            </a:r>
            <a:r>
              <a:rPr lang="da-DK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da-DK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Führer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31F2BAA-B8EB-E770-276E-F6F04CF4E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8491" y="6379451"/>
            <a:ext cx="3726427" cy="478549"/>
          </a:xfrm>
        </p:spPr>
        <p:txBody>
          <a:bodyPr/>
          <a:lstStyle/>
          <a:p>
            <a:r>
              <a:rPr lang="da-D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Teil 1: 00:00:00-00:24:48</a:t>
            </a:r>
          </a:p>
        </p:txBody>
      </p:sp>
    </p:spTree>
    <p:extLst>
      <p:ext uri="{BB962C8B-B14F-4D97-AF65-F5344CB8AC3E}">
        <p14:creationId xmlns:p14="http://schemas.microsoft.com/office/powerpoint/2010/main" val="139055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F6DD4-2703-1A58-C080-89CF7859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484" y="296300"/>
            <a:ext cx="5788742" cy="1325563"/>
          </a:xfrm>
        </p:spPr>
        <p:txBody>
          <a:bodyPr>
            <a:normAutofit/>
          </a:bodyPr>
          <a:lstStyle/>
          <a:p>
            <a:r>
              <a:rPr lang="da-DK" sz="6000" dirty="0" err="1"/>
              <a:t>Wer</a:t>
            </a:r>
            <a:r>
              <a:rPr lang="da-DK" sz="6000" dirty="0"/>
              <a:t>, </a:t>
            </a:r>
            <a:r>
              <a:rPr lang="da-DK" sz="6000" dirty="0" err="1"/>
              <a:t>wo</a:t>
            </a:r>
            <a:r>
              <a:rPr lang="da-DK" sz="6000" dirty="0"/>
              <a:t> </a:t>
            </a:r>
            <a:r>
              <a:rPr lang="da-DK" sz="6000" dirty="0" err="1"/>
              <a:t>was</a:t>
            </a:r>
            <a:r>
              <a:rPr lang="da-DK" sz="6000" dirty="0"/>
              <a:t>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149D5E-714E-1AE2-D04F-20434A111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036"/>
            <a:ext cx="10515600" cy="4351338"/>
          </a:xfrm>
        </p:spPr>
        <p:txBody>
          <a:bodyPr>
            <a:normAutofit/>
          </a:bodyPr>
          <a:lstStyle/>
          <a:p>
            <a:r>
              <a:rPr lang="da-DK" sz="3600" dirty="0" err="1"/>
              <a:t>Wer</a:t>
            </a:r>
            <a:r>
              <a:rPr lang="da-DK" sz="3600" dirty="0"/>
              <a:t> </a:t>
            </a:r>
            <a:r>
              <a:rPr lang="da-DK" sz="3600" dirty="0" err="1"/>
              <a:t>ist</a:t>
            </a:r>
            <a:r>
              <a:rPr lang="da-DK" sz="3600" dirty="0"/>
              <a:t> die Hauptperson?</a:t>
            </a:r>
          </a:p>
          <a:p>
            <a:r>
              <a:rPr lang="da-DK" sz="3600" dirty="0" err="1"/>
              <a:t>Wo</a:t>
            </a:r>
            <a:r>
              <a:rPr lang="da-DK" sz="3600" dirty="0"/>
              <a:t> </a:t>
            </a:r>
            <a:r>
              <a:rPr lang="da-DK" sz="3600" dirty="0" err="1"/>
              <a:t>spielt</a:t>
            </a:r>
            <a:r>
              <a:rPr lang="da-DK" sz="3600" dirty="0"/>
              <a:t> der Film? </a:t>
            </a:r>
          </a:p>
          <a:p>
            <a:r>
              <a:rPr lang="da-DK" sz="3600" dirty="0" err="1"/>
              <a:t>Was</a:t>
            </a:r>
            <a:r>
              <a:rPr lang="da-DK" sz="3600" dirty="0"/>
              <a:t>?</a:t>
            </a:r>
          </a:p>
          <a:p>
            <a:pPr lvl="1"/>
            <a:r>
              <a:rPr lang="da-DK" sz="3000" dirty="0"/>
              <a:t>… </a:t>
            </a:r>
            <a:r>
              <a:rPr lang="da-DK" sz="3000" dirty="0" err="1"/>
              <a:t>macht</a:t>
            </a:r>
            <a:r>
              <a:rPr lang="da-DK" sz="3000" dirty="0"/>
              <a:t> die Hauptperson?</a:t>
            </a:r>
          </a:p>
          <a:p>
            <a:pPr lvl="1"/>
            <a:r>
              <a:rPr lang="da-DK" sz="3000" dirty="0"/>
              <a:t>… </a:t>
            </a:r>
            <a:r>
              <a:rPr lang="da-DK" sz="3000" dirty="0" err="1"/>
              <a:t>ist</a:t>
            </a:r>
            <a:r>
              <a:rPr lang="da-DK" sz="3000" dirty="0"/>
              <a:t> </a:t>
            </a:r>
            <a:r>
              <a:rPr lang="da-DK" sz="3000" dirty="0" err="1"/>
              <a:t>eine</a:t>
            </a:r>
            <a:r>
              <a:rPr lang="da-DK" sz="3000" dirty="0"/>
              <a:t> </a:t>
            </a:r>
            <a:r>
              <a:rPr lang="da-DK" sz="3000" dirty="0" err="1"/>
              <a:t>Napola</a:t>
            </a:r>
            <a:r>
              <a:rPr lang="da-DK" sz="3000" dirty="0"/>
              <a:t>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39D8DC7-215B-BEE9-7689-E284F3F62056}"/>
              </a:ext>
            </a:extLst>
          </p:cNvPr>
          <p:cNvSpPr txBox="1"/>
          <p:nvPr/>
        </p:nvSpPr>
        <p:spPr>
          <a:xfrm>
            <a:off x="7452852" y="-32938"/>
            <a:ext cx="4739148" cy="785856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b="1" dirty="0"/>
              <a:t>s</a:t>
            </a:r>
            <a:r>
              <a:rPr lang="de-DE" b="1" noProof="0" dirty="0" err="1"/>
              <a:t>echszehn</a:t>
            </a:r>
            <a:r>
              <a:rPr lang="de-DE" noProof="0" dirty="0"/>
              <a:t> </a:t>
            </a:r>
            <a:r>
              <a:rPr lang="de-DE" noProof="0" dirty="0" err="1"/>
              <a:t>seksten</a:t>
            </a:r>
            <a:endParaRPr lang="de-DE" noProof="0" dirty="0"/>
          </a:p>
          <a:p>
            <a:pPr>
              <a:lnSpc>
                <a:spcPts val="2800"/>
              </a:lnSpc>
            </a:pPr>
            <a:r>
              <a:rPr lang="de-DE" b="1" dirty="0"/>
              <a:t>m</a:t>
            </a:r>
            <a:r>
              <a:rPr lang="de-DE" b="1" noProof="0" dirty="0" err="1"/>
              <a:t>it</a:t>
            </a:r>
            <a:r>
              <a:rPr lang="de-DE" b="1" noProof="0" dirty="0"/>
              <a:t> der Schule fertig </a:t>
            </a:r>
            <a:r>
              <a:rPr lang="de-DE" noProof="0" dirty="0" err="1"/>
              <a:t>færdig</a:t>
            </a:r>
            <a:r>
              <a:rPr lang="de-DE" noProof="0" dirty="0"/>
              <a:t> </a:t>
            </a:r>
            <a:r>
              <a:rPr lang="de-DE" noProof="0" dirty="0" err="1"/>
              <a:t>med</a:t>
            </a:r>
            <a:r>
              <a:rPr lang="de-DE" noProof="0" dirty="0"/>
              <a:t> </a:t>
            </a:r>
            <a:r>
              <a:rPr lang="de-DE" noProof="0" dirty="0" err="1"/>
              <a:t>skolen</a:t>
            </a:r>
            <a:endParaRPr lang="de-DE" noProof="0" dirty="0"/>
          </a:p>
          <a:p>
            <a:pPr>
              <a:lnSpc>
                <a:spcPts val="2800"/>
              </a:lnSpc>
            </a:pPr>
            <a:r>
              <a:rPr lang="de-DE" b="1" dirty="0" err="1"/>
              <a:t>ar</a:t>
            </a:r>
            <a:r>
              <a:rPr lang="de-DE" b="1" noProof="0" dirty="0" err="1"/>
              <a:t>beiten</a:t>
            </a:r>
            <a:r>
              <a:rPr lang="de-DE" noProof="0" dirty="0"/>
              <a:t> </a:t>
            </a:r>
            <a:r>
              <a:rPr lang="de-DE" noProof="0" dirty="0" err="1"/>
              <a:t>arbejde</a:t>
            </a:r>
            <a:endParaRPr lang="de-DE" noProof="0" dirty="0"/>
          </a:p>
          <a:p>
            <a:pPr>
              <a:lnSpc>
                <a:spcPts val="2800"/>
              </a:lnSpc>
            </a:pPr>
            <a:r>
              <a:rPr lang="de-DE" b="1" dirty="0"/>
              <a:t>d</a:t>
            </a:r>
            <a:r>
              <a:rPr lang="de-DE" b="1" noProof="0" dirty="0"/>
              <a:t>er Boxer </a:t>
            </a:r>
            <a:r>
              <a:rPr lang="de-DE" noProof="0" dirty="0" err="1"/>
              <a:t>bokser</a:t>
            </a:r>
            <a:endParaRPr lang="de-DE" noProof="0" dirty="0"/>
          </a:p>
          <a:p>
            <a:pPr>
              <a:lnSpc>
                <a:spcPts val="2800"/>
              </a:lnSpc>
            </a:pPr>
            <a:r>
              <a:rPr lang="de-DE" b="1" dirty="0"/>
              <a:t>k</a:t>
            </a:r>
            <a:r>
              <a:rPr lang="de-DE" b="1" noProof="0" dirty="0" err="1"/>
              <a:t>ämpfen</a:t>
            </a:r>
            <a:r>
              <a:rPr lang="de-DE" noProof="0" dirty="0"/>
              <a:t> </a:t>
            </a:r>
            <a:r>
              <a:rPr lang="de-DE" noProof="0" dirty="0" err="1"/>
              <a:t>kæmpe</a:t>
            </a:r>
            <a:endParaRPr lang="de-DE" noProof="0" dirty="0"/>
          </a:p>
          <a:p>
            <a:pPr>
              <a:lnSpc>
                <a:spcPts val="2800"/>
              </a:lnSpc>
            </a:pPr>
            <a:r>
              <a:rPr lang="de-DE" b="1" dirty="0"/>
              <a:t>d</a:t>
            </a:r>
            <a:r>
              <a:rPr lang="de-DE" b="1" noProof="0" dirty="0"/>
              <a:t>er Boxkampf</a:t>
            </a:r>
          </a:p>
          <a:p>
            <a:pPr>
              <a:lnSpc>
                <a:spcPts val="2800"/>
              </a:lnSpc>
            </a:pPr>
            <a:r>
              <a:rPr lang="de-DE" b="1" dirty="0"/>
              <a:t>d</a:t>
            </a:r>
            <a:r>
              <a:rPr lang="de-DE" b="1" noProof="0" dirty="0" err="1"/>
              <a:t>ie</a:t>
            </a:r>
            <a:r>
              <a:rPr lang="de-DE" b="1" noProof="0" dirty="0"/>
              <a:t> Napola </a:t>
            </a:r>
            <a:r>
              <a:rPr lang="de-DE" noProof="0" dirty="0" err="1"/>
              <a:t>Napola</a:t>
            </a:r>
            <a:endParaRPr lang="de-DE" noProof="0" dirty="0"/>
          </a:p>
          <a:p>
            <a:pPr>
              <a:lnSpc>
                <a:spcPts val="2800"/>
              </a:lnSpc>
            </a:pPr>
            <a:r>
              <a:rPr lang="de-DE" b="1" dirty="0"/>
              <a:t>o</a:t>
            </a:r>
            <a:r>
              <a:rPr lang="de-DE" b="1" noProof="0" dirty="0" err="1"/>
              <a:t>pdage</a:t>
            </a:r>
            <a:r>
              <a:rPr lang="de-DE" noProof="0" dirty="0"/>
              <a:t> entdecken</a:t>
            </a:r>
          </a:p>
          <a:p>
            <a:pPr>
              <a:lnSpc>
                <a:spcPts val="2800"/>
              </a:lnSpc>
            </a:pPr>
            <a:r>
              <a:rPr lang="de-DE" b="1" dirty="0"/>
              <a:t>d</a:t>
            </a:r>
            <a:r>
              <a:rPr lang="de-DE" b="1" noProof="0" dirty="0" err="1"/>
              <a:t>ie</a:t>
            </a:r>
            <a:r>
              <a:rPr lang="de-DE" b="1" noProof="0" dirty="0"/>
              <a:t> Aufnahmeprüfung</a:t>
            </a:r>
            <a:r>
              <a:rPr lang="de-DE" noProof="0" dirty="0"/>
              <a:t> </a:t>
            </a:r>
            <a:r>
              <a:rPr lang="de-DE" noProof="0" dirty="0" err="1"/>
              <a:t>optagelsesprøve</a:t>
            </a:r>
            <a:endParaRPr lang="de-DE" noProof="0" dirty="0"/>
          </a:p>
          <a:p>
            <a:pPr>
              <a:lnSpc>
                <a:spcPts val="2800"/>
              </a:lnSpc>
            </a:pPr>
            <a:r>
              <a:rPr lang="de-DE" b="1" dirty="0"/>
              <a:t>a</a:t>
            </a:r>
            <a:r>
              <a:rPr lang="de-DE" b="1" noProof="0" dirty="0" err="1"/>
              <a:t>nbieten</a:t>
            </a:r>
            <a:r>
              <a:rPr lang="de-DE" b="1" noProof="0" dirty="0"/>
              <a:t> (angeboten) </a:t>
            </a:r>
            <a:r>
              <a:rPr lang="de-DE" noProof="0" dirty="0" err="1"/>
              <a:t>tilbyde</a:t>
            </a:r>
            <a:r>
              <a:rPr lang="de-DE" noProof="0" dirty="0"/>
              <a:t> (</a:t>
            </a:r>
            <a:r>
              <a:rPr lang="de-DE" noProof="0" dirty="0" err="1"/>
              <a:t>tilbudt</a:t>
            </a:r>
            <a:r>
              <a:rPr lang="de-DE" noProof="0" dirty="0"/>
              <a:t>)</a:t>
            </a:r>
          </a:p>
          <a:p>
            <a:pPr>
              <a:lnSpc>
                <a:spcPts val="2800"/>
              </a:lnSpc>
            </a:pPr>
            <a:r>
              <a:rPr lang="de-DE" b="1" dirty="0"/>
              <a:t>b</a:t>
            </a:r>
            <a:r>
              <a:rPr lang="de-DE" b="1" noProof="0" dirty="0" err="1"/>
              <a:t>estehen</a:t>
            </a:r>
            <a:r>
              <a:rPr lang="de-DE" noProof="0" dirty="0"/>
              <a:t> </a:t>
            </a:r>
            <a:r>
              <a:rPr lang="de-DE" noProof="0" dirty="0" err="1"/>
              <a:t>bestå</a:t>
            </a:r>
            <a:endParaRPr lang="de-DE" noProof="0" dirty="0"/>
          </a:p>
          <a:p>
            <a:pPr>
              <a:lnSpc>
                <a:spcPts val="2800"/>
              </a:lnSpc>
            </a:pPr>
            <a:r>
              <a:rPr lang="de-DE" b="1" dirty="0"/>
              <a:t>d</a:t>
            </a:r>
            <a:r>
              <a:rPr lang="de-DE" b="1" noProof="0" dirty="0" err="1"/>
              <a:t>ie</a:t>
            </a:r>
            <a:r>
              <a:rPr lang="de-DE" b="1" noProof="0" dirty="0"/>
              <a:t> Familie </a:t>
            </a:r>
            <a:r>
              <a:rPr lang="de-DE" noProof="0" dirty="0" err="1"/>
              <a:t>familie</a:t>
            </a:r>
            <a:endParaRPr lang="de-DE" noProof="0" dirty="0"/>
          </a:p>
          <a:p>
            <a:pPr>
              <a:lnSpc>
                <a:spcPts val="2800"/>
              </a:lnSpc>
            </a:pPr>
            <a:r>
              <a:rPr lang="de-DE" b="1" dirty="0"/>
              <a:t>i</a:t>
            </a:r>
            <a:r>
              <a:rPr lang="de-DE" b="1" noProof="0" dirty="0"/>
              <a:t>n einer Fabrik arbeiten </a:t>
            </a:r>
            <a:r>
              <a:rPr lang="de-DE" noProof="0" dirty="0" err="1"/>
              <a:t>arbejde</a:t>
            </a:r>
            <a:r>
              <a:rPr lang="de-DE" noProof="0" dirty="0"/>
              <a:t> </a:t>
            </a:r>
            <a:r>
              <a:rPr lang="de-DE" noProof="0" dirty="0" err="1"/>
              <a:t>på</a:t>
            </a:r>
            <a:r>
              <a:rPr lang="de-DE" noProof="0" dirty="0"/>
              <a:t> en </a:t>
            </a:r>
            <a:r>
              <a:rPr lang="de-DE" noProof="0" dirty="0" err="1"/>
              <a:t>fabrik</a:t>
            </a:r>
            <a:endParaRPr lang="de-DE" noProof="0" dirty="0"/>
          </a:p>
          <a:p>
            <a:pPr>
              <a:lnSpc>
                <a:spcPts val="2800"/>
              </a:lnSpc>
            </a:pPr>
            <a:r>
              <a:rPr lang="de-DE" b="1" dirty="0"/>
              <a:t>e</a:t>
            </a:r>
            <a:r>
              <a:rPr lang="de-DE" b="1" noProof="0" dirty="0"/>
              <a:t>in Abitur bekommen </a:t>
            </a:r>
            <a:r>
              <a:rPr lang="de-DE" noProof="0" dirty="0" err="1"/>
              <a:t>få</a:t>
            </a:r>
            <a:r>
              <a:rPr lang="de-DE" noProof="0" dirty="0"/>
              <a:t> en </a:t>
            </a:r>
            <a:r>
              <a:rPr lang="de-DE" noProof="0" dirty="0" err="1"/>
              <a:t>uddannelse</a:t>
            </a:r>
            <a:endParaRPr lang="de-DE" noProof="0" dirty="0"/>
          </a:p>
          <a:p>
            <a:pPr>
              <a:lnSpc>
                <a:spcPts val="2800"/>
              </a:lnSpc>
            </a:pPr>
            <a:r>
              <a:rPr lang="de-DE" b="1" noProof="0" dirty="0"/>
              <a:t>fälschen</a:t>
            </a:r>
            <a:r>
              <a:rPr lang="de-DE" noProof="0" dirty="0"/>
              <a:t> </a:t>
            </a:r>
            <a:r>
              <a:rPr lang="de-DE" noProof="0" dirty="0" err="1"/>
              <a:t>forfalske</a:t>
            </a:r>
            <a:endParaRPr lang="de-DE" noProof="0" dirty="0"/>
          </a:p>
          <a:p>
            <a:pPr>
              <a:lnSpc>
                <a:spcPts val="2800"/>
              </a:lnSpc>
            </a:pPr>
            <a:r>
              <a:rPr lang="de-DE" b="1" dirty="0"/>
              <a:t>d</a:t>
            </a:r>
            <a:r>
              <a:rPr lang="de-DE" b="1" noProof="0" dirty="0"/>
              <a:t>er Unterschrift </a:t>
            </a:r>
            <a:r>
              <a:rPr lang="de-DE" noProof="0" dirty="0" err="1"/>
              <a:t>underskrift</a:t>
            </a:r>
            <a:endParaRPr lang="de-DE" noProof="0" dirty="0"/>
          </a:p>
          <a:p>
            <a:pPr>
              <a:lnSpc>
                <a:spcPts val="2800"/>
              </a:lnSpc>
            </a:pPr>
            <a:r>
              <a:rPr lang="de-DE" b="1" dirty="0"/>
              <a:t>b</a:t>
            </a:r>
            <a:r>
              <a:rPr lang="de-DE" b="1" noProof="0" dirty="0" err="1"/>
              <a:t>eginnen</a:t>
            </a:r>
            <a:r>
              <a:rPr lang="de-DE" b="1" noProof="0" dirty="0"/>
              <a:t> auf (+</a:t>
            </a:r>
            <a:r>
              <a:rPr lang="de-DE" b="1" noProof="0" dirty="0" err="1"/>
              <a:t>akk</a:t>
            </a:r>
            <a:r>
              <a:rPr lang="de-DE" b="1" noProof="0" dirty="0"/>
              <a:t>) </a:t>
            </a:r>
            <a:r>
              <a:rPr lang="de-DE" noProof="0" dirty="0" err="1"/>
              <a:t>starter</a:t>
            </a:r>
            <a:r>
              <a:rPr lang="de-DE" noProof="0" dirty="0"/>
              <a:t> </a:t>
            </a:r>
            <a:r>
              <a:rPr lang="de-DE" noProof="0" dirty="0" err="1"/>
              <a:t>på</a:t>
            </a:r>
            <a:endParaRPr lang="de-DE" noProof="0" dirty="0"/>
          </a:p>
          <a:p>
            <a:pPr>
              <a:lnSpc>
                <a:spcPts val="2800"/>
              </a:lnSpc>
            </a:pPr>
            <a:r>
              <a:rPr lang="de-DE" b="1" dirty="0"/>
              <a:t>d</a:t>
            </a:r>
            <a:r>
              <a:rPr lang="de-DE" b="1" noProof="0" dirty="0" err="1"/>
              <a:t>ie</a:t>
            </a:r>
            <a:r>
              <a:rPr lang="de-DE" b="1" noProof="0" dirty="0"/>
              <a:t> Nazi-Kleidung bekommen </a:t>
            </a:r>
            <a:r>
              <a:rPr lang="de-DE" noProof="0" dirty="0" err="1"/>
              <a:t>få</a:t>
            </a:r>
            <a:r>
              <a:rPr lang="de-DE" noProof="0" dirty="0"/>
              <a:t> </a:t>
            </a:r>
            <a:r>
              <a:rPr lang="de-DE" noProof="0" dirty="0" err="1"/>
              <a:t>nazitøjet</a:t>
            </a:r>
            <a:endParaRPr lang="de-DE" noProof="0" dirty="0"/>
          </a:p>
          <a:p>
            <a:pPr>
              <a:lnSpc>
                <a:spcPts val="2800"/>
              </a:lnSpc>
            </a:pPr>
            <a:r>
              <a:rPr lang="de-DE" b="1" dirty="0"/>
              <a:t>s</a:t>
            </a:r>
            <a:r>
              <a:rPr lang="de-DE" b="1" noProof="0" dirty="0" err="1"/>
              <a:t>tolz</a:t>
            </a:r>
            <a:r>
              <a:rPr lang="de-DE" noProof="0" dirty="0"/>
              <a:t> </a:t>
            </a:r>
            <a:r>
              <a:rPr lang="de-DE" noProof="0" dirty="0" err="1"/>
              <a:t>stolt</a:t>
            </a:r>
            <a:endParaRPr lang="de-DE" noProof="0" dirty="0"/>
          </a:p>
          <a:p>
            <a:pPr>
              <a:lnSpc>
                <a:spcPts val="2600"/>
              </a:lnSpc>
            </a:pPr>
            <a:endParaRPr lang="da-DK" dirty="0"/>
          </a:p>
          <a:p>
            <a:pPr>
              <a:lnSpc>
                <a:spcPts val="2600"/>
              </a:lnSpc>
            </a:pPr>
            <a:endParaRPr lang="da-DK" dirty="0"/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A687C1D-A02C-773C-6AA9-5D4F1FB565C9}"/>
              </a:ext>
            </a:extLst>
          </p:cNvPr>
          <p:cNvSpPr txBox="1"/>
          <p:nvPr/>
        </p:nvSpPr>
        <p:spPr>
          <a:xfrm>
            <a:off x="0" y="5942142"/>
            <a:ext cx="745285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b="1" dirty="0"/>
              <a:t>Opgave: </a:t>
            </a:r>
          </a:p>
          <a:p>
            <a:r>
              <a:rPr lang="da-DK" dirty="0"/>
              <a:t>2&amp;2: Formuler mundtligt svar til ovenstående spørgsmål. Brug ordlisten som hjælp. </a:t>
            </a:r>
          </a:p>
        </p:txBody>
      </p:sp>
    </p:spTree>
    <p:extLst>
      <p:ext uri="{BB962C8B-B14F-4D97-AF65-F5344CB8AC3E}">
        <p14:creationId xmlns:p14="http://schemas.microsoft.com/office/powerpoint/2010/main" val="323927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C98F9-3E3F-8429-C1C3-D0E18656C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me Video: Napola - Elite für den Führer">
            <a:extLst>
              <a:ext uri="{FF2B5EF4-FFF2-40B4-BE49-F238E27FC236}">
                <a16:creationId xmlns:a16="http://schemas.microsoft.com/office/drawing/2014/main" id="{C0E33E83-446D-32DF-3FA6-3A590D89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4FE22F-5A26-C6D2-5E5C-FFAFC97C2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09136" y="1719825"/>
            <a:ext cx="9144000" cy="2387600"/>
          </a:xfrm>
        </p:spPr>
        <p:txBody>
          <a:bodyPr>
            <a:normAutofit/>
          </a:bodyPr>
          <a:lstStyle/>
          <a:p>
            <a:r>
              <a:rPr lang="da-DK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Napola</a:t>
            </a:r>
            <a:br>
              <a:rPr lang="da-DK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a-DK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Elite </a:t>
            </a:r>
            <a:r>
              <a:rPr lang="da-DK" sz="3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da-DK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Führer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9A8E424-C04B-1835-A5EB-92A04554C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8491" y="6379451"/>
            <a:ext cx="3726427" cy="478549"/>
          </a:xfrm>
        </p:spPr>
        <p:txBody>
          <a:bodyPr/>
          <a:lstStyle/>
          <a:p>
            <a:r>
              <a:rPr lang="da-D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Teil 2: 00:24:48-00:55:20</a:t>
            </a:r>
          </a:p>
        </p:txBody>
      </p:sp>
    </p:spTree>
    <p:extLst>
      <p:ext uri="{BB962C8B-B14F-4D97-AF65-F5344CB8AC3E}">
        <p14:creationId xmlns:p14="http://schemas.microsoft.com/office/powerpoint/2010/main" val="88362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1DD1F8-82ED-5F1E-625E-0A2FDE97F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" y="177012"/>
            <a:ext cx="9204960" cy="6670828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dirty="0"/>
              <a:t>Die </a:t>
            </a:r>
            <a:r>
              <a:rPr lang="da-DK" dirty="0" err="1"/>
              <a:t>Schüler</a:t>
            </a:r>
            <a:r>
              <a:rPr lang="da-DK" dirty="0"/>
              <a:t> </a:t>
            </a:r>
            <a:r>
              <a:rPr lang="da-DK" dirty="0" err="1"/>
              <a:t>müssen</a:t>
            </a:r>
            <a:r>
              <a:rPr lang="da-DK" dirty="0"/>
              <a:t> Sport </a:t>
            </a:r>
            <a:r>
              <a:rPr lang="da-DK" b="1" dirty="0" err="1"/>
              <a:t>treiben</a:t>
            </a:r>
            <a:r>
              <a:rPr lang="da-DK" dirty="0"/>
              <a:t>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dirty="0" err="1"/>
              <a:t>Gladen</a:t>
            </a:r>
            <a:r>
              <a:rPr lang="da-DK" dirty="0"/>
              <a:t> hat </a:t>
            </a:r>
            <a:r>
              <a:rPr lang="da-DK" dirty="0" err="1"/>
              <a:t>sich</a:t>
            </a:r>
            <a:r>
              <a:rPr lang="da-DK" dirty="0"/>
              <a:t> </a:t>
            </a:r>
            <a:r>
              <a:rPr lang="da-DK" b="1" dirty="0" err="1"/>
              <a:t>eingepisst</a:t>
            </a:r>
            <a:endParaRPr lang="da-DK" b="1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dirty="0" err="1"/>
              <a:t>Gladen</a:t>
            </a:r>
            <a:r>
              <a:rPr lang="da-DK" dirty="0"/>
              <a:t> </a:t>
            </a:r>
            <a:r>
              <a:rPr lang="da-DK" dirty="0" err="1"/>
              <a:t>muss</a:t>
            </a:r>
            <a:r>
              <a:rPr lang="da-DK" dirty="0"/>
              <a:t> </a:t>
            </a:r>
            <a:r>
              <a:rPr lang="da-DK" dirty="0" err="1"/>
              <a:t>seine</a:t>
            </a:r>
            <a:r>
              <a:rPr lang="da-DK" dirty="0"/>
              <a:t> Hose </a:t>
            </a:r>
            <a:r>
              <a:rPr lang="da-DK" b="1" dirty="0" err="1"/>
              <a:t>herunterziehen</a:t>
            </a:r>
            <a:r>
              <a:rPr lang="da-DK" dirty="0"/>
              <a:t> und </a:t>
            </a:r>
            <a:r>
              <a:rPr lang="da-DK" dirty="0" err="1"/>
              <a:t>auf</a:t>
            </a:r>
            <a:r>
              <a:rPr lang="da-DK" dirty="0"/>
              <a:t> </a:t>
            </a:r>
            <a:r>
              <a:rPr lang="da-DK" dirty="0" err="1"/>
              <a:t>seine</a:t>
            </a:r>
            <a:r>
              <a:rPr lang="da-DK" dirty="0"/>
              <a:t> </a:t>
            </a:r>
            <a:r>
              <a:rPr lang="da-DK" b="1" dirty="0" err="1"/>
              <a:t>Matratze</a:t>
            </a:r>
            <a:r>
              <a:rPr lang="da-DK" dirty="0"/>
              <a:t> </a:t>
            </a:r>
            <a:r>
              <a:rPr lang="da-DK" dirty="0" err="1"/>
              <a:t>pissen</a:t>
            </a:r>
            <a:endParaRPr lang="da-DK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dirty="0"/>
              <a:t>Albrecht </a:t>
            </a:r>
            <a:r>
              <a:rPr lang="da-DK" dirty="0" err="1"/>
              <a:t>beginnt</a:t>
            </a:r>
            <a:r>
              <a:rPr lang="da-DK" dirty="0"/>
              <a:t> </a:t>
            </a:r>
            <a:r>
              <a:rPr lang="da-DK" dirty="0" err="1"/>
              <a:t>auf</a:t>
            </a:r>
            <a:r>
              <a:rPr lang="da-DK" dirty="0"/>
              <a:t> der </a:t>
            </a:r>
            <a:r>
              <a:rPr lang="da-DK" dirty="0" err="1"/>
              <a:t>Napola</a:t>
            </a:r>
            <a:endParaRPr lang="da-DK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dirty="0"/>
              <a:t>Friedrich </a:t>
            </a:r>
            <a:r>
              <a:rPr lang="da-DK" dirty="0" err="1"/>
              <a:t>bekommt</a:t>
            </a:r>
            <a:r>
              <a:rPr lang="da-DK" dirty="0"/>
              <a:t> </a:t>
            </a:r>
            <a:r>
              <a:rPr lang="da-DK" dirty="0" err="1"/>
              <a:t>Boxunterricht</a:t>
            </a:r>
            <a:r>
              <a:rPr lang="da-DK" dirty="0"/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DE" dirty="0"/>
              <a:t>Friedrich wird gesagt, dass er kein </a:t>
            </a:r>
            <a:r>
              <a:rPr lang="de-DE" b="1" dirty="0"/>
              <a:t>Mitleid</a:t>
            </a:r>
            <a:r>
              <a:rPr lang="de-DE" dirty="0"/>
              <a:t> haben soll.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dirty="0" err="1"/>
              <a:t>Albrehct</a:t>
            </a:r>
            <a:r>
              <a:rPr lang="da-DK" dirty="0"/>
              <a:t> </a:t>
            </a:r>
            <a:r>
              <a:rPr lang="da-DK" dirty="0" err="1"/>
              <a:t>ist</a:t>
            </a:r>
            <a:r>
              <a:rPr lang="da-DK" dirty="0"/>
              <a:t> gut </a:t>
            </a:r>
            <a:r>
              <a:rPr lang="da-DK" dirty="0" err="1"/>
              <a:t>im</a:t>
            </a:r>
            <a:r>
              <a:rPr lang="da-DK" dirty="0"/>
              <a:t> </a:t>
            </a:r>
            <a:r>
              <a:rPr lang="da-DK" dirty="0" err="1"/>
              <a:t>Schreiben</a:t>
            </a:r>
            <a:r>
              <a:rPr lang="da-DK" dirty="0"/>
              <a:t>, aber es </a:t>
            </a:r>
            <a:r>
              <a:rPr lang="da-DK" dirty="0" err="1"/>
              <a:t>ist</a:t>
            </a:r>
            <a:r>
              <a:rPr lang="da-DK" dirty="0"/>
              <a:t> den Nazis </a:t>
            </a:r>
            <a:r>
              <a:rPr lang="da-DK" b="1" dirty="0"/>
              <a:t>egal</a:t>
            </a:r>
            <a:r>
              <a:rPr lang="da-DK" dirty="0"/>
              <a:t>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DE" dirty="0"/>
              <a:t>Friedrich und Albrecht schauen sich das Zimmer der Mädchen an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da-DK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dirty="0"/>
              <a:t>Die </a:t>
            </a:r>
            <a:r>
              <a:rPr lang="da-DK" dirty="0" err="1"/>
              <a:t>Freundschaft</a:t>
            </a:r>
            <a:r>
              <a:rPr lang="da-DK" dirty="0"/>
              <a:t> </a:t>
            </a:r>
            <a:r>
              <a:rPr lang="da-DK" b="1" dirty="0" err="1"/>
              <a:t>entwickelt</a:t>
            </a:r>
            <a:r>
              <a:rPr lang="da-DK" dirty="0"/>
              <a:t> </a:t>
            </a:r>
            <a:r>
              <a:rPr lang="da-DK" dirty="0" err="1"/>
              <a:t>sich</a:t>
            </a:r>
            <a:r>
              <a:rPr lang="da-DK" dirty="0"/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dirty="0"/>
              <a:t>Friedrich </a:t>
            </a:r>
            <a:r>
              <a:rPr lang="da-DK" dirty="0" err="1"/>
              <a:t>gewinnt</a:t>
            </a:r>
            <a:r>
              <a:rPr lang="da-DK" dirty="0"/>
              <a:t> </a:t>
            </a:r>
            <a:r>
              <a:rPr lang="da-DK" dirty="0" err="1"/>
              <a:t>einen</a:t>
            </a:r>
            <a:r>
              <a:rPr lang="da-DK" dirty="0"/>
              <a:t> </a:t>
            </a:r>
            <a:r>
              <a:rPr lang="da-DK" dirty="0" err="1"/>
              <a:t>Boxkampf</a:t>
            </a:r>
            <a:r>
              <a:rPr lang="da-DK" dirty="0"/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dirty="0"/>
              <a:t>Friedrich </a:t>
            </a:r>
            <a:r>
              <a:rPr lang="da-DK" dirty="0" err="1"/>
              <a:t>wird</a:t>
            </a:r>
            <a:r>
              <a:rPr lang="da-DK" dirty="0"/>
              <a:t> vom </a:t>
            </a:r>
            <a:r>
              <a:rPr lang="da-DK" dirty="0" err="1"/>
              <a:t>Direktor</a:t>
            </a:r>
            <a:r>
              <a:rPr lang="da-DK" dirty="0"/>
              <a:t> </a:t>
            </a:r>
            <a:r>
              <a:rPr lang="da-DK" b="1" dirty="0" err="1"/>
              <a:t>gelobt</a:t>
            </a:r>
            <a:r>
              <a:rPr lang="da-DK" dirty="0"/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DE" dirty="0"/>
              <a:t>Albrecht ist </a:t>
            </a:r>
            <a:r>
              <a:rPr lang="de-DE" b="1" dirty="0"/>
              <a:t>dagegen</a:t>
            </a:r>
            <a:r>
              <a:rPr lang="de-DE" dirty="0"/>
              <a:t>, dass Friedrich den Boxkampf gewinnt.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dirty="0"/>
              <a:t>Die </a:t>
            </a:r>
            <a:r>
              <a:rPr lang="da-DK" b="1" dirty="0" err="1"/>
              <a:t>Schüler</a:t>
            </a:r>
            <a:r>
              <a:rPr lang="da-DK" dirty="0"/>
              <a:t> </a:t>
            </a:r>
            <a:r>
              <a:rPr lang="da-DK" dirty="0" err="1"/>
              <a:t>sollen</a:t>
            </a:r>
            <a:r>
              <a:rPr lang="da-DK" dirty="0"/>
              <a:t> </a:t>
            </a:r>
            <a:r>
              <a:rPr lang="da-DK" dirty="0" err="1"/>
              <a:t>lernen</a:t>
            </a:r>
            <a:r>
              <a:rPr lang="da-DK" dirty="0"/>
              <a:t>, </a:t>
            </a:r>
            <a:r>
              <a:rPr lang="da-DK" dirty="0" err="1"/>
              <a:t>eine</a:t>
            </a:r>
            <a:r>
              <a:rPr lang="da-DK" dirty="0"/>
              <a:t> </a:t>
            </a:r>
            <a:r>
              <a:rPr lang="da-DK" dirty="0" err="1"/>
              <a:t>Granate</a:t>
            </a:r>
            <a:r>
              <a:rPr lang="da-DK" dirty="0"/>
              <a:t> </a:t>
            </a:r>
            <a:r>
              <a:rPr lang="da-DK" dirty="0" err="1"/>
              <a:t>zu</a:t>
            </a:r>
            <a:r>
              <a:rPr lang="da-DK" dirty="0"/>
              <a:t> </a:t>
            </a:r>
            <a:r>
              <a:rPr lang="da-DK" b="1" dirty="0" err="1"/>
              <a:t>werfen</a:t>
            </a:r>
            <a:r>
              <a:rPr lang="da-DK" dirty="0"/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dirty="0"/>
              <a:t>Martin </a:t>
            </a:r>
            <a:r>
              <a:rPr lang="da-DK" dirty="0" err="1"/>
              <a:t>ist</a:t>
            </a:r>
            <a:r>
              <a:rPr lang="da-DK" dirty="0"/>
              <a:t> </a:t>
            </a:r>
            <a:r>
              <a:rPr lang="da-DK" dirty="0" err="1"/>
              <a:t>nervös</a:t>
            </a:r>
            <a:r>
              <a:rPr lang="da-DK" dirty="0"/>
              <a:t> und </a:t>
            </a:r>
            <a:r>
              <a:rPr lang="da-DK" b="1" dirty="0" err="1"/>
              <a:t>lässt</a:t>
            </a:r>
            <a:r>
              <a:rPr lang="da-DK" dirty="0"/>
              <a:t> die </a:t>
            </a:r>
            <a:r>
              <a:rPr lang="da-DK" dirty="0" err="1"/>
              <a:t>Granate</a:t>
            </a:r>
            <a:r>
              <a:rPr lang="da-DK" dirty="0"/>
              <a:t> </a:t>
            </a:r>
            <a:r>
              <a:rPr lang="da-DK" b="1" dirty="0"/>
              <a:t>fallen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dirty="0" err="1"/>
              <a:t>Gladen</a:t>
            </a:r>
            <a:r>
              <a:rPr lang="da-DK" dirty="0"/>
              <a:t> </a:t>
            </a:r>
            <a:r>
              <a:rPr lang="da-DK" dirty="0" err="1"/>
              <a:t>wirft</a:t>
            </a:r>
            <a:r>
              <a:rPr lang="da-DK" dirty="0"/>
              <a:t> </a:t>
            </a:r>
            <a:r>
              <a:rPr lang="da-DK" dirty="0" err="1"/>
              <a:t>sich</a:t>
            </a:r>
            <a:r>
              <a:rPr lang="da-DK" dirty="0"/>
              <a:t> </a:t>
            </a:r>
            <a:r>
              <a:rPr lang="da-DK" dirty="0" err="1"/>
              <a:t>auf</a:t>
            </a:r>
            <a:r>
              <a:rPr lang="da-DK" dirty="0"/>
              <a:t> die </a:t>
            </a:r>
            <a:r>
              <a:rPr lang="da-DK" dirty="0" err="1"/>
              <a:t>Granate</a:t>
            </a:r>
            <a:endParaRPr lang="da-DK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dirty="0" err="1"/>
              <a:t>Gladen</a:t>
            </a:r>
            <a:r>
              <a:rPr lang="da-DK" dirty="0"/>
              <a:t> </a:t>
            </a:r>
            <a:r>
              <a:rPr lang="da-DK" b="1" dirty="0" err="1"/>
              <a:t>stirbt</a:t>
            </a:r>
            <a:endParaRPr lang="da-DK" b="1" dirty="0"/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08611F1-B220-FB18-C5FB-8F67B5297605}"/>
              </a:ext>
            </a:extLst>
          </p:cNvPr>
          <p:cNvSpPr txBox="1"/>
          <p:nvPr/>
        </p:nvSpPr>
        <p:spPr>
          <a:xfrm>
            <a:off x="9347201" y="-32938"/>
            <a:ext cx="2844800" cy="798680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treiben</a:t>
            </a:r>
            <a:r>
              <a:rPr lang="de-DE" noProof="0" dirty="0"/>
              <a:t> </a:t>
            </a:r>
            <a:r>
              <a:rPr lang="de-DE" noProof="0" dirty="0" err="1"/>
              <a:t>dyrke</a:t>
            </a:r>
            <a:endParaRPr lang="de-DE" noProof="0" dirty="0"/>
          </a:p>
          <a:p>
            <a:pPr>
              <a:lnSpc>
                <a:spcPct val="150000"/>
              </a:lnSpc>
            </a:pPr>
            <a:r>
              <a:rPr lang="de-DE" b="1" dirty="0" err="1"/>
              <a:t>einpissen</a:t>
            </a:r>
            <a:r>
              <a:rPr lang="de-DE" dirty="0"/>
              <a:t> </a:t>
            </a:r>
            <a:r>
              <a:rPr lang="de-DE" dirty="0" err="1"/>
              <a:t>tisse</a:t>
            </a:r>
            <a:r>
              <a:rPr lang="de-DE" dirty="0"/>
              <a:t> i </a:t>
            </a:r>
            <a:r>
              <a:rPr lang="de-DE" dirty="0" err="1"/>
              <a:t>bukserne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b="1" dirty="0"/>
              <a:t>h</a:t>
            </a:r>
            <a:r>
              <a:rPr lang="de-DE" b="1" noProof="0" dirty="0" err="1"/>
              <a:t>erunterziehen</a:t>
            </a:r>
            <a:r>
              <a:rPr lang="de-DE" noProof="0" dirty="0"/>
              <a:t> </a:t>
            </a:r>
            <a:r>
              <a:rPr lang="de-DE" noProof="0" dirty="0" err="1"/>
              <a:t>trække</a:t>
            </a:r>
            <a:r>
              <a:rPr lang="de-DE" noProof="0" dirty="0"/>
              <a:t> </a:t>
            </a:r>
            <a:r>
              <a:rPr lang="de-DE" noProof="0" dirty="0" err="1"/>
              <a:t>ned</a:t>
            </a:r>
            <a:endParaRPr lang="de-DE" noProof="0" dirty="0"/>
          </a:p>
          <a:p>
            <a:pPr>
              <a:lnSpc>
                <a:spcPct val="150000"/>
              </a:lnSpc>
            </a:pPr>
            <a:r>
              <a:rPr lang="de-DE" b="1" dirty="0"/>
              <a:t>Matratze</a:t>
            </a:r>
            <a:r>
              <a:rPr lang="de-DE" dirty="0"/>
              <a:t> </a:t>
            </a:r>
            <a:r>
              <a:rPr lang="de-DE" dirty="0" err="1"/>
              <a:t>madras</a:t>
            </a:r>
            <a:endParaRPr lang="de-DE" noProof="0" dirty="0"/>
          </a:p>
          <a:p>
            <a:pPr>
              <a:lnSpc>
                <a:spcPct val="150000"/>
              </a:lnSpc>
            </a:pPr>
            <a:r>
              <a:rPr lang="de-DE" b="1" dirty="0"/>
              <a:t>Mitleid</a:t>
            </a:r>
            <a:r>
              <a:rPr lang="de-DE" dirty="0"/>
              <a:t> </a:t>
            </a:r>
            <a:r>
              <a:rPr lang="de-DE" dirty="0" err="1"/>
              <a:t>medlidenhed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b="1" dirty="0"/>
              <a:t>e</a:t>
            </a:r>
            <a:r>
              <a:rPr lang="de-DE" b="1" noProof="0" dirty="0" err="1"/>
              <a:t>gal</a:t>
            </a:r>
            <a:r>
              <a:rPr lang="de-DE" noProof="0" dirty="0"/>
              <a:t> </a:t>
            </a:r>
            <a:r>
              <a:rPr lang="de-DE" noProof="0" dirty="0" err="1"/>
              <a:t>lige</a:t>
            </a:r>
            <a:r>
              <a:rPr lang="de-DE" dirty="0" err="1"/>
              <a:t>gyldigt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b="1" dirty="0"/>
              <a:t>e</a:t>
            </a:r>
            <a:r>
              <a:rPr lang="de-DE" b="1" noProof="0" dirty="0" err="1"/>
              <a:t>ntwickeln</a:t>
            </a:r>
            <a:r>
              <a:rPr lang="de-DE" noProof="0" dirty="0"/>
              <a:t> </a:t>
            </a:r>
            <a:r>
              <a:rPr lang="de-DE" noProof="0" dirty="0" err="1"/>
              <a:t>udvikle</a:t>
            </a:r>
            <a:endParaRPr lang="de-DE" noProof="0" dirty="0"/>
          </a:p>
          <a:p>
            <a:pPr>
              <a:lnSpc>
                <a:spcPct val="150000"/>
              </a:lnSpc>
            </a:pPr>
            <a:r>
              <a:rPr lang="de-DE" b="1" dirty="0"/>
              <a:t>loben</a:t>
            </a:r>
            <a:r>
              <a:rPr lang="de-DE" dirty="0"/>
              <a:t> </a:t>
            </a:r>
            <a:r>
              <a:rPr lang="de-DE" dirty="0" err="1"/>
              <a:t>rose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b="1" dirty="0"/>
              <a:t>d</a:t>
            </a:r>
            <a:r>
              <a:rPr lang="de-DE" b="1" noProof="0" dirty="0" err="1"/>
              <a:t>agegen</a:t>
            </a:r>
            <a:r>
              <a:rPr lang="de-DE" noProof="0" dirty="0"/>
              <a:t> </a:t>
            </a:r>
            <a:r>
              <a:rPr lang="de-DE" noProof="0" dirty="0" err="1"/>
              <a:t>imod</a:t>
            </a:r>
            <a:endParaRPr lang="de-DE" noProof="0" dirty="0"/>
          </a:p>
          <a:p>
            <a:pPr>
              <a:lnSpc>
                <a:spcPct val="150000"/>
              </a:lnSpc>
            </a:pPr>
            <a:r>
              <a:rPr lang="de-DE" b="1" dirty="0"/>
              <a:t>Schüler</a:t>
            </a:r>
            <a:r>
              <a:rPr lang="de-DE" dirty="0"/>
              <a:t> </a:t>
            </a:r>
            <a:r>
              <a:rPr lang="de-DE" dirty="0" err="1"/>
              <a:t>elev</a:t>
            </a:r>
            <a:endParaRPr lang="de-DE" noProof="0" dirty="0"/>
          </a:p>
          <a:p>
            <a:pPr>
              <a:lnSpc>
                <a:spcPct val="150000"/>
              </a:lnSpc>
            </a:pPr>
            <a:r>
              <a:rPr lang="de-DE" b="1" dirty="0"/>
              <a:t>werfen</a:t>
            </a:r>
            <a:r>
              <a:rPr lang="de-DE" dirty="0"/>
              <a:t> </a:t>
            </a:r>
            <a:r>
              <a:rPr lang="de-DE" dirty="0" err="1"/>
              <a:t>kaste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b="1" dirty="0"/>
              <a:t>f</a:t>
            </a:r>
            <a:r>
              <a:rPr lang="de-DE" b="1" noProof="0" dirty="0"/>
              <a:t>allen lassen </a:t>
            </a:r>
            <a:r>
              <a:rPr lang="de-DE" noProof="0" dirty="0"/>
              <a:t>lade </a:t>
            </a:r>
            <a:r>
              <a:rPr lang="de-DE" noProof="0" dirty="0" err="1"/>
              <a:t>falde</a:t>
            </a:r>
            <a:endParaRPr lang="de-DE" noProof="0" dirty="0"/>
          </a:p>
          <a:p>
            <a:pPr>
              <a:lnSpc>
                <a:spcPct val="150000"/>
              </a:lnSpc>
            </a:pPr>
            <a:r>
              <a:rPr lang="de-DE" b="1" dirty="0"/>
              <a:t>sterben</a:t>
            </a:r>
            <a:r>
              <a:rPr lang="de-DE" dirty="0"/>
              <a:t> </a:t>
            </a:r>
            <a:r>
              <a:rPr lang="de-DE" dirty="0" err="1"/>
              <a:t>dø</a:t>
            </a:r>
            <a:endParaRPr lang="de-DE" dirty="0"/>
          </a:p>
          <a:p>
            <a:pPr>
              <a:lnSpc>
                <a:spcPct val="150000"/>
              </a:lnSpc>
            </a:pPr>
            <a:endParaRPr lang="de-DE" noProof="0" dirty="0"/>
          </a:p>
          <a:p>
            <a:pPr>
              <a:lnSpc>
                <a:spcPts val="2800"/>
              </a:lnSpc>
            </a:pPr>
            <a:endParaRPr lang="de-DE" dirty="0"/>
          </a:p>
          <a:p>
            <a:pPr>
              <a:lnSpc>
                <a:spcPts val="2800"/>
              </a:lnSpc>
            </a:pPr>
            <a:endParaRPr lang="de-DE" noProof="0" dirty="0"/>
          </a:p>
          <a:p>
            <a:pPr>
              <a:lnSpc>
                <a:spcPts val="2600"/>
              </a:lnSpc>
            </a:pPr>
            <a:endParaRPr lang="da-DK" dirty="0"/>
          </a:p>
          <a:p>
            <a:pPr>
              <a:lnSpc>
                <a:spcPts val="2600"/>
              </a:lnSpc>
            </a:pPr>
            <a:endParaRPr lang="da-DK" dirty="0"/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E3367AD-4CD6-A29C-DA35-A6B619BF7891}"/>
              </a:ext>
            </a:extLst>
          </p:cNvPr>
          <p:cNvSpPr txBox="1"/>
          <p:nvPr/>
        </p:nvSpPr>
        <p:spPr>
          <a:xfrm>
            <a:off x="9347200" y="6201509"/>
            <a:ext cx="2844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b="1" dirty="0"/>
              <a:t>Opgave: </a:t>
            </a:r>
          </a:p>
          <a:p>
            <a:r>
              <a:rPr lang="da-DK" dirty="0"/>
              <a:t>Oversæt sætningerne</a:t>
            </a:r>
          </a:p>
        </p:txBody>
      </p:sp>
    </p:spTree>
    <p:extLst>
      <p:ext uri="{BB962C8B-B14F-4D97-AF65-F5344CB8AC3E}">
        <p14:creationId xmlns:p14="http://schemas.microsoft.com/office/powerpoint/2010/main" val="377340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30D7164-9734-488C-3368-80290BDA80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1120" y="-101600"/>
            <a:ext cx="121920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bedeutet die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Abkürzung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Napola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Ziel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Napolas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Wann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wurden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ersten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Napolas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gegründet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viele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Napolas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gab es am Ende des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Krieges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mussten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Bewerber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(ansøgere) machen,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Napola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kommen?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Welche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Schüler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wurden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ausgewählt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`(udvalgt)?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Welche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Fächer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waren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nicht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wichtig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der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Napola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Friedrich?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macht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Friedrich am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Anfang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Films?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kommt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Friedrich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Napola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Albrecht?</a:t>
            </a:r>
            <a:b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da-DK" altLang="da-DK" sz="21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Beziehung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zwischen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Friedrich und Albrecht?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da-DK" altLang="da-DK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Warum</a:t>
            </a:r>
            <a:r>
              <a:rPr lang="da-DK" altLang="da-DK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altLang="da-DK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da-DK" altLang="da-DK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 den Nazis egal (ligegyldigt), </a:t>
            </a:r>
            <a:r>
              <a:rPr lang="da-DK" altLang="da-DK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dass</a:t>
            </a:r>
            <a:r>
              <a:rPr lang="da-DK" altLang="da-DK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Albrecht gut </a:t>
            </a:r>
            <a:r>
              <a:rPr lang="da-DK" altLang="da-DK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da-DK" altLang="da-DK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altLang="da-DK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Schreiben</a:t>
            </a:r>
            <a:r>
              <a:rPr lang="da-DK" altLang="da-DK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altLang="da-DK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da-DK" altLang="da-DK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da-DK" altLang="da-DK" sz="21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Warum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Boxen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wichtig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der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Schule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sagt der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Lehrer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Friedrich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über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Mitleid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Boxkampf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passiert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mit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Gladen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Granatenübung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reagiert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Direktor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Friedrichs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Boxkampf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Warum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passt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Albrecht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nicht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gut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zur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a-DK" altLang="da-DK" sz="21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Napola</a:t>
            </a:r>
            <a:r>
              <a:rPr kumimoji="0" lang="da-DK" altLang="da-DK" sz="21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1C5DAB8-39D0-61B9-7C50-69092E847AFF}"/>
              </a:ext>
            </a:extLst>
          </p:cNvPr>
          <p:cNvSpPr txBox="1"/>
          <p:nvPr/>
        </p:nvSpPr>
        <p:spPr>
          <a:xfrm>
            <a:off x="6096000" y="5934670"/>
            <a:ext cx="6096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b="1" dirty="0"/>
              <a:t>Opgave: </a:t>
            </a:r>
          </a:p>
          <a:p>
            <a:r>
              <a:rPr lang="da-DK" dirty="0"/>
              <a:t>Snak sammen om svarene til de forskellige spørgsmål. Forbered jer til quiz og byt.</a:t>
            </a:r>
          </a:p>
        </p:txBody>
      </p:sp>
    </p:spTree>
    <p:extLst>
      <p:ext uri="{BB962C8B-B14F-4D97-AF65-F5344CB8AC3E}">
        <p14:creationId xmlns:p14="http://schemas.microsoft.com/office/powerpoint/2010/main" val="46740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633B2-4E0A-71C7-AA5E-D338247E4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ladsholder til indhold 14" descr="Et billede, der indeholder tøj, dreng, person, børneværelse&#10;&#10;AI-genereret indhold kan være ukorrekt.">
            <a:extLst>
              <a:ext uri="{FF2B5EF4-FFF2-40B4-BE49-F238E27FC236}">
                <a16:creationId xmlns:a16="http://schemas.microsoft.com/office/drawing/2014/main" id="{D5235B5F-7089-36A1-6702-BCE683ED3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92" y="0"/>
            <a:ext cx="10278319" cy="68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05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948</Words>
  <Application>Microsoft Office PowerPoint</Application>
  <PresentationFormat>Widescreen</PresentationFormat>
  <Paragraphs>174</Paragraphs>
  <Slides>12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Office-tema</vt:lpstr>
      <vt:lpstr>Napola Elite für den Führer</vt:lpstr>
      <vt:lpstr>PowerPoint-præsentation</vt:lpstr>
      <vt:lpstr>PowerPoint-præsentation</vt:lpstr>
      <vt:lpstr>Napola Elite für den Führer</vt:lpstr>
      <vt:lpstr>Wer, wo was?</vt:lpstr>
      <vt:lpstr>Napola Elite für den Führer</vt:lpstr>
      <vt:lpstr>PowerPoint-præsentation</vt:lpstr>
      <vt:lpstr>PowerPoint-præsentation</vt:lpstr>
      <vt:lpstr>PowerPoint-præsentation</vt:lpstr>
      <vt:lpstr>Hvis ekstratid: 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Frederik Kühnel</dc:creator>
  <cp:lastModifiedBy>Frederik Kühnel</cp:lastModifiedBy>
  <cp:revision>22</cp:revision>
  <dcterms:created xsi:type="dcterms:W3CDTF">2026-03-12T09:01:47Z</dcterms:created>
  <dcterms:modified xsi:type="dcterms:W3CDTF">2026-03-16T19:06:31Z</dcterms:modified>
</cp:coreProperties>
</file>