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75" r:id="rId3"/>
    <p:sldId id="272" r:id="rId4"/>
    <p:sldId id="277" r:id="rId5"/>
    <p:sldId id="276" r:id="rId6"/>
    <p:sldId id="274" r:id="rId7"/>
    <p:sldId id="279" r:id="rId8"/>
    <p:sldId id="278" r:id="rId9"/>
    <p:sldId id="295" r:id="rId10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7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8:59:01.977"/>
    </inkml:context>
    <inkml:brush xml:id="br0">
      <inkml:brushProperty name="width" value="0.35" units="cm"/>
      <inkml:brushProperty name="height" value="0.35" units="cm"/>
      <inkml:brushProperty name="color" value="#E71224"/>
    </inkml:brush>
  </inkml:definitions>
  <inkml:trace contextRef="#ctx0" brushRef="#br0">0 1 24564,'12614'43'0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1:47.40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 24575,'103'-1'0,"112"3"0,-79 19 0,-93-13 0,65 5 0,197-11 0,-155-4 0,-109 0 0,44-7 0,40-3 0,1505 12 0,-758 1 0,-835-3 0,43-7 0,35-2 0,1670 10 0,-843 3 0,-905 0 0,-1 2 0,57 12 0,-56-8 0,1-2 0,46 2 0,813-7 0,-423-3 0,-464 3 19,1 0 0,-1 1 0,0 0 0,0 0 0,-1 1 0,18 7 0,-15-5-518,1 0-1,25 5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1:53.07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45 24575,'82'-3'0,"84"-16"0,-85 9 0,86-1 0,-96 10 0,105 4 0,-119 7 0,-41-6 0,-1-2 0,23 3 0,56 5 0,-62-5 0,42 1 0,2847-5 0,-1388-3 0,799 2 0,-2310-1 0,43-8 0,0 0 0,34-2 0,-52 5 0,58-1 0,423 8 0,-512 0 0,0 1 0,28 6 0,-27-4 0,0-1 0,21 1 0,-24-3-195,1 1 0,0 0 0,-1 1 0,1 1 0,-1 0 0,17 8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1:58.00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0 234 24575,'359'-11'0,"25"0"0,-355 9 0,0-1 0,-1-1 0,35-9 0,-35 6 0,1 2 0,1 0 0,30 1 0,571 5 0,-567 3 0,-44-2 0,-1-1 0,1-1 0,29-3 0,122-35 0,-77 14 0,-69 19 0,265-55 0,-217 48 0,1 4 0,75 2 0,-108 4 0,43-6 0,34-3 0,393 12 0,-495 0 0,0 1 0,28 6 0,-27-4 0,1-1 0,19 1 0,521-3 0,-270-3 0,-211 1 0,-29-1 0,0 2 0,1 2 0,-1 3 0,56 11 0,-35-2 0,107 9 0,-147-21 0,12 2 0,-18-3 0,-1 1 0,1 2 0,27 7 0,13 4 0,128 14 0,-70-13 0,-51-9 0,1-3 0,83-6 0,-37 0 0,828 2 0,-917 1 0,45 9 0,13 0 0,-50-7 0,67 16 0,-70-12 0,0 0 0,52 2 0,593-9 0,-306-2 0,-263 4 0,120-4 0,-214-1 29,0 0 0,-1 0-1,25-10 1,-26 8-325,1 1 0,0 0 0,-1 1 0,19-2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2:07.112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86 24575,'111'2'0,"119"-4"0,-160-8 0,-44 5 0,46-2 0,373 8 0,-415-2 0,43-8 0,22-1 0,620 7 0,-367 5 0,605-2 0,-801 11 0,-8 0 0,-81-9 0,1 3 0,69 15 0,-48-9 0,-1-4 0,156-7 0,-96-3 0,936 3 0,-1051 2 0,0 1 0,-1 1 0,31 8 0,50 8 0,-93-20 0,0 0 0,0-1 0,0-1 0,19-4 0,34-4 0,376 7 0,-231 5 0,-193-3 0,0-2 0,0 0 0,0-2 0,0 0 0,24-10 0,-22 7 0,0 1 0,0 1 0,43-5 0,246 9 0,-153 4 0,539-2 0,-676-1 0,0-2 0,0 0 0,0-2 0,-1 0 0,24-10 0,-23 7 0,1 2 0,1 0 0,-1 1 0,28-2 0,341 6 0,-187 3 0,641-2 0,-828 1 0,0 2 0,0-1 0,-1 2 0,1 0 0,-1 2 0,0 0 0,0 0 0,-1 1 0,31 19 0,-13-11-1365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2:12.40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0 24575,'3028'0'0,"-2855"14"0,-95-6 0,-41-2 0,1 1 0,58 20 0,-53-13 0,59 9 0,-74-19 0,1-2 0,0-1 0,-1-1 0,1-2 0,50-8 0,60-3 0,-28 4 0,-5 1 0,154 6 0,-119 4 0,1749-2 0,-1851 2 0,0 2 0,52 12 0,-51-8 0,0-2 0,44 1 0,430-7 0,-225-1 0,-267-1 0,0 0 0,-1-2 0,0 0 0,0-2 0,21-7 0,-17 4 0,0 2 0,0 1 0,26-3 0,98-8 0,-82 11 0,119 5 0,-79 3 0,1056-2-1365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2:17.90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23 24575,'183'-2'0,"194"5"0,-259 7 0,40 1 0,1602-11 0,-797-1 0,-901 4 0,91 16 0,-91-9 0,92 2 0,-34-14 0,111 4 0,-149 7 0,46 3 0,-53-11 0,176-3 0,-190-5 0,0-2 0,85-24 0,-120 26 0,7 2 0,0 1 0,0 1 0,0 2 0,48 4 0,1-1 0,1181-2 0,-1101-11 0,-3 0 0,-35 1 0,1-1 0,1127 11 0,-572 1 0,-653 1 0,52 9 0,-17-2 0,0 0 0,-26-4 0,57 2 0,224-8-1365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2:20.676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6 24489,'9758'0'0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8:59:13.873"/>
    </inkml:context>
    <inkml:brush xml:id="br0">
      <inkml:brushProperty name="width" value="0.35" units="cm"/>
      <inkml:brushProperty name="height" value="0.35" units="cm"/>
      <inkml:brushProperty name="color" value="#E71224"/>
    </inkml:brush>
  </inkml:definitions>
  <inkml:trace contextRef="#ctx0" brushRef="#br0">0 44 24575,'11'0'0,"224"5"0,-185 0 0,1 1 0,79 21 0,-78-13 0,1-2 0,67 6 0,-83-12 0,0 1 0,0 2 0,48 19 0,-40-13 0,-37-12 0,21 6 0,59 13 0,-76-21 0,-1 0 0,1 0 0,0-1 0,-1-1 0,1 0 0,-1 0 0,1-2 0,16-4 0,4-2 0,0 2 0,1 1 0,59-2 0,103 9 0,-78 1 0,2278-2 0,-2358 2 0,-1 2 0,1 2 0,53 14 0,-55-10 0,1-2 0,0-2 0,62 3 0,-82-9 0,0 1 0,0 1 0,28 6 0,-33-7 0,-1 0 0,1 0 0,0-1 0,0-1 0,-1 0 0,1-1 0,0 1 0,10-5 0,19-2 0,413-30 0,4 36 0,-241 3 0,-163-4 0,101-18 0,-60 6 0,158-12 0,-137 19 0,76-4 0,-135 9 0,-1-2 0,80-18 0,-76 11 0,113-8 0,17 10 0,52-2 0,312 13 0,-512 1 0,43 7 0,32 3 0,361-13 0,-336-11 0,-48 2 0,393-12 0,-390 23 0,34 1 0,140-17 0,-161 7 0,133 7 0,-115 2 0,-50 3 0,134 25 0,-49-5 0,-96-16 0,204 13 0,967-22-1365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8:59:19.300"/>
    </inkml:context>
    <inkml:brush xml:id="br0">
      <inkml:brushProperty name="width" value="0.35" units="cm"/>
      <inkml:brushProperty name="height" value="0.35" units="cm"/>
      <inkml:brushProperty name="color" value="#E71224"/>
    </inkml:brush>
  </inkml:definitions>
  <inkml:trace contextRef="#ctx0" brushRef="#br0">0 22 24575,'37'-1'0,"42"-8"0,33-2 0,407 28 0,-243 0 0,-165-9 0,41 5 0,85 9 0,-124-14 0,141-7 0,-113-3 0,652 2 0,-760 2 0,45 7 0,-45-4 0,49 1 0,-29-5 0,-27 0 0,0 0 0,0-2 0,0-1 0,0-1 0,44-11 0,-44 6 0,1 1 0,1 2 0,-1 1 0,33-1 0,114 6 0,-74 1 0,2002-2 0,-2051 3 0,0 2 0,84 21 0,-17-3 0,200 11 0,-78-11 0,-75-10 0,208-10 0,-176-6 0,13 2 0,219 3 0,-270 8 0,63 1 0,1097-12 0,-1253 9 0,-56-6 0,-1 0 0,0-1 0,1 0 0,0 0 0,-1-1 0,1 0 0,-1-1 0,19-3 0,58-25 0,-60 19 0,0 1 0,1 2 0,0 0 0,39-4 0,244 9 0,-153 4 0,-11 0 0,153-4 0,-196-8 0,44-2 0,-28 15 0,129-5 0,-221-2 0,-1-1 0,28-8 0,-32 7 0,1 1 0,0 1 0,36-3 0,490 8-1365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8:59:23.367"/>
    </inkml:context>
    <inkml:brush xml:id="br0">
      <inkml:brushProperty name="width" value="0.35" units="cm"/>
      <inkml:brushProperty name="height" value="0.35" units="cm"/>
      <inkml:brushProperty name="color" value="#E71224"/>
    </inkml:brush>
  </inkml:definitions>
  <inkml:trace contextRef="#ctx0" brushRef="#br0">0 300 24575,'3750'0'0,"-3718"-2"0,0-2 0,0-1 0,61-18 0,5-1 0,-16 11 0,133-4 0,85 17 0,-147 2 0,1099-1 0,-1231 0 0,0 2 0,1 0 0,40 12 0,-43-10 0,0 0 0,0-1 0,1-1 0,-1-1 0,25 0 0,92-12 0,54-1 0,920 8 0,-572 5 0,-501-4 0,1-2 0,37-9 0,-14 3 0,430-48 0,-266 35 0,103 3 0,-1 0 0,94-21 0,-289 21 0,8 0 0,291 16 0,-229 6 0,83 14 0,-115 3 0,-96-11 0,-1-4 0,86-6 0,-41 0 0,-84 2 0,30-1 0,0 2 0,0 4 0,93 17 0,-51-2 0,20 4 0,-98-16 95,-4-1-460,-1 0 0,1-2 0,44 3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1:15.588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8908 19 24557,'-8908'0'0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1:25.871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8891 65 24575,'-155'11'0,"20"-1"0,-198 11 0,-86 1 0,-727-23 0,987-10 0,5 0 0,102 9 0,-86-17 0,88 10 0,-95-3 0,40 14 0,-101-3 0,173-4 0,-50-11 0,53 8 0,0 2 0,-42-2 0,-379 6 0,220 4 0,-1061-2 0,1250-2 0,-41-7 0,-41-2 0,-400 12 0,475 2 0,-56 9 0,61-6 0,-2 1 0,-3 0 0,-71 1 0,-1470-9 32,894 1-1429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1:29.860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1 0 24484,'9144'0'0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1:36.685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86 24575,'479'-37'0,"-279"15"0,257-5 0,476 29 0,-514-3 0,-374 3 0,-1 3 0,50 10 0,-51-7 0,0-1 0,61 0 0,-39-6 0,80 10 0,-28 2 0,70 10 0,165 26 0,-292-42 0,0-3 0,94-6 0,-45 0 0,2739 2 0,-2829-1 0,0-1 0,0-1 0,0 0 0,27-10 0,13-2 0,-37 12 0,0 1 0,0 0 0,27 2 0,-27 1 0,0-1 0,0-1 0,26-5 0,9-2 0,0 2 0,0 3 0,79 5 0,-28 0 0,958-2-1365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3-19T09:01:41.937"/>
    </inkml:context>
    <inkml:brush xml:id="br0">
      <inkml:brushProperty name="width" value="0.2" units="cm"/>
      <inkml:brushProperty name="height" value="0.2" units="cm"/>
      <inkml:brushProperty name="color" value="#E71224"/>
    </inkml:brush>
  </inkml:definitions>
  <inkml:trace contextRef="#ctx0" brushRef="#br0">0 1 24575,'912'0'0,"-779"11"0,2 0 0,4467-13 0,-2486 3 0,-1990-12 0,-85 6 0,46-1 0,631 7-1365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0F6D33-2547-44AC-B90F-3A46ED16C38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39DB25-6811-4083-8C56-81F93A8C25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5406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Sætninger til del 1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39DB25-6811-4083-8C56-81F93A8C2596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37054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C8FFD-61CB-6E4D-DEF4-242A1D038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4E6A4739-672B-9BDE-B1D5-7BBE413CDA0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27D23F59-B63B-7998-517E-35D0F9ED6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Sætninger til del 1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3C2E0C56-D2E6-27D1-E4DA-C94090FEBB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39DB25-6811-4083-8C56-81F93A8C2596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44138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7E6350-1E77-8C35-9475-C5D779FC0A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82EB4905-EC97-94BA-3078-C327E80849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35B66720-1A6A-0A82-B955-1D4C9C9E09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Sætninger til del 2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22A2CCE-741C-2218-A76F-EEB0404D44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39DB25-6811-4083-8C56-81F93A8C2596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30204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567686-42CF-5A5E-4780-CB1235ABB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FFC4DC08-7DBE-E218-89A2-C9ED47E144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FC632624-663B-E562-0290-A169B2F856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Sætninger til del 2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470DA187-53B6-6EF8-71BE-9AE277F292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39DB25-6811-4083-8C56-81F93A8C2596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8571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A03C00-62BB-4300-B5F5-6740E21F0654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12889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E3CE27-5A01-A2F7-CE84-0442C3EAC8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132FF36-CFF4-1CEB-7D8E-AE85FF9ED6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C687563-63D0-7A7D-7330-159CFF32A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7294748-728C-7CDB-6725-8EEA79287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BB7E327-BB3B-E256-6010-24B5ABF01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060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CCA1A0-0181-2B7B-F659-02CE9AF9E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375EEF1-3921-A2FD-27A3-68F321239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8A1E06E-C4F9-B327-DCEF-85DAFC8B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5B47D16-3BCD-C38E-3AA6-51A8658BC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0E070C7-6B61-B6EC-02E5-145ACCBB1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6777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0EF2ACA1-EBE0-85AB-5972-B3880051F3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EE5E47F-262E-4F3E-90E8-74927ACE32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A43D2E-D4F7-B514-6464-95DD52CC8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E74534F-804D-ED99-B3EA-BAA53DB82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E797237-11B1-FB13-B61A-0104AB93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8871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BF980F-9D78-A9D6-8A44-DADA7EC10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ADE7776-ACE6-D8B5-8621-A8F08A8BF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15D910E-5BE9-8061-DDFC-A3B14EFF6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024D604-4C0B-EAA6-DFC1-C23193580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C89509-4002-0B7C-A56C-AC4CD5A1D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1989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8F27FA-5B02-682B-5D70-3CF3EC294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19E5DFD-D152-C32D-8666-BA37A5C243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4751378-AD52-3563-0A74-381E18673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F04A7A-95FB-6E5A-FF5F-B78BAFC67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3085AB-9EEF-8EAB-4420-4CB4FD2CA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481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3F4F16-8BB1-B6B4-E5E4-09C975DF3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3462BCD-E789-D6E7-29DB-45A2561CC7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0CFCCC8-D407-76DE-0455-2823DA6AE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5614CFF-DC64-E65C-9383-67650C116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B3F5C52-8FE4-5684-C291-5948B5545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FCB5A74-91CA-2577-F8A9-BA53CB68D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77926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EA9190-8391-FF34-FC75-280E2980E0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04A707A-E9C5-D677-E401-9F5C85C25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4E66131-AC2C-64FE-0DE6-B4EAA2463A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B150E75-E478-5642-4F5B-5EF4954D3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B12EE63-5EAE-40DF-777E-1F0AFAEB11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B6C87EB0-C687-9F0C-D35A-F364033F2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0F735EE-85F9-5272-987B-510134DF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A7CC7DB-0C95-93DA-CBD0-07DAEFD53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404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90A7E0-6887-8D02-EC65-339B7FEED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E60E5FA-487D-565D-0468-FD2F639B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A9BEAB30-027D-29EF-ABF7-8F15EF76C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4570B0E-CF20-CFC4-7E16-B9129084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1639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15A9B570-4A3D-5755-A59D-E146DFB65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2648F64-AC84-47DA-367C-3E2C01199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3E43F4E-8C66-A6A9-0AF2-142DFEEA0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58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B7A398-2540-5C84-4EB7-DD89395C4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90275D1-9F8E-A566-1498-42924910B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0BA6C90-8E07-6B96-0A2C-E01418E99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E1F1DBA-13FB-F99C-DE72-6DB7A63A5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F6737F3-EC75-BED4-8CFA-A413763E7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926AAE5-74B2-B23C-48BF-927B7A9C8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1237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C2BFD1-6DA7-92C0-AA7D-3589B9AE3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39158437-C723-057E-A5B7-D5098D2788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3011977E-4669-E249-0186-583FC7CE6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527B844-1D69-896E-DD35-D10DA221C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B2506DD-671A-DB28-A90D-A2028E3E4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984522B-D983-A4B0-24EE-E166C38C5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7892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9B749FE8-919D-3AA5-A248-9D2B182C6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A70BA5C-0CAA-1F97-2145-061ED7133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32AEC11-6742-B9CF-068D-2655D50FED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BAD3F2-DC21-4DE4-8A85-82AFD104CEDA}" type="datetimeFigureOut">
              <a:rPr lang="da-DK" smtClean="0"/>
              <a:t>23-03-2026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448528C-A855-9D53-FC70-C93EFE343D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900EF5E-0AC9-619E-DB6C-1C1B894A24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80131D-358A-4B9B-A46E-4FB0051B1E9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3394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customXml" Target="../ink/ink5.xml"/><Relationship Id="rId18" Type="http://schemas.openxmlformats.org/officeDocument/2006/relationships/image" Target="../media/image12.png"/><Relationship Id="rId26" Type="http://schemas.openxmlformats.org/officeDocument/2006/relationships/image" Target="../media/image16.png"/><Relationship Id="rId3" Type="http://schemas.openxmlformats.org/officeDocument/2006/relationships/image" Target="../media/image4.png"/><Relationship Id="rId21" Type="http://schemas.openxmlformats.org/officeDocument/2006/relationships/customXml" Target="../ink/ink9.xml"/><Relationship Id="rId34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9.png"/><Relationship Id="rId17" Type="http://schemas.openxmlformats.org/officeDocument/2006/relationships/customXml" Target="../ink/ink7.xml"/><Relationship Id="rId25" Type="http://schemas.openxmlformats.org/officeDocument/2006/relationships/customXml" Target="../ink/ink11.xml"/><Relationship Id="rId33" Type="http://schemas.openxmlformats.org/officeDocument/2006/relationships/customXml" Target="../ink/ink15.xml"/><Relationship Id="rId2" Type="http://schemas.openxmlformats.org/officeDocument/2006/relationships/image" Target="../media/image3.png"/><Relationship Id="rId16" Type="http://schemas.openxmlformats.org/officeDocument/2006/relationships/image" Target="../media/image11.png"/><Relationship Id="rId20" Type="http://schemas.openxmlformats.org/officeDocument/2006/relationships/image" Target="../media/image13.png"/><Relationship Id="rId29" Type="http://schemas.openxmlformats.org/officeDocument/2006/relationships/customXml" Target="../ink/ink1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8.png"/><Relationship Id="rId24" Type="http://schemas.openxmlformats.org/officeDocument/2006/relationships/image" Target="../media/image15.png"/><Relationship Id="rId32" Type="http://schemas.openxmlformats.org/officeDocument/2006/relationships/image" Target="../media/image19.png"/><Relationship Id="rId5" Type="http://schemas.openxmlformats.org/officeDocument/2006/relationships/image" Target="../media/image5.png"/><Relationship Id="rId15" Type="http://schemas.openxmlformats.org/officeDocument/2006/relationships/customXml" Target="../ink/ink6.xml"/><Relationship Id="rId23" Type="http://schemas.openxmlformats.org/officeDocument/2006/relationships/customXml" Target="../ink/ink10.xml"/><Relationship Id="rId28" Type="http://schemas.openxmlformats.org/officeDocument/2006/relationships/image" Target="../media/image17.png"/><Relationship Id="rId36" Type="http://schemas.openxmlformats.org/officeDocument/2006/relationships/image" Target="../media/image21.png"/><Relationship Id="rId10" Type="http://schemas.openxmlformats.org/officeDocument/2006/relationships/customXml" Target="../ink/ink4.xml"/><Relationship Id="rId19" Type="http://schemas.openxmlformats.org/officeDocument/2006/relationships/customXml" Target="../ink/ink8.xml"/><Relationship Id="rId31" Type="http://schemas.openxmlformats.org/officeDocument/2006/relationships/customXml" Target="../ink/ink14.xml"/><Relationship Id="rId4" Type="http://schemas.openxmlformats.org/officeDocument/2006/relationships/customXml" Target="../ink/ink1.xml"/><Relationship Id="rId9" Type="http://schemas.openxmlformats.org/officeDocument/2006/relationships/image" Target="../media/image7.png"/><Relationship Id="rId14" Type="http://schemas.openxmlformats.org/officeDocument/2006/relationships/image" Target="../media/image10.png"/><Relationship Id="rId22" Type="http://schemas.openxmlformats.org/officeDocument/2006/relationships/image" Target="../media/image14.png"/><Relationship Id="rId27" Type="http://schemas.openxmlformats.org/officeDocument/2006/relationships/customXml" Target="../ink/ink12.xml"/><Relationship Id="rId30" Type="http://schemas.openxmlformats.org/officeDocument/2006/relationships/image" Target="../media/image18.png"/><Relationship Id="rId35" Type="http://schemas.openxmlformats.org/officeDocument/2006/relationships/customXml" Target="../ink/ink16.xml"/><Relationship Id="rId8" Type="http://schemas.openxmlformats.org/officeDocument/2006/relationships/customXml" Target="../ink/ink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A5D66-6D5C-2BB7-AD4F-6B47E208A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ime Video: Napola - Elite für den Führer">
            <a:extLst>
              <a:ext uri="{FF2B5EF4-FFF2-40B4-BE49-F238E27FC236}">
                <a16:creationId xmlns:a16="http://schemas.microsoft.com/office/drawing/2014/main" id="{7C5C468C-CEC5-3B0A-C217-94AF4B1468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63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C93FA71-E3E4-0867-C359-665205CE26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809136" y="1719825"/>
            <a:ext cx="9144000" cy="2387600"/>
          </a:xfrm>
        </p:spPr>
        <p:txBody>
          <a:bodyPr>
            <a:normAutofit/>
          </a:bodyPr>
          <a:lstStyle/>
          <a:p>
            <a:r>
              <a:rPr lang="da-DK" sz="88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Napola</a:t>
            </a:r>
            <a:br>
              <a:rPr lang="da-DK" sz="8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da-DK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Elite </a:t>
            </a:r>
            <a:r>
              <a:rPr lang="da-DK" sz="38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für</a:t>
            </a:r>
            <a:r>
              <a:rPr lang="da-DK" sz="3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den Führer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AC34614-D4EB-1222-DA76-4BF4958AC3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379451"/>
            <a:ext cx="5933440" cy="478549"/>
          </a:xfrm>
        </p:spPr>
        <p:txBody>
          <a:bodyPr>
            <a:normAutofit/>
          </a:bodyPr>
          <a:lstStyle/>
          <a:p>
            <a:r>
              <a:rPr lang="da-DK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Vobereitung</a:t>
            </a:r>
            <a:r>
              <a:rPr lang="da-DK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zur</a:t>
            </a:r>
            <a:r>
              <a:rPr lang="da-DK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Schriftlichen</a:t>
            </a:r>
            <a:r>
              <a:rPr lang="da-DK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a-DK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Arbeit</a:t>
            </a:r>
            <a:endParaRPr lang="da-DK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0423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14587DF-A4F0-F95B-6D72-88CACF495A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20" y="98321"/>
            <a:ext cx="12192000" cy="6858000"/>
          </a:xfrm>
        </p:spPr>
        <p:txBody>
          <a:bodyPr numCol="3">
            <a:normAutofit fontScale="700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kämpfen </a:t>
            </a:r>
            <a:r>
              <a:rPr lang="de-DE" sz="3500" dirty="0" err="1"/>
              <a:t>kæmpe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entdecken </a:t>
            </a:r>
            <a:r>
              <a:rPr lang="de-DE" sz="3500" dirty="0" err="1"/>
              <a:t>opdage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die Aufnahmeprüfung </a:t>
            </a:r>
            <a:r>
              <a:rPr lang="de-DE" sz="3500" dirty="0" err="1"/>
              <a:t>optagelsesprøve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der Boxunterricht </a:t>
            </a:r>
            <a:r>
              <a:rPr lang="de-DE" sz="3500" dirty="0" err="1"/>
              <a:t>bokseundervisning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das Mitleid</a:t>
            </a:r>
            <a:r>
              <a:rPr lang="de-DE" sz="3500" dirty="0"/>
              <a:t> </a:t>
            </a:r>
            <a:r>
              <a:rPr lang="de-DE" sz="3500" dirty="0" err="1"/>
              <a:t>medlidenhed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egal</a:t>
            </a:r>
            <a:r>
              <a:rPr lang="de-DE" sz="3500" dirty="0"/>
              <a:t> </a:t>
            </a:r>
            <a:r>
              <a:rPr lang="de-DE" sz="3500" dirty="0" err="1"/>
              <a:t>ligegyldigt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entwickeln</a:t>
            </a:r>
            <a:r>
              <a:rPr lang="de-DE" sz="3500" dirty="0"/>
              <a:t> </a:t>
            </a:r>
            <a:r>
              <a:rPr lang="de-DE" sz="3500" dirty="0" err="1"/>
              <a:t>udvikle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loben</a:t>
            </a:r>
            <a:r>
              <a:rPr lang="de-DE" sz="3500" dirty="0"/>
              <a:t> </a:t>
            </a:r>
            <a:r>
              <a:rPr lang="de-DE" sz="3500" dirty="0" err="1"/>
              <a:t>rose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dagegen</a:t>
            </a:r>
            <a:r>
              <a:rPr lang="de-DE" sz="3500" dirty="0"/>
              <a:t> </a:t>
            </a:r>
            <a:r>
              <a:rPr lang="de-DE" sz="3500" dirty="0" err="1"/>
              <a:t>imod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der Schüler</a:t>
            </a:r>
            <a:r>
              <a:rPr lang="de-DE" sz="3500" dirty="0"/>
              <a:t> </a:t>
            </a:r>
            <a:r>
              <a:rPr lang="de-DE" sz="3500" dirty="0" err="1"/>
              <a:t>elev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werfen</a:t>
            </a:r>
            <a:r>
              <a:rPr lang="de-DE" sz="3500" dirty="0"/>
              <a:t> </a:t>
            </a:r>
            <a:r>
              <a:rPr lang="de-DE" sz="3500" dirty="0" err="1"/>
              <a:t>kaste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fallen lassen </a:t>
            </a:r>
            <a:r>
              <a:rPr lang="de-DE" sz="3500" dirty="0"/>
              <a:t>lade </a:t>
            </a:r>
            <a:r>
              <a:rPr lang="de-DE" sz="3500" dirty="0" err="1"/>
              <a:t>falde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sterben</a:t>
            </a:r>
            <a:r>
              <a:rPr lang="de-DE" sz="3500" dirty="0"/>
              <a:t> </a:t>
            </a:r>
            <a:r>
              <a:rPr lang="de-DE" sz="3500" dirty="0" err="1"/>
              <a:t>dø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zwingen</a:t>
            </a:r>
            <a:r>
              <a:rPr lang="de-DE" sz="3500" dirty="0"/>
              <a:t> </a:t>
            </a:r>
            <a:r>
              <a:rPr lang="de-DE" sz="3500" dirty="0" err="1"/>
              <a:t>tvinge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 err="1"/>
              <a:t>ältest</a:t>
            </a:r>
            <a:r>
              <a:rPr lang="de-DE" sz="3500" dirty="0"/>
              <a:t> </a:t>
            </a:r>
            <a:r>
              <a:rPr lang="de-DE" sz="3500" dirty="0" err="1"/>
              <a:t>ældst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schicken</a:t>
            </a:r>
            <a:r>
              <a:rPr lang="de-DE" sz="3500" dirty="0"/>
              <a:t> sende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der Kriegsgefangene </a:t>
            </a:r>
            <a:r>
              <a:rPr lang="de-DE" sz="3500" dirty="0" err="1"/>
              <a:t>krigsfange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der Wald </a:t>
            </a:r>
            <a:r>
              <a:rPr lang="de-DE" sz="3500" dirty="0" err="1"/>
              <a:t>skov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schießen</a:t>
            </a:r>
            <a:r>
              <a:rPr lang="de-DE" sz="3500" dirty="0"/>
              <a:t> </a:t>
            </a:r>
            <a:r>
              <a:rPr lang="de-DE" sz="3500" dirty="0" err="1"/>
              <a:t>skyde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sich streiten </a:t>
            </a:r>
            <a:r>
              <a:rPr lang="de-DE" sz="3500" dirty="0" err="1"/>
              <a:t>skændes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die Strafhaft </a:t>
            </a:r>
            <a:r>
              <a:rPr lang="de-DE" sz="3500" dirty="0" err="1"/>
              <a:t>isolationsfængsel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der Aufsatz </a:t>
            </a:r>
            <a:r>
              <a:rPr lang="de-DE" sz="3500" dirty="0" err="1"/>
              <a:t>opgave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erfahren</a:t>
            </a:r>
            <a:r>
              <a:rPr lang="de-DE" sz="3500" dirty="0"/>
              <a:t> </a:t>
            </a:r>
            <a:r>
              <a:rPr lang="de-DE" sz="3500" dirty="0" err="1"/>
              <a:t>erfare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schwimmen</a:t>
            </a:r>
            <a:r>
              <a:rPr lang="de-DE" sz="3500" dirty="0"/>
              <a:t> </a:t>
            </a:r>
            <a:r>
              <a:rPr lang="de-DE" sz="3500" dirty="0" err="1"/>
              <a:t>svømme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verlieren</a:t>
            </a:r>
            <a:r>
              <a:rPr lang="de-DE" sz="3500" dirty="0"/>
              <a:t> </a:t>
            </a:r>
            <a:r>
              <a:rPr lang="de-DE" sz="3500" dirty="0" err="1"/>
              <a:t>tabe</a:t>
            </a:r>
            <a:endParaRPr lang="de-DE" sz="3500" dirty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de-DE" sz="3500" b="1" dirty="0"/>
              <a:t>verlassen</a:t>
            </a:r>
            <a:r>
              <a:rPr lang="de-DE" sz="3500" dirty="0"/>
              <a:t> </a:t>
            </a:r>
            <a:r>
              <a:rPr lang="de-DE" sz="3500" dirty="0" err="1"/>
              <a:t>forlade</a:t>
            </a:r>
            <a:endParaRPr lang="de-DE" sz="3500" dirty="0"/>
          </a:p>
          <a:p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23BB4726-7D51-EC6F-278E-5AA8FA4FD57B}"/>
              </a:ext>
            </a:extLst>
          </p:cNvPr>
          <p:cNvSpPr txBox="1"/>
          <p:nvPr/>
        </p:nvSpPr>
        <p:spPr>
          <a:xfrm>
            <a:off x="9458632" y="5934670"/>
            <a:ext cx="273336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b="1" dirty="0"/>
              <a:t>Opgave: 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Quiz hinanden.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Vi spiller Quizlet Live.</a:t>
            </a:r>
          </a:p>
        </p:txBody>
      </p:sp>
    </p:spTree>
    <p:extLst>
      <p:ext uri="{BB962C8B-B14F-4D97-AF65-F5344CB8AC3E}">
        <p14:creationId xmlns:p14="http://schemas.microsoft.com/office/powerpoint/2010/main" val="4065640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C1DD1F8-82ED-5F1E-625E-0A2FDE97F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" y="177012"/>
            <a:ext cx="12161520" cy="6670828"/>
          </a:xfrm>
        </p:spPr>
        <p:txBody>
          <a:bodyPr numCol="2">
            <a:normAutofit lnSpcReduction="1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Friedrich </a:t>
            </a:r>
            <a:r>
              <a:rPr lang="da-DK" sz="2700" dirty="0" err="1"/>
              <a:t>ist</a:t>
            </a:r>
            <a:r>
              <a:rPr lang="da-DK" sz="2700" dirty="0"/>
              <a:t> 16 </a:t>
            </a:r>
            <a:r>
              <a:rPr lang="da-DK" sz="2700" dirty="0" err="1"/>
              <a:t>Jahre</a:t>
            </a:r>
            <a:r>
              <a:rPr lang="da-DK" sz="2700" dirty="0"/>
              <a:t> alt und </a:t>
            </a:r>
            <a:r>
              <a:rPr lang="da-DK" sz="2700" dirty="0" err="1"/>
              <a:t>arbeitet</a:t>
            </a:r>
            <a:r>
              <a:rPr lang="da-DK" sz="2700" dirty="0"/>
              <a:t> in </a:t>
            </a:r>
            <a:r>
              <a:rPr lang="da-DK" sz="2700" dirty="0" err="1"/>
              <a:t>einer</a:t>
            </a:r>
            <a:r>
              <a:rPr lang="da-DK" sz="2700" dirty="0"/>
              <a:t> Fabrik.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Friedrich </a:t>
            </a:r>
            <a:r>
              <a:rPr lang="da-DK" sz="2700" b="1" dirty="0" err="1"/>
              <a:t>kämpft</a:t>
            </a:r>
            <a:r>
              <a:rPr lang="da-DK" sz="2700" dirty="0"/>
              <a:t> in </a:t>
            </a:r>
            <a:r>
              <a:rPr lang="da-DK" sz="2700" dirty="0" err="1"/>
              <a:t>einem</a:t>
            </a:r>
            <a:r>
              <a:rPr lang="da-DK" sz="2700" dirty="0"/>
              <a:t> </a:t>
            </a:r>
            <a:r>
              <a:rPr lang="da-DK" sz="2700" dirty="0" err="1"/>
              <a:t>Boxkampf</a:t>
            </a:r>
            <a:r>
              <a:rPr lang="da-DK" sz="27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Friedrich </a:t>
            </a:r>
            <a:r>
              <a:rPr lang="da-DK" sz="2700" dirty="0" err="1"/>
              <a:t>wird</a:t>
            </a:r>
            <a:r>
              <a:rPr lang="da-DK" sz="2700" dirty="0"/>
              <a:t> von </a:t>
            </a:r>
            <a:r>
              <a:rPr lang="da-DK" sz="2700" dirty="0" err="1"/>
              <a:t>einem</a:t>
            </a:r>
            <a:r>
              <a:rPr lang="da-DK" sz="2700" dirty="0"/>
              <a:t> </a:t>
            </a:r>
            <a:r>
              <a:rPr lang="da-DK" sz="2700" dirty="0" err="1"/>
              <a:t>Napola-Lehrer</a:t>
            </a:r>
            <a:r>
              <a:rPr lang="da-DK" sz="2700" dirty="0"/>
              <a:t> </a:t>
            </a:r>
            <a:r>
              <a:rPr lang="da-DK" sz="2700" b="1" dirty="0" err="1"/>
              <a:t>entdeckt</a:t>
            </a:r>
            <a:r>
              <a:rPr lang="da-DK" sz="27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Friedrich </a:t>
            </a:r>
            <a:r>
              <a:rPr lang="da-DK" sz="2700" dirty="0" err="1"/>
              <a:t>macht</a:t>
            </a:r>
            <a:r>
              <a:rPr lang="da-DK" sz="2700" dirty="0"/>
              <a:t> </a:t>
            </a:r>
            <a:r>
              <a:rPr lang="da-DK" sz="2700" dirty="0" err="1"/>
              <a:t>eine</a:t>
            </a:r>
            <a:r>
              <a:rPr lang="da-DK" sz="2700" dirty="0"/>
              <a:t> </a:t>
            </a:r>
            <a:r>
              <a:rPr lang="da-DK" sz="2700" b="1" dirty="0" err="1"/>
              <a:t>Aufnahmeprüfung</a:t>
            </a:r>
            <a:r>
              <a:rPr lang="da-DK" sz="2700" dirty="0"/>
              <a:t> und </a:t>
            </a:r>
            <a:r>
              <a:rPr lang="da-DK" sz="2700" dirty="0" err="1"/>
              <a:t>besteht</a:t>
            </a:r>
            <a:r>
              <a:rPr lang="da-DK" sz="27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Albrecht </a:t>
            </a:r>
            <a:r>
              <a:rPr lang="da-DK" sz="2700" dirty="0" err="1"/>
              <a:t>beginnt</a:t>
            </a:r>
            <a:r>
              <a:rPr lang="da-DK" sz="2700" dirty="0"/>
              <a:t> </a:t>
            </a:r>
            <a:r>
              <a:rPr lang="da-DK" sz="2700" dirty="0" err="1"/>
              <a:t>auf</a:t>
            </a:r>
            <a:r>
              <a:rPr lang="da-DK" sz="2700" dirty="0"/>
              <a:t> der </a:t>
            </a:r>
            <a:r>
              <a:rPr lang="da-DK" sz="2700" dirty="0" err="1"/>
              <a:t>Napola</a:t>
            </a:r>
            <a:endParaRPr lang="da-DK" sz="2700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Friedrich </a:t>
            </a:r>
            <a:r>
              <a:rPr lang="da-DK" sz="2700" dirty="0" err="1"/>
              <a:t>bekommt</a:t>
            </a:r>
            <a:r>
              <a:rPr lang="da-DK" sz="2700" dirty="0"/>
              <a:t> </a:t>
            </a:r>
            <a:r>
              <a:rPr lang="da-DK" sz="2700" b="1" dirty="0" err="1"/>
              <a:t>Boxunterricht</a:t>
            </a:r>
            <a:r>
              <a:rPr lang="da-DK" sz="27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700" dirty="0"/>
              <a:t>Friedrich wird gesagt, dass er kein </a:t>
            </a:r>
            <a:r>
              <a:rPr lang="de-DE" sz="2700" b="1" dirty="0"/>
              <a:t>Mitleid</a:t>
            </a:r>
            <a:r>
              <a:rPr lang="de-DE" sz="2700" dirty="0"/>
              <a:t> haben soll.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 err="1"/>
              <a:t>Albrehct</a:t>
            </a:r>
            <a:r>
              <a:rPr lang="da-DK" sz="2700" dirty="0"/>
              <a:t> </a:t>
            </a:r>
            <a:r>
              <a:rPr lang="da-DK" sz="2700" dirty="0" err="1"/>
              <a:t>ist</a:t>
            </a:r>
            <a:r>
              <a:rPr lang="da-DK" sz="2700" dirty="0"/>
              <a:t> gut </a:t>
            </a:r>
            <a:r>
              <a:rPr lang="da-DK" sz="2700" dirty="0" err="1"/>
              <a:t>im</a:t>
            </a:r>
            <a:r>
              <a:rPr lang="da-DK" sz="2700" dirty="0"/>
              <a:t> </a:t>
            </a:r>
            <a:r>
              <a:rPr lang="da-DK" sz="2700" dirty="0" err="1"/>
              <a:t>Schreiben</a:t>
            </a:r>
            <a:r>
              <a:rPr lang="da-DK" sz="2700" dirty="0"/>
              <a:t>, aber es </a:t>
            </a:r>
            <a:r>
              <a:rPr lang="da-DK" sz="2700" dirty="0" err="1"/>
              <a:t>ist</a:t>
            </a:r>
            <a:r>
              <a:rPr lang="da-DK" sz="2700" dirty="0"/>
              <a:t> den Nazis </a:t>
            </a:r>
            <a:r>
              <a:rPr lang="da-DK" sz="2700" b="1" dirty="0"/>
              <a:t>egal</a:t>
            </a:r>
            <a:r>
              <a:rPr lang="da-DK" sz="2700" dirty="0"/>
              <a:t>.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Friedrich </a:t>
            </a:r>
            <a:r>
              <a:rPr lang="da-DK" sz="2700" dirty="0" err="1"/>
              <a:t>gewinnt</a:t>
            </a:r>
            <a:r>
              <a:rPr lang="da-DK" sz="2700" dirty="0"/>
              <a:t> </a:t>
            </a:r>
            <a:r>
              <a:rPr lang="da-DK" sz="2700" dirty="0" err="1"/>
              <a:t>einen</a:t>
            </a:r>
            <a:r>
              <a:rPr lang="da-DK" sz="2700" dirty="0"/>
              <a:t> </a:t>
            </a:r>
            <a:r>
              <a:rPr lang="da-DK" sz="2700" dirty="0" err="1"/>
              <a:t>Boxkampf</a:t>
            </a:r>
            <a:r>
              <a:rPr lang="da-DK" sz="27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Friedrich </a:t>
            </a:r>
            <a:r>
              <a:rPr lang="da-DK" sz="2700" dirty="0" err="1"/>
              <a:t>wird</a:t>
            </a:r>
            <a:r>
              <a:rPr lang="da-DK" sz="2700" dirty="0"/>
              <a:t> vom </a:t>
            </a:r>
            <a:r>
              <a:rPr lang="da-DK" sz="2700" dirty="0" err="1"/>
              <a:t>Direktor</a:t>
            </a:r>
            <a:r>
              <a:rPr lang="da-DK" sz="2700" dirty="0"/>
              <a:t> </a:t>
            </a:r>
            <a:r>
              <a:rPr lang="da-DK" sz="2700" b="1" dirty="0" err="1"/>
              <a:t>gelobt</a:t>
            </a:r>
            <a:r>
              <a:rPr lang="da-DK" sz="27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700" dirty="0"/>
              <a:t>Albrecht ist </a:t>
            </a:r>
            <a:r>
              <a:rPr lang="de-DE" sz="2700" b="1" dirty="0"/>
              <a:t>dagegen</a:t>
            </a:r>
            <a:r>
              <a:rPr lang="de-DE" sz="2700" dirty="0"/>
              <a:t>, dass Friedrich den Boxkampf gewinnt.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Die </a:t>
            </a:r>
            <a:r>
              <a:rPr lang="da-DK" sz="2700" b="1" dirty="0" err="1"/>
              <a:t>Schüler</a:t>
            </a:r>
            <a:r>
              <a:rPr lang="da-DK" sz="2700" dirty="0"/>
              <a:t> </a:t>
            </a:r>
            <a:r>
              <a:rPr lang="da-DK" sz="2700" dirty="0" err="1"/>
              <a:t>sollen</a:t>
            </a:r>
            <a:r>
              <a:rPr lang="da-DK" sz="2700" dirty="0"/>
              <a:t> </a:t>
            </a:r>
            <a:r>
              <a:rPr lang="da-DK" sz="2700" dirty="0" err="1"/>
              <a:t>lernen</a:t>
            </a:r>
            <a:r>
              <a:rPr lang="da-DK" sz="2700" dirty="0"/>
              <a:t>, </a:t>
            </a:r>
            <a:r>
              <a:rPr lang="da-DK" sz="2700" dirty="0" err="1"/>
              <a:t>eine</a:t>
            </a:r>
            <a:r>
              <a:rPr lang="da-DK" sz="2700" dirty="0"/>
              <a:t> </a:t>
            </a:r>
            <a:r>
              <a:rPr lang="da-DK" sz="2700" dirty="0" err="1"/>
              <a:t>Granate</a:t>
            </a:r>
            <a:r>
              <a:rPr lang="da-DK" sz="2700" dirty="0"/>
              <a:t> </a:t>
            </a:r>
            <a:r>
              <a:rPr lang="da-DK" sz="2700" dirty="0" err="1"/>
              <a:t>zu</a:t>
            </a:r>
            <a:r>
              <a:rPr lang="da-DK" sz="2700" dirty="0"/>
              <a:t> </a:t>
            </a:r>
            <a:r>
              <a:rPr lang="da-DK" sz="2700" b="1" dirty="0" err="1"/>
              <a:t>werfen</a:t>
            </a:r>
            <a:r>
              <a:rPr lang="da-DK" sz="27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/>
              <a:t>Martin </a:t>
            </a:r>
            <a:r>
              <a:rPr lang="da-DK" sz="2700" dirty="0" err="1"/>
              <a:t>ist</a:t>
            </a:r>
            <a:r>
              <a:rPr lang="da-DK" sz="2700" dirty="0"/>
              <a:t> </a:t>
            </a:r>
            <a:r>
              <a:rPr lang="da-DK" sz="2700" dirty="0" err="1"/>
              <a:t>nervös</a:t>
            </a:r>
            <a:r>
              <a:rPr lang="da-DK" sz="2700" dirty="0"/>
              <a:t> und </a:t>
            </a:r>
            <a:r>
              <a:rPr lang="da-DK" sz="2700" b="1" dirty="0" err="1"/>
              <a:t>lässt</a:t>
            </a:r>
            <a:r>
              <a:rPr lang="da-DK" sz="2700" dirty="0"/>
              <a:t> die </a:t>
            </a:r>
            <a:r>
              <a:rPr lang="da-DK" sz="2700" dirty="0" err="1"/>
              <a:t>Granate</a:t>
            </a:r>
            <a:r>
              <a:rPr lang="da-DK" sz="2700" dirty="0"/>
              <a:t> </a:t>
            </a:r>
            <a:r>
              <a:rPr lang="da-DK" sz="2700" b="1" dirty="0"/>
              <a:t>fallen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 err="1"/>
              <a:t>Gladen</a:t>
            </a:r>
            <a:r>
              <a:rPr lang="da-DK" sz="2700" dirty="0"/>
              <a:t> </a:t>
            </a:r>
            <a:r>
              <a:rPr lang="da-DK" sz="2700" dirty="0" err="1"/>
              <a:t>wirft</a:t>
            </a:r>
            <a:r>
              <a:rPr lang="da-DK" sz="2700" dirty="0"/>
              <a:t> </a:t>
            </a:r>
            <a:r>
              <a:rPr lang="da-DK" sz="2700" dirty="0" err="1"/>
              <a:t>sich</a:t>
            </a:r>
            <a:r>
              <a:rPr lang="da-DK" sz="2700" dirty="0"/>
              <a:t> </a:t>
            </a:r>
            <a:r>
              <a:rPr lang="da-DK" sz="2700" dirty="0" err="1"/>
              <a:t>auf</a:t>
            </a:r>
            <a:r>
              <a:rPr lang="da-DK" sz="2700" dirty="0"/>
              <a:t> die </a:t>
            </a:r>
            <a:r>
              <a:rPr lang="da-DK" sz="2700" dirty="0" err="1"/>
              <a:t>Granate</a:t>
            </a:r>
            <a:endParaRPr lang="da-DK" sz="2700" dirty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700" dirty="0" err="1"/>
              <a:t>Gladen</a:t>
            </a:r>
            <a:r>
              <a:rPr lang="da-DK" sz="2700" dirty="0"/>
              <a:t> </a:t>
            </a:r>
            <a:r>
              <a:rPr lang="da-DK" sz="2700" b="1" dirty="0" err="1"/>
              <a:t>stirbt</a:t>
            </a:r>
            <a:endParaRPr lang="da-DK" sz="2700" b="1" dirty="0"/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E3367AD-4CD6-A29C-DA35-A6B619BF7891}"/>
              </a:ext>
            </a:extLst>
          </p:cNvPr>
          <p:cNvSpPr txBox="1"/>
          <p:nvPr/>
        </p:nvSpPr>
        <p:spPr>
          <a:xfrm>
            <a:off x="9347200" y="6201509"/>
            <a:ext cx="2844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b="1" dirty="0"/>
              <a:t>Opgave: </a:t>
            </a:r>
          </a:p>
          <a:p>
            <a:r>
              <a:rPr lang="da-DK" dirty="0"/>
              <a:t>Oversæt sætningerne</a:t>
            </a:r>
          </a:p>
        </p:txBody>
      </p:sp>
    </p:spTree>
    <p:extLst>
      <p:ext uri="{BB962C8B-B14F-4D97-AF65-F5344CB8AC3E}">
        <p14:creationId xmlns:p14="http://schemas.microsoft.com/office/powerpoint/2010/main" val="3773406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EFC8B759-B283-577A-8784-CB3EF1AAAD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04" y="98743"/>
            <a:ext cx="9258672" cy="5819736"/>
          </a:xfrm>
          <a:prstGeom prst="rect">
            <a:avLst/>
          </a:prstGeom>
        </p:spPr>
      </p:pic>
      <p:sp>
        <p:nvSpPr>
          <p:cNvPr id="7" name="Tekstfelt 6">
            <a:extLst>
              <a:ext uri="{FF2B5EF4-FFF2-40B4-BE49-F238E27FC236}">
                <a16:creationId xmlns:a16="http://schemas.microsoft.com/office/drawing/2014/main" id="{1C547345-1377-EA02-6947-09F6A9B09C59}"/>
              </a:ext>
            </a:extLst>
          </p:cNvPr>
          <p:cNvSpPr txBox="1"/>
          <p:nvPr/>
        </p:nvSpPr>
        <p:spPr>
          <a:xfrm>
            <a:off x="9423576" y="16191"/>
            <a:ext cx="273336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b="1" dirty="0"/>
              <a:t>Opgave: 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Øv bøjningerne.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Quiz hinanden.</a:t>
            </a:r>
          </a:p>
        </p:txBody>
      </p:sp>
    </p:spTree>
    <p:extLst>
      <p:ext uri="{BB962C8B-B14F-4D97-AF65-F5344CB8AC3E}">
        <p14:creationId xmlns:p14="http://schemas.microsoft.com/office/powerpoint/2010/main" val="303135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F81D06-0198-A749-04EC-E566C7DFAD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283FE5-7E2A-6C56-1261-82160FDE7A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" y="177012"/>
            <a:ext cx="12161520" cy="6528588"/>
          </a:xfrm>
        </p:spPr>
        <p:txBody>
          <a:bodyPr numCol="2">
            <a:normAutofit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/>
              <a:t>Friedrich </a:t>
            </a:r>
            <a:r>
              <a:rPr lang="da-DK" sz="2400" dirty="0" err="1"/>
              <a:t>ist</a:t>
            </a:r>
            <a:r>
              <a:rPr lang="da-DK" sz="2400" dirty="0"/>
              <a:t> 16 </a:t>
            </a:r>
            <a:r>
              <a:rPr lang="da-DK" sz="2400" dirty="0" err="1"/>
              <a:t>Jahre</a:t>
            </a:r>
            <a:r>
              <a:rPr lang="da-DK" sz="2400" dirty="0"/>
              <a:t> alt und </a:t>
            </a:r>
            <a:r>
              <a:rPr lang="da-DK" sz="2400" dirty="0" err="1"/>
              <a:t>arbeitet</a:t>
            </a:r>
            <a:r>
              <a:rPr lang="da-DK" sz="2400" dirty="0"/>
              <a:t> in (+d) </a:t>
            </a:r>
            <a:r>
              <a:rPr lang="da-DK" sz="2400" b="1" dirty="0" err="1"/>
              <a:t>ein</a:t>
            </a:r>
            <a:r>
              <a:rPr lang="da-DK" sz="2400" b="1" dirty="0"/>
              <a:t>___ </a:t>
            </a:r>
            <a:r>
              <a:rPr lang="da-DK" sz="2400" dirty="0"/>
              <a:t>Fabrik (f).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/>
              <a:t>Friedrich </a:t>
            </a:r>
            <a:r>
              <a:rPr lang="da-DK" sz="2400" dirty="0" err="1"/>
              <a:t>kämpft</a:t>
            </a:r>
            <a:r>
              <a:rPr lang="da-DK" sz="2400" dirty="0"/>
              <a:t> in (+d) </a:t>
            </a:r>
            <a:r>
              <a:rPr lang="da-DK" sz="2400" b="1" dirty="0" err="1"/>
              <a:t>ein</a:t>
            </a:r>
            <a:r>
              <a:rPr lang="da-DK" sz="2400" b="1" dirty="0"/>
              <a:t>___ </a:t>
            </a:r>
            <a:r>
              <a:rPr lang="da-DK" sz="2400" dirty="0" err="1"/>
              <a:t>Boxkampf</a:t>
            </a:r>
            <a:r>
              <a:rPr lang="da-DK" sz="2400" dirty="0"/>
              <a:t> (m).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/>
              <a:t>Friedrich </a:t>
            </a:r>
            <a:r>
              <a:rPr lang="da-DK" sz="2400" dirty="0" err="1"/>
              <a:t>wird</a:t>
            </a:r>
            <a:r>
              <a:rPr lang="da-DK" sz="2400" dirty="0"/>
              <a:t> von (+d) </a:t>
            </a:r>
            <a:r>
              <a:rPr lang="da-DK" sz="2400" b="1" dirty="0" err="1"/>
              <a:t>ein</a:t>
            </a:r>
            <a:r>
              <a:rPr lang="da-DK" sz="2400" b="1" dirty="0"/>
              <a:t>___ </a:t>
            </a:r>
            <a:r>
              <a:rPr lang="da-DK" sz="2400" dirty="0" err="1"/>
              <a:t>Napola-Lehrer</a:t>
            </a:r>
            <a:r>
              <a:rPr lang="da-DK" sz="2400" dirty="0"/>
              <a:t> (m) </a:t>
            </a:r>
            <a:r>
              <a:rPr lang="da-DK" sz="2400" dirty="0" err="1"/>
              <a:t>entdeckt</a:t>
            </a:r>
            <a:r>
              <a:rPr lang="da-DK" sz="24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/>
              <a:t>Friedrich </a:t>
            </a:r>
            <a:r>
              <a:rPr lang="da-DK" sz="2400" dirty="0" err="1"/>
              <a:t>macht</a:t>
            </a:r>
            <a:r>
              <a:rPr lang="da-DK" sz="2400" dirty="0"/>
              <a:t> </a:t>
            </a:r>
            <a:r>
              <a:rPr lang="da-DK" sz="2400" b="1" dirty="0" err="1"/>
              <a:t>ein</a:t>
            </a:r>
            <a:r>
              <a:rPr lang="da-DK" sz="2400" b="1" dirty="0"/>
              <a:t>___ </a:t>
            </a:r>
            <a:r>
              <a:rPr lang="da-DK" sz="2400" dirty="0" err="1"/>
              <a:t>Aufnahmeprüfung</a:t>
            </a:r>
            <a:r>
              <a:rPr lang="da-DK" sz="2400" dirty="0"/>
              <a:t> (f) und </a:t>
            </a:r>
            <a:r>
              <a:rPr lang="da-DK" sz="2400" dirty="0" err="1"/>
              <a:t>besteht</a:t>
            </a:r>
            <a:r>
              <a:rPr lang="da-DK" sz="24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/>
              <a:t>Albrecht </a:t>
            </a:r>
            <a:r>
              <a:rPr lang="da-DK" sz="2400" dirty="0" err="1"/>
              <a:t>beginnt</a:t>
            </a:r>
            <a:r>
              <a:rPr lang="da-DK" sz="2400" dirty="0"/>
              <a:t> </a:t>
            </a:r>
            <a:r>
              <a:rPr lang="da-DK" sz="2400" dirty="0" err="1"/>
              <a:t>auf</a:t>
            </a:r>
            <a:r>
              <a:rPr lang="da-DK" sz="2400" dirty="0"/>
              <a:t> (+d) </a:t>
            </a:r>
            <a:r>
              <a:rPr lang="da-DK" sz="2400" b="1" dirty="0"/>
              <a:t>d__ </a:t>
            </a:r>
            <a:r>
              <a:rPr lang="da-DK" sz="2400" dirty="0" err="1"/>
              <a:t>Napola</a:t>
            </a:r>
            <a:r>
              <a:rPr lang="da-DK" sz="2400" dirty="0"/>
              <a:t> (f)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400" dirty="0"/>
              <a:t>Friedrich wird gesagt, dass er </a:t>
            </a:r>
            <a:r>
              <a:rPr lang="de-DE" sz="2400" b="1" dirty="0"/>
              <a:t>kein__ </a:t>
            </a:r>
            <a:r>
              <a:rPr lang="de-DE" sz="2400" dirty="0"/>
              <a:t>Mitleid (n) haben soll.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 err="1"/>
              <a:t>Albrehct</a:t>
            </a:r>
            <a:r>
              <a:rPr lang="da-DK" sz="2400" dirty="0"/>
              <a:t> </a:t>
            </a:r>
            <a:r>
              <a:rPr lang="da-DK" sz="2400" dirty="0" err="1"/>
              <a:t>ist</a:t>
            </a:r>
            <a:r>
              <a:rPr lang="da-DK" sz="2400" dirty="0"/>
              <a:t> gut in (+d) </a:t>
            </a:r>
            <a:r>
              <a:rPr lang="da-DK" sz="2400" b="1" dirty="0"/>
              <a:t>d__ </a:t>
            </a:r>
            <a:r>
              <a:rPr lang="da-DK" sz="2400" dirty="0" err="1"/>
              <a:t>Schreiben</a:t>
            </a:r>
            <a:r>
              <a:rPr lang="da-DK" sz="2400" dirty="0"/>
              <a:t> (n), aber es </a:t>
            </a:r>
            <a:r>
              <a:rPr lang="da-DK" sz="2400" dirty="0" err="1"/>
              <a:t>ist</a:t>
            </a:r>
            <a:r>
              <a:rPr lang="da-DK" sz="2400" dirty="0"/>
              <a:t> (+d) </a:t>
            </a:r>
            <a:r>
              <a:rPr lang="da-DK" sz="2400" b="1" dirty="0"/>
              <a:t>d__ </a:t>
            </a:r>
            <a:r>
              <a:rPr lang="da-DK" sz="2400" dirty="0"/>
              <a:t>Nazis (pl) egal. 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/>
              <a:t>Friedrich </a:t>
            </a:r>
            <a:r>
              <a:rPr lang="da-DK" sz="2400" dirty="0" err="1"/>
              <a:t>gewinnt</a:t>
            </a:r>
            <a:r>
              <a:rPr lang="da-DK" sz="2400" dirty="0"/>
              <a:t> </a:t>
            </a:r>
            <a:r>
              <a:rPr lang="da-DK" sz="2400" b="1" dirty="0" err="1"/>
              <a:t>ein</a:t>
            </a:r>
            <a:r>
              <a:rPr lang="da-DK" sz="2400" b="1" dirty="0"/>
              <a:t>__ </a:t>
            </a:r>
            <a:r>
              <a:rPr lang="da-DK" sz="2400" dirty="0" err="1"/>
              <a:t>Boxkampf</a:t>
            </a:r>
            <a:r>
              <a:rPr lang="da-DK" sz="2400" dirty="0"/>
              <a:t> (m).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/>
              <a:t>Friedrich </a:t>
            </a:r>
            <a:r>
              <a:rPr lang="da-DK" sz="2400" dirty="0" err="1"/>
              <a:t>wird</a:t>
            </a:r>
            <a:r>
              <a:rPr lang="da-DK" sz="2400" dirty="0"/>
              <a:t> von </a:t>
            </a:r>
            <a:r>
              <a:rPr lang="da-DK" sz="2400" b="1" dirty="0"/>
              <a:t>d__ </a:t>
            </a:r>
            <a:r>
              <a:rPr lang="da-DK" sz="2400" dirty="0" err="1"/>
              <a:t>Direktor</a:t>
            </a:r>
            <a:r>
              <a:rPr lang="da-DK" sz="2400" dirty="0"/>
              <a:t> (m) </a:t>
            </a:r>
            <a:r>
              <a:rPr lang="da-DK" sz="2400" dirty="0" err="1"/>
              <a:t>gelobt</a:t>
            </a:r>
            <a:r>
              <a:rPr lang="da-DK" sz="24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e-DE" sz="2400" dirty="0"/>
              <a:t>Albrecht ist dagegen, dass Friedrich </a:t>
            </a:r>
            <a:r>
              <a:rPr lang="de-DE" sz="2400" b="1" dirty="0"/>
              <a:t>d__ </a:t>
            </a:r>
            <a:r>
              <a:rPr lang="de-DE" sz="2400" dirty="0"/>
              <a:t>Boxkampf (m) gewinnt.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b="1" dirty="0"/>
              <a:t>D__ </a:t>
            </a:r>
            <a:r>
              <a:rPr lang="da-DK" sz="2400" dirty="0" err="1"/>
              <a:t>Schüler</a:t>
            </a:r>
            <a:r>
              <a:rPr lang="da-DK" sz="2400" dirty="0"/>
              <a:t> (pl) </a:t>
            </a:r>
            <a:r>
              <a:rPr lang="da-DK" sz="2400" dirty="0" err="1"/>
              <a:t>sollen</a:t>
            </a:r>
            <a:r>
              <a:rPr lang="da-DK" sz="2400" dirty="0"/>
              <a:t> </a:t>
            </a:r>
            <a:r>
              <a:rPr lang="da-DK" sz="2400" dirty="0" err="1"/>
              <a:t>lernen</a:t>
            </a:r>
            <a:r>
              <a:rPr lang="da-DK" sz="2400" dirty="0"/>
              <a:t>, </a:t>
            </a:r>
            <a:r>
              <a:rPr lang="da-DK" sz="2400" b="1" dirty="0" err="1"/>
              <a:t>ein</a:t>
            </a:r>
            <a:r>
              <a:rPr lang="da-DK" sz="2400" b="1" dirty="0"/>
              <a:t>__ </a:t>
            </a:r>
            <a:r>
              <a:rPr lang="da-DK" sz="2400" dirty="0" err="1"/>
              <a:t>Granate</a:t>
            </a:r>
            <a:r>
              <a:rPr lang="da-DK" sz="2400" dirty="0"/>
              <a:t> (f) </a:t>
            </a:r>
            <a:r>
              <a:rPr lang="da-DK" sz="2400" dirty="0" err="1"/>
              <a:t>zu</a:t>
            </a:r>
            <a:r>
              <a:rPr lang="da-DK" sz="2400" dirty="0"/>
              <a:t> </a:t>
            </a:r>
            <a:r>
              <a:rPr lang="da-DK" sz="2400" dirty="0" err="1"/>
              <a:t>werfen</a:t>
            </a:r>
            <a:r>
              <a:rPr lang="da-DK" sz="2400" dirty="0"/>
              <a:t>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/>
              <a:t>Martin </a:t>
            </a:r>
            <a:r>
              <a:rPr lang="da-DK" sz="2400" dirty="0" err="1"/>
              <a:t>ist</a:t>
            </a:r>
            <a:r>
              <a:rPr lang="da-DK" sz="2400" dirty="0"/>
              <a:t> </a:t>
            </a:r>
            <a:r>
              <a:rPr lang="da-DK" sz="2400" dirty="0" err="1"/>
              <a:t>nervös</a:t>
            </a:r>
            <a:r>
              <a:rPr lang="da-DK" sz="2400" dirty="0"/>
              <a:t> und </a:t>
            </a:r>
            <a:r>
              <a:rPr lang="da-DK" sz="2400" dirty="0" err="1"/>
              <a:t>lässt</a:t>
            </a:r>
            <a:r>
              <a:rPr lang="da-DK" sz="2400" dirty="0"/>
              <a:t> </a:t>
            </a:r>
            <a:r>
              <a:rPr lang="da-DK" sz="2400" b="1" dirty="0"/>
              <a:t>d__ </a:t>
            </a:r>
            <a:r>
              <a:rPr lang="da-DK" sz="2400" dirty="0" err="1"/>
              <a:t>Granate</a:t>
            </a:r>
            <a:r>
              <a:rPr lang="da-DK" sz="2400" dirty="0"/>
              <a:t> (f) fallen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da-DK" sz="2400" dirty="0" err="1"/>
              <a:t>Gladen</a:t>
            </a:r>
            <a:r>
              <a:rPr lang="da-DK" sz="2400" dirty="0"/>
              <a:t> </a:t>
            </a:r>
            <a:r>
              <a:rPr lang="da-DK" sz="2400" dirty="0" err="1"/>
              <a:t>wirft</a:t>
            </a:r>
            <a:r>
              <a:rPr lang="da-DK" sz="2400" dirty="0"/>
              <a:t> </a:t>
            </a:r>
            <a:r>
              <a:rPr lang="da-DK" sz="2400" dirty="0" err="1"/>
              <a:t>sich</a:t>
            </a:r>
            <a:r>
              <a:rPr lang="da-DK" sz="2400" dirty="0"/>
              <a:t> </a:t>
            </a:r>
            <a:r>
              <a:rPr lang="da-DK" sz="2400" dirty="0" err="1"/>
              <a:t>auf</a:t>
            </a:r>
            <a:r>
              <a:rPr lang="da-DK" sz="2400" dirty="0"/>
              <a:t> (+a) </a:t>
            </a:r>
            <a:r>
              <a:rPr lang="da-DK" sz="2400" b="1" dirty="0"/>
              <a:t>d__ </a:t>
            </a:r>
            <a:r>
              <a:rPr lang="da-DK" sz="2400" dirty="0" err="1"/>
              <a:t>Granate</a:t>
            </a:r>
            <a:r>
              <a:rPr lang="da-DK" sz="2400" dirty="0"/>
              <a:t> (f).</a:t>
            </a:r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21EC6CDA-3A06-C2AE-F66E-EB2323F3DFA6}"/>
              </a:ext>
            </a:extLst>
          </p:cNvPr>
          <p:cNvSpPr txBox="1"/>
          <p:nvPr/>
        </p:nvSpPr>
        <p:spPr>
          <a:xfrm>
            <a:off x="8534400" y="5801033"/>
            <a:ext cx="3657600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b="1" dirty="0"/>
              <a:t>Opgave: </a:t>
            </a:r>
          </a:p>
          <a:p>
            <a:r>
              <a:rPr lang="da-DK" dirty="0"/>
              <a:t>Læs sætningerne op og indsæt den rigtige artikel.</a:t>
            </a:r>
          </a:p>
        </p:txBody>
      </p:sp>
    </p:spTree>
    <p:extLst>
      <p:ext uri="{BB962C8B-B14F-4D97-AF65-F5344CB8AC3E}">
        <p14:creationId xmlns:p14="http://schemas.microsoft.com/office/powerpoint/2010/main" val="37853149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9AF530-CAD6-DB2F-4DEA-002ACDDC10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8D7CF9E-BDEB-28AE-7C2B-020A740471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" y="116052"/>
            <a:ext cx="12161520" cy="6670828"/>
          </a:xfrm>
        </p:spPr>
        <p:txBody>
          <a:bodyPr numCol="2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sz="2500" dirty="0"/>
              <a:t>Friedrich und Albrecht </a:t>
            </a:r>
            <a:r>
              <a:rPr lang="da-DK" sz="2500" dirty="0" err="1"/>
              <a:t>besuchen</a:t>
            </a:r>
            <a:r>
              <a:rPr lang="da-DK" sz="2500" dirty="0"/>
              <a:t> Albrechts </a:t>
            </a:r>
            <a:r>
              <a:rPr lang="da-DK" sz="2500" dirty="0" err="1"/>
              <a:t>Eltern</a:t>
            </a:r>
            <a:endParaRPr lang="da-DK" sz="2500" dirty="0"/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Albrechts Vater </a:t>
            </a:r>
            <a:r>
              <a:rPr lang="da-DK" sz="2500" b="1" dirty="0" err="1"/>
              <a:t>zwingt</a:t>
            </a:r>
            <a:r>
              <a:rPr lang="da-DK" sz="2500" dirty="0"/>
              <a:t> Friedrich und Albrecht </a:t>
            </a:r>
            <a:r>
              <a:rPr lang="da-DK" sz="2500" dirty="0" err="1"/>
              <a:t>zu</a:t>
            </a:r>
            <a:r>
              <a:rPr lang="da-DK" sz="2500" dirty="0"/>
              <a:t> </a:t>
            </a:r>
            <a:r>
              <a:rPr lang="da-DK" sz="2500" dirty="0" err="1"/>
              <a:t>boxen</a:t>
            </a:r>
            <a:r>
              <a:rPr lang="da-DK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Napola-Schüler</a:t>
            </a:r>
            <a:r>
              <a:rPr lang="da-DK" sz="2500" dirty="0"/>
              <a:t> </a:t>
            </a:r>
            <a:r>
              <a:rPr lang="da-DK" sz="2500" dirty="0" err="1"/>
              <a:t>bekommen</a:t>
            </a:r>
            <a:r>
              <a:rPr lang="da-DK" sz="2500" dirty="0"/>
              <a:t> </a:t>
            </a:r>
            <a:r>
              <a:rPr lang="da-DK" sz="2500" dirty="0" err="1"/>
              <a:t>eine</a:t>
            </a:r>
            <a:r>
              <a:rPr lang="da-DK" sz="2500" dirty="0"/>
              <a:t> Mission.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Schüler</a:t>
            </a:r>
            <a:r>
              <a:rPr lang="da-DK" sz="2500" dirty="0"/>
              <a:t> </a:t>
            </a:r>
            <a:r>
              <a:rPr lang="da-DK" sz="2500" dirty="0" err="1"/>
              <a:t>sollen</a:t>
            </a:r>
            <a:r>
              <a:rPr lang="da-DK" sz="2500" dirty="0"/>
              <a:t> </a:t>
            </a:r>
            <a:r>
              <a:rPr lang="da-DK" sz="2500" dirty="0" err="1"/>
              <a:t>russische</a:t>
            </a:r>
            <a:r>
              <a:rPr lang="da-DK" sz="2500" dirty="0"/>
              <a:t> </a:t>
            </a:r>
            <a:r>
              <a:rPr lang="da-DK" sz="2500" b="1" dirty="0" err="1"/>
              <a:t>Kriegsgefangene</a:t>
            </a:r>
            <a:r>
              <a:rPr lang="da-DK" sz="2500" dirty="0"/>
              <a:t> </a:t>
            </a:r>
            <a:r>
              <a:rPr lang="da-DK" sz="2500" dirty="0" err="1"/>
              <a:t>im</a:t>
            </a:r>
            <a:r>
              <a:rPr lang="da-DK" sz="2500" dirty="0"/>
              <a:t> </a:t>
            </a:r>
            <a:r>
              <a:rPr lang="da-DK" sz="2500" b="1" dirty="0" err="1"/>
              <a:t>Wald</a:t>
            </a:r>
            <a:r>
              <a:rPr lang="da-DK" sz="2500" dirty="0"/>
              <a:t> </a:t>
            </a:r>
            <a:r>
              <a:rPr lang="da-DK" sz="2500" b="1" dirty="0" err="1"/>
              <a:t>schießen</a:t>
            </a:r>
            <a:r>
              <a:rPr lang="da-DK" sz="2500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Schüler</a:t>
            </a:r>
            <a:r>
              <a:rPr lang="da-DK" sz="2500" dirty="0"/>
              <a:t> </a:t>
            </a:r>
            <a:r>
              <a:rPr lang="da-DK" sz="2500" dirty="0" err="1"/>
              <a:t>schießen</a:t>
            </a:r>
            <a:r>
              <a:rPr lang="da-DK" sz="2500" dirty="0"/>
              <a:t> die </a:t>
            </a:r>
            <a:r>
              <a:rPr lang="da-DK" sz="2500" dirty="0" err="1"/>
              <a:t>Kriegsgefangenen</a:t>
            </a:r>
            <a:r>
              <a:rPr lang="da-DK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Schüler</a:t>
            </a:r>
            <a:r>
              <a:rPr lang="da-DK" sz="2500" dirty="0"/>
              <a:t> </a:t>
            </a:r>
            <a:r>
              <a:rPr lang="da-DK" sz="2500" b="1" dirty="0" err="1"/>
              <a:t>entdecken</a:t>
            </a:r>
            <a:r>
              <a:rPr lang="da-DK" sz="2500" dirty="0"/>
              <a:t>, </a:t>
            </a:r>
            <a:r>
              <a:rPr lang="da-DK" sz="2500" dirty="0" err="1"/>
              <a:t>dass</a:t>
            </a:r>
            <a:r>
              <a:rPr lang="da-DK" sz="2500" dirty="0"/>
              <a:t> </a:t>
            </a:r>
            <a:r>
              <a:rPr lang="da-DK" sz="2500" dirty="0" err="1"/>
              <a:t>sie</a:t>
            </a:r>
            <a:r>
              <a:rPr lang="da-DK" sz="2500" dirty="0"/>
              <a:t> </a:t>
            </a:r>
            <a:r>
              <a:rPr lang="da-DK" sz="2500" dirty="0" err="1"/>
              <a:t>nur</a:t>
            </a:r>
            <a:r>
              <a:rPr lang="da-DK" sz="2500" dirty="0"/>
              <a:t> Kinder sind. 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Albrecht und Friedrich </a:t>
            </a:r>
            <a:r>
              <a:rPr lang="da-DK" sz="2500" b="1" dirty="0" err="1"/>
              <a:t>streiten</a:t>
            </a:r>
            <a:r>
              <a:rPr lang="da-DK" sz="2500" b="1" dirty="0"/>
              <a:t> </a:t>
            </a:r>
            <a:r>
              <a:rPr lang="da-DK" sz="2500" b="1" dirty="0" err="1"/>
              <a:t>sich</a:t>
            </a:r>
            <a:r>
              <a:rPr lang="da-DK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Albrecht und Friedrich kommen in die </a:t>
            </a:r>
            <a:r>
              <a:rPr lang="da-DK" sz="2500" b="1" dirty="0"/>
              <a:t>Strafhaft</a:t>
            </a:r>
            <a:r>
              <a:rPr lang="da-DK" sz="2500" dirty="0"/>
              <a:t>.</a:t>
            </a:r>
            <a:br>
              <a:rPr lang="da-DK" sz="2500" dirty="0"/>
            </a:br>
            <a:endParaRPr lang="da-DK" sz="2500" dirty="0"/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Schüler</a:t>
            </a:r>
            <a:r>
              <a:rPr lang="da-DK" sz="2500" dirty="0"/>
              <a:t> </a:t>
            </a:r>
            <a:r>
              <a:rPr lang="da-DK" sz="2500" dirty="0" err="1"/>
              <a:t>sollen</a:t>
            </a:r>
            <a:r>
              <a:rPr lang="da-DK" sz="2500" dirty="0"/>
              <a:t> </a:t>
            </a:r>
            <a:r>
              <a:rPr lang="da-DK" sz="2500" dirty="0" err="1"/>
              <a:t>einen</a:t>
            </a:r>
            <a:r>
              <a:rPr lang="da-DK" sz="2500" dirty="0"/>
              <a:t> </a:t>
            </a:r>
            <a:r>
              <a:rPr lang="da-DK" sz="2500" b="1" dirty="0" err="1"/>
              <a:t>Aufsatz</a:t>
            </a:r>
            <a:r>
              <a:rPr lang="da-DK" sz="2500" dirty="0"/>
              <a:t> </a:t>
            </a:r>
            <a:r>
              <a:rPr lang="da-DK" sz="2500" dirty="0" err="1"/>
              <a:t>schreiben</a:t>
            </a:r>
            <a:r>
              <a:rPr lang="da-DK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Albrecht </a:t>
            </a:r>
            <a:r>
              <a:rPr lang="da-DK" sz="2500" dirty="0" err="1"/>
              <a:t>schreibt</a:t>
            </a:r>
            <a:r>
              <a:rPr lang="da-DK" sz="2500" dirty="0"/>
              <a:t> </a:t>
            </a:r>
            <a:r>
              <a:rPr lang="da-DK" sz="2500" dirty="0" err="1"/>
              <a:t>über</a:t>
            </a:r>
            <a:r>
              <a:rPr lang="da-DK" sz="2500" dirty="0"/>
              <a:t> die Episode </a:t>
            </a:r>
            <a:r>
              <a:rPr lang="da-DK" sz="2500" dirty="0" err="1"/>
              <a:t>im</a:t>
            </a:r>
            <a:r>
              <a:rPr lang="da-DK" sz="2500" dirty="0"/>
              <a:t> </a:t>
            </a:r>
            <a:r>
              <a:rPr lang="da-DK" sz="2500" dirty="0" err="1"/>
              <a:t>Wald</a:t>
            </a:r>
            <a:r>
              <a:rPr lang="da-DK" sz="2500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500" dirty="0"/>
              <a:t>Albrecht </a:t>
            </a:r>
            <a:r>
              <a:rPr lang="de-DE" sz="2500" b="1" dirty="0"/>
              <a:t>erfährt</a:t>
            </a:r>
            <a:r>
              <a:rPr lang="de-DE" sz="2500" dirty="0"/>
              <a:t>, dass er in den Krieg geschickt wird.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500" dirty="0"/>
              <a:t>Die Schüler sollen unter dem Eis </a:t>
            </a:r>
            <a:r>
              <a:rPr lang="de-DE" sz="2500" b="1" dirty="0"/>
              <a:t>schwimmen</a:t>
            </a:r>
            <a:r>
              <a:rPr lang="de-DE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500" dirty="0"/>
              <a:t>Albrecht bleibt unter dem Eis und begeht Selbstmord.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Friedrich </a:t>
            </a:r>
            <a:r>
              <a:rPr lang="da-DK" sz="2500" b="1" dirty="0" err="1"/>
              <a:t>verliert</a:t>
            </a:r>
            <a:r>
              <a:rPr lang="da-DK" sz="2500" dirty="0"/>
              <a:t> den </a:t>
            </a:r>
            <a:r>
              <a:rPr lang="da-DK" sz="2500" dirty="0" err="1"/>
              <a:t>Boxkampf</a:t>
            </a:r>
            <a:r>
              <a:rPr lang="da-DK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500" dirty="0"/>
              <a:t>Friedrich muss die Schule </a:t>
            </a:r>
            <a:r>
              <a:rPr lang="de-DE" sz="2500" b="1" dirty="0"/>
              <a:t>verlassen</a:t>
            </a:r>
            <a:r>
              <a:rPr lang="de-DE" sz="2500" dirty="0"/>
              <a:t>.</a:t>
            </a:r>
            <a:endParaRPr lang="da-DK" sz="2500" dirty="0"/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AEA91099-9B5A-30E7-6787-C93299ABD79D}"/>
              </a:ext>
            </a:extLst>
          </p:cNvPr>
          <p:cNvSpPr txBox="1"/>
          <p:nvPr/>
        </p:nvSpPr>
        <p:spPr>
          <a:xfrm>
            <a:off x="9316720" y="6211669"/>
            <a:ext cx="2844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b="1" dirty="0"/>
              <a:t>Opgave: </a:t>
            </a:r>
          </a:p>
          <a:p>
            <a:r>
              <a:rPr lang="da-DK" dirty="0"/>
              <a:t>Oversæt sætningerne</a:t>
            </a:r>
          </a:p>
        </p:txBody>
      </p:sp>
    </p:spTree>
    <p:extLst>
      <p:ext uri="{BB962C8B-B14F-4D97-AF65-F5344CB8AC3E}">
        <p14:creationId xmlns:p14="http://schemas.microsoft.com/office/powerpoint/2010/main" val="880716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lede 4">
            <a:extLst>
              <a:ext uri="{FF2B5EF4-FFF2-40B4-BE49-F238E27FC236}">
                <a16:creationId xmlns:a16="http://schemas.microsoft.com/office/drawing/2014/main" id="{FE0D8876-6545-DFC3-831C-D09008A7E13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40513"/>
          <a:stretch>
            <a:fillRect/>
          </a:stretch>
        </p:blipFill>
        <p:spPr>
          <a:xfrm>
            <a:off x="83299" y="121367"/>
            <a:ext cx="5707901" cy="2414255"/>
          </a:xfrm>
          <a:prstGeom prst="rect">
            <a:avLst/>
          </a:prstGeom>
        </p:spPr>
      </p:pic>
      <p:pic>
        <p:nvPicPr>
          <p:cNvPr id="6" name="Billede 5" descr="Et billede, der indeholder tekst, skærmbillede, Font/skrifttype, nummer/tal&#10;&#10;AI-genereret indhold kan være ukorrekt.">
            <a:extLst>
              <a:ext uri="{FF2B5EF4-FFF2-40B4-BE49-F238E27FC236}">
                <a16:creationId xmlns:a16="http://schemas.microsoft.com/office/drawing/2014/main" id="{885692C1-720D-D1C1-5830-1E709DC815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99" y="2615380"/>
            <a:ext cx="6462747" cy="2012987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8" name="Håndskrift 7">
                <a:extLst>
                  <a:ext uri="{FF2B5EF4-FFF2-40B4-BE49-F238E27FC236}">
                    <a16:creationId xmlns:a16="http://schemas.microsoft.com/office/drawing/2014/main" id="{8B671E1B-7282-9DCC-8905-602BA14837AF}"/>
                  </a:ext>
                </a:extLst>
              </p14:cNvPr>
              <p14:cNvContentPartPr/>
              <p14:nvPr/>
            </p14:nvContentPartPr>
            <p14:xfrm>
              <a:off x="274320" y="3536915"/>
              <a:ext cx="4541400" cy="15480"/>
            </p14:xfrm>
          </p:contentPart>
        </mc:Choice>
        <mc:Fallback xmlns="">
          <p:pic>
            <p:nvPicPr>
              <p:cNvPr id="8" name="Håndskrift 7">
                <a:extLst>
                  <a:ext uri="{FF2B5EF4-FFF2-40B4-BE49-F238E27FC236}">
                    <a16:creationId xmlns:a16="http://schemas.microsoft.com/office/drawing/2014/main" id="{8B671E1B-7282-9DCC-8905-602BA14837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1320" y="3473915"/>
                <a:ext cx="4667040" cy="14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0" name="Håndskrift 9">
                <a:extLst>
                  <a:ext uri="{FF2B5EF4-FFF2-40B4-BE49-F238E27FC236}">
                    <a16:creationId xmlns:a16="http://schemas.microsoft.com/office/drawing/2014/main" id="{EF9E369E-85FE-0682-1302-75411CF3AE82}"/>
                  </a:ext>
                </a:extLst>
              </p14:cNvPr>
              <p14:cNvContentPartPr/>
              <p14:nvPr/>
            </p14:nvContentPartPr>
            <p14:xfrm>
              <a:off x="236160" y="3284915"/>
              <a:ext cx="4539240" cy="97920"/>
            </p14:xfrm>
          </p:contentPart>
        </mc:Choice>
        <mc:Fallback xmlns="">
          <p:pic>
            <p:nvPicPr>
              <p:cNvPr id="10" name="Håndskrift 9">
                <a:extLst>
                  <a:ext uri="{FF2B5EF4-FFF2-40B4-BE49-F238E27FC236}">
                    <a16:creationId xmlns:a16="http://schemas.microsoft.com/office/drawing/2014/main" id="{EF9E369E-85FE-0682-1302-75411CF3AE8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73160" y="3222275"/>
                <a:ext cx="4664880" cy="223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1" name="Håndskrift 10">
                <a:extLst>
                  <a:ext uri="{FF2B5EF4-FFF2-40B4-BE49-F238E27FC236}">
                    <a16:creationId xmlns:a16="http://schemas.microsoft.com/office/drawing/2014/main" id="{2B4C343F-F41A-04AF-9844-B30385E1EB52}"/>
                  </a:ext>
                </a:extLst>
              </p14:cNvPr>
              <p14:cNvContentPartPr/>
              <p14:nvPr/>
            </p14:nvContentPartPr>
            <p14:xfrm>
              <a:off x="228600" y="3994115"/>
              <a:ext cx="4527000" cy="81720"/>
            </p14:xfrm>
          </p:contentPart>
        </mc:Choice>
        <mc:Fallback xmlns="">
          <p:pic>
            <p:nvPicPr>
              <p:cNvPr id="11" name="Håndskrift 10">
                <a:extLst>
                  <a:ext uri="{FF2B5EF4-FFF2-40B4-BE49-F238E27FC236}">
                    <a16:creationId xmlns:a16="http://schemas.microsoft.com/office/drawing/2014/main" id="{2B4C343F-F41A-04AF-9844-B30385E1EB52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65600" y="3931475"/>
                <a:ext cx="4652640" cy="20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2" name="Håndskrift 11">
                <a:extLst>
                  <a:ext uri="{FF2B5EF4-FFF2-40B4-BE49-F238E27FC236}">
                    <a16:creationId xmlns:a16="http://schemas.microsoft.com/office/drawing/2014/main" id="{CF2A9A5F-6F05-0060-B148-05947AE69C93}"/>
                  </a:ext>
                </a:extLst>
              </p14:cNvPr>
              <p14:cNvContentPartPr/>
              <p14:nvPr/>
            </p14:nvContentPartPr>
            <p14:xfrm>
              <a:off x="228600" y="4160795"/>
              <a:ext cx="4625640" cy="108000"/>
            </p14:xfrm>
          </p:contentPart>
        </mc:Choice>
        <mc:Fallback xmlns="">
          <p:pic>
            <p:nvPicPr>
              <p:cNvPr id="12" name="Håndskrift 11">
                <a:extLst>
                  <a:ext uri="{FF2B5EF4-FFF2-40B4-BE49-F238E27FC236}">
                    <a16:creationId xmlns:a16="http://schemas.microsoft.com/office/drawing/2014/main" id="{CF2A9A5F-6F05-0060-B148-05947AE69C9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65600" y="4098155"/>
                <a:ext cx="4751280" cy="233640"/>
              </a:xfrm>
              <a:prstGeom prst="rect">
                <a:avLst/>
              </a:prstGeom>
            </p:spPr>
          </p:pic>
        </mc:Fallback>
      </mc:AlternateContent>
      <p:pic>
        <p:nvPicPr>
          <p:cNvPr id="14" name="Billede 13">
            <a:extLst>
              <a:ext uri="{FF2B5EF4-FFF2-40B4-BE49-F238E27FC236}">
                <a16:creationId xmlns:a16="http://schemas.microsoft.com/office/drawing/2014/main" id="{CA938C52-1E33-09CC-148B-32967136D1F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3299" y="5078684"/>
            <a:ext cx="11990714" cy="1676751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16" name="Håndskrift 15">
                <a:extLst>
                  <a:ext uri="{FF2B5EF4-FFF2-40B4-BE49-F238E27FC236}">
                    <a16:creationId xmlns:a16="http://schemas.microsoft.com/office/drawing/2014/main" id="{9404B445-F67A-D848-3D17-81913A2CDA5F}"/>
                  </a:ext>
                </a:extLst>
              </p14:cNvPr>
              <p14:cNvContentPartPr/>
              <p14:nvPr/>
            </p14:nvContentPartPr>
            <p14:xfrm>
              <a:off x="237600" y="5687256"/>
              <a:ext cx="3206880" cy="720"/>
            </p14:xfrm>
          </p:contentPart>
        </mc:Choice>
        <mc:Fallback xmlns="">
          <p:pic>
            <p:nvPicPr>
              <p:cNvPr id="16" name="Håndskrift 15">
                <a:extLst>
                  <a:ext uri="{FF2B5EF4-FFF2-40B4-BE49-F238E27FC236}">
                    <a16:creationId xmlns:a16="http://schemas.microsoft.com/office/drawing/2014/main" id="{9404B445-F67A-D848-3D17-81913A2CDA5F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01600" y="5615976"/>
                <a:ext cx="3278520" cy="14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9" name="Håndskrift 18">
                <a:extLst>
                  <a:ext uri="{FF2B5EF4-FFF2-40B4-BE49-F238E27FC236}">
                    <a16:creationId xmlns:a16="http://schemas.microsoft.com/office/drawing/2014/main" id="{B6A7F28F-1F32-E225-117E-C74A7C096B36}"/>
                  </a:ext>
                </a:extLst>
              </p14:cNvPr>
              <p14:cNvContentPartPr/>
              <p14:nvPr/>
            </p14:nvContentPartPr>
            <p14:xfrm>
              <a:off x="213120" y="5844120"/>
              <a:ext cx="3201120" cy="46800"/>
            </p14:xfrm>
          </p:contentPart>
        </mc:Choice>
        <mc:Fallback xmlns="">
          <p:pic>
            <p:nvPicPr>
              <p:cNvPr id="19" name="Håndskrift 18">
                <a:extLst>
                  <a:ext uri="{FF2B5EF4-FFF2-40B4-BE49-F238E27FC236}">
                    <a16:creationId xmlns:a16="http://schemas.microsoft.com/office/drawing/2014/main" id="{B6A7F28F-1F32-E225-117E-C74A7C096B36}"/>
                  </a:ext>
                </a:extLst>
              </p:cNvPr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77120" y="5808120"/>
                <a:ext cx="3272760" cy="11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21" name="Håndskrift 20">
                <a:extLst>
                  <a:ext uri="{FF2B5EF4-FFF2-40B4-BE49-F238E27FC236}">
                    <a16:creationId xmlns:a16="http://schemas.microsoft.com/office/drawing/2014/main" id="{F236A1EF-3565-B58E-9BD9-C74FC748F689}"/>
                  </a:ext>
                </a:extLst>
              </p14:cNvPr>
              <p14:cNvContentPartPr/>
              <p14:nvPr/>
            </p14:nvContentPartPr>
            <p14:xfrm>
              <a:off x="235800" y="6255600"/>
              <a:ext cx="3292560" cy="720"/>
            </p14:xfrm>
          </p:contentPart>
        </mc:Choice>
        <mc:Fallback xmlns="">
          <p:pic>
            <p:nvPicPr>
              <p:cNvPr id="21" name="Håndskrift 20">
                <a:extLst>
                  <a:ext uri="{FF2B5EF4-FFF2-40B4-BE49-F238E27FC236}">
                    <a16:creationId xmlns:a16="http://schemas.microsoft.com/office/drawing/2014/main" id="{F236A1EF-3565-B58E-9BD9-C74FC748F689}"/>
                  </a:ext>
                </a:extLst>
              </p:cNvPr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00160" y="6183600"/>
                <a:ext cx="3364200" cy="144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22" name="Håndskrift 21">
                <a:extLst>
                  <a:ext uri="{FF2B5EF4-FFF2-40B4-BE49-F238E27FC236}">
                    <a16:creationId xmlns:a16="http://schemas.microsoft.com/office/drawing/2014/main" id="{D2E86E6D-F356-9674-C729-5E4362541576}"/>
                  </a:ext>
                </a:extLst>
              </p14:cNvPr>
              <p14:cNvContentPartPr/>
              <p14:nvPr/>
            </p14:nvContentPartPr>
            <p14:xfrm>
              <a:off x="243720" y="6400320"/>
              <a:ext cx="3186000" cy="55080"/>
            </p14:xfrm>
          </p:contentPart>
        </mc:Choice>
        <mc:Fallback xmlns="">
          <p:pic>
            <p:nvPicPr>
              <p:cNvPr id="22" name="Håndskrift 21">
                <a:extLst>
                  <a:ext uri="{FF2B5EF4-FFF2-40B4-BE49-F238E27FC236}">
                    <a16:creationId xmlns:a16="http://schemas.microsoft.com/office/drawing/2014/main" id="{D2E86E6D-F356-9674-C729-5E4362541576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207720" y="6364320"/>
                <a:ext cx="3257640" cy="12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3" name="Håndskrift 22">
                <a:extLst>
                  <a:ext uri="{FF2B5EF4-FFF2-40B4-BE49-F238E27FC236}">
                    <a16:creationId xmlns:a16="http://schemas.microsoft.com/office/drawing/2014/main" id="{C35F2105-D5D8-418C-CEFD-D40149DDE855}"/>
                  </a:ext>
                </a:extLst>
              </p14:cNvPr>
              <p14:cNvContentPartPr/>
              <p14:nvPr/>
            </p14:nvContentPartPr>
            <p14:xfrm>
              <a:off x="4259520" y="5661240"/>
              <a:ext cx="3193560" cy="8640"/>
            </p14:xfrm>
          </p:contentPart>
        </mc:Choice>
        <mc:Fallback xmlns="">
          <p:pic>
            <p:nvPicPr>
              <p:cNvPr id="23" name="Håndskrift 22">
                <a:extLst>
                  <a:ext uri="{FF2B5EF4-FFF2-40B4-BE49-F238E27FC236}">
                    <a16:creationId xmlns:a16="http://schemas.microsoft.com/office/drawing/2014/main" id="{C35F2105-D5D8-418C-CEFD-D40149DDE855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4223520" y="5625240"/>
                <a:ext cx="3265200" cy="8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24" name="Håndskrift 23">
                <a:extLst>
                  <a:ext uri="{FF2B5EF4-FFF2-40B4-BE49-F238E27FC236}">
                    <a16:creationId xmlns:a16="http://schemas.microsoft.com/office/drawing/2014/main" id="{5FB76458-5BB1-490E-970A-0D2371978F11}"/>
                  </a:ext>
                </a:extLst>
              </p14:cNvPr>
              <p14:cNvContentPartPr/>
              <p14:nvPr/>
            </p14:nvContentPartPr>
            <p14:xfrm>
              <a:off x="4267080" y="5851320"/>
              <a:ext cx="3102840" cy="30960"/>
            </p14:xfrm>
          </p:contentPart>
        </mc:Choice>
        <mc:Fallback xmlns="">
          <p:pic>
            <p:nvPicPr>
              <p:cNvPr id="24" name="Håndskrift 23">
                <a:extLst>
                  <a:ext uri="{FF2B5EF4-FFF2-40B4-BE49-F238E27FC236}">
                    <a16:creationId xmlns:a16="http://schemas.microsoft.com/office/drawing/2014/main" id="{5FB76458-5BB1-490E-970A-0D2371978F11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4231080" y="5815320"/>
                <a:ext cx="3174480" cy="10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25" name="Håndskrift 24">
                <a:extLst>
                  <a:ext uri="{FF2B5EF4-FFF2-40B4-BE49-F238E27FC236}">
                    <a16:creationId xmlns:a16="http://schemas.microsoft.com/office/drawing/2014/main" id="{32FE45AF-5520-AF48-F80B-61B5D683855E}"/>
                  </a:ext>
                </a:extLst>
              </p14:cNvPr>
              <p14:cNvContentPartPr/>
              <p14:nvPr/>
            </p14:nvContentPartPr>
            <p14:xfrm>
              <a:off x="4267080" y="6232200"/>
              <a:ext cx="3259080" cy="19080"/>
            </p14:xfrm>
          </p:contentPart>
        </mc:Choice>
        <mc:Fallback xmlns="">
          <p:pic>
            <p:nvPicPr>
              <p:cNvPr id="25" name="Håndskrift 24">
                <a:extLst>
                  <a:ext uri="{FF2B5EF4-FFF2-40B4-BE49-F238E27FC236}">
                    <a16:creationId xmlns:a16="http://schemas.microsoft.com/office/drawing/2014/main" id="{32FE45AF-5520-AF48-F80B-61B5D683855E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4231080" y="6196560"/>
                <a:ext cx="3330720" cy="90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26" name="Håndskrift 25">
                <a:extLst>
                  <a:ext uri="{FF2B5EF4-FFF2-40B4-BE49-F238E27FC236}">
                    <a16:creationId xmlns:a16="http://schemas.microsoft.com/office/drawing/2014/main" id="{A442BA2F-1FD4-AF19-33C2-83EF2D0C9C4D}"/>
                  </a:ext>
                </a:extLst>
              </p14:cNvPr>
              <p14:cNvContentPartPr/>
              <p14:nvPr/>
            </p14:nvContentPartPr>
            <p14:xfrm>
              <a:off x="4236840" y="6377640"/>
              <a:ext cx="3254400" cy="85320"/>
            </p14:xfrm>
          </p:contentPart>
        </mc:Choice>
        <mc:Fallback xmlns="">
          <p:pic>
            <p:nvPicPr>
              <p:cNvPr id="26" name="Håndskrift 25">
                <a:extLst>
                  <a:ext uri="{FF2B5EF4-FFF2-40B4-BE49-F238E27FC236}">
                    <a16:creationId xmlns:a16="http://schemas.microsoft.com/office/drawing/2014/main" id="{A442BA2F-1FD4-AF19-33C2-83EF2D0C9C4D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4200840" y="6341640"/>
                <a:ext cx="3326040" cy="15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9">
            <p14:nvContentPartPr>
              <p14:cNvPr id="27" name="Håndskrift 26">
                <a:extLst>
                  <a:ext uri="{FF2B5EF4-FFF2-40B4-BE49-F238E27FC236}">
                    <a16:creationId xmlns:a16="http://schemas.microsoft.com/office/drawing/2014/main" id="{629953D5-0D49-7C49-FA1E-2BC20AACF49A}"/>
                  </a:ext>
                </a:extLst>
              </p14:cNvPr>
              <p14:cNvContentPartPr/>
              <p14:nvPr/>
            </p14:nvContentPartPr>
            <p14:xfrm>
              <a:off x="8275320" y="5645760"/>
              <a:ext cx="3553200" cy="54000"/>
            </p14:xfrm>
          </p:contentPart>
        </mc:Choice>
        <mc:Fallback xmlns="">
          <p:pic>
            <p:nvPicPr>
              <p:cNvPr id="27" name="Håndskrift 26">
                <a:extLst>
                  <a:ext uri="{FF2B5EF4-FFF2-40B4-BE49-F238E27FC236}">
                    <a16:creationId xmlns:a16="http://schemas.microsoft.com/office/drawing/2014/main" id="{629953D5-0D49-7C49-FA1E-2BC20AACF49A}"/>
                  </a:ext>
                </a:extLst>
              </p:cNvPr>
              <p:cNvPicPr/>
              <p:nvPr/>
            </p:nvPicPr>
            <p:blipFill>
              <a:blip r:embed="rId30"/>
              <a:stretch>
                <a:fillRect/>
              </a:stretch>
            </p:blipFill>
            <p:spPr>
              <a:xfrm>
                <a:off x="8239320" y="5609760"/>
                <a:ext cx="3624840" cy="125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1">
            <p14:nvContentPartPr>
              <p14:cNvPr id="28" name="Håndskrift 27">
                <a:extLst>
                  <a:ext uri="{FF2B5EF4-FFF2-40B4-BE49-F238E27FC236}">
                    <a16:creationId xmlns:a16="http://schemas.microsoft.com/office/drawing/2014/main" id="{E3101F70-590A-4152-3484-4BF781A4A492}"/>
                  </a:ext>
                </a:extLst>
              </p14:cNvPr>
              <p14:cNvContentPartPr/>
              <p14:nvPr/>
            </p14:nvContentPartPr>
            <p14:xfrm>
              <a:off x="8290440" y="5859600"/>
              <a:ext cx="3437280" cy="38880"/>
            </p14:xfrm>
          </p:contentPart>
        </mc:Choice>
        <mc:Fallback xmlns="">
          <p:pic>
            <p:nvPicPr>
              <p:cNvPr id="28" name="Håndskrift 27">
                <a:extLst>
                  <a:ext uri="{FF2B5EF4-FFF2-40B4-BE49-F238E27FC236}">
                    <a16:creationId xmlns:a16="http://schemas.microsoft.com/office/drawing/2014/main" id="{E3101F70-590A-4152-3484-4BF781A4A492}"/>
                  </a:ext>
                </a:extLst>
              </p:cNvPr>
              <p:cNvPicPr/>
              <p:nvPr/>
            </p:nvPicPr>
            <p:blipFill>
              <a:blip r:embed="rId32"/>
              <a:stretch>
                <a:fillRect/>
              </a:stretch>
            </p:blipFill>
            <p:spPr>
              <a:xfrm>
                <a:off x="8254440" y="5823600"/>
                <a:ext cx="3508920" cy="11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3">
            <p14:nvContentPartPr>
              <p14:cNvPr id="29" name="Håndskrift 28">
                <a:extLst>
                  <a:ext uri="{FF2B5EF4-FFF2-40B4-BE49-F238E27FC236}">
                    <a16:creationId xmlns:a16="http://schemas.microsoft.com/office/drawing/2014/main" id="{300C0BD4-4659-F26B-3615-76045E4A8E96}"/>
                  </a:ext>
                </a:extLst>
              </p14:cNvPr>
              <p14:cNvContentPartPr/>
              <p14:nvPr/>
            </p14:nvContentPartPr>
            <p14:xfrm>
              <a:off x="8267760" y="6247680"/>
              <a:ext cx="3566520" cy="39600"/>
            </p14:xfrm>
          </p:contentPart>
        </mc:Choice>
        <mc:Fallback xmlns="">
          <p:pic>
            <p:nvPicPr>
              <p:cNvPr id="29" name="Håndskrift 28">
                <a:extLst>
                  <a:ext uri="{FF2B5EF4-FFF2-40B4-BE49-F238E27FC236}">
                    <a16:creationId xmlns:a16="http://schemas.microsoft.com/office/drawing/2014/main" id="{300C0BD4-4659-F26B-3615-76045E4A8E96}"/>
                  </a:ext>
                </a:extLst>
              </p:cNvPr>
              <p:cNvPicPr/>
              <p:nvPr/>
            </p:nvPicPr>
            <p:blipFill>
              <a:blip r:embed="rId34"/>
              <a:stretch>
                <a:fillRect/>
              </a:stretch>
            </p:blipFill>
            <p:spPr>
              <a:xfrm>
                <a:off x="8231760" y="6212040"/>
                <a:ext cx="3638160" cy="11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5">
            <p14:nvContentPartPr>
              <p14:cNvPr id="31" name="Håndskrift 30">
                <a:extLst>
                  <a:ext uri="{FF2B5EF4-FFF2-40B4-BE49-F238E27FC236}">
                    <a16:creationId xmlns:a16="http://schemas.microsoft.com/office/drawing/2014/main" id="{0C4556F5-8A07-4F32-99DD-828CF08BF3AB}"/>
                  </a:ext>
                </a:extLst>
              </p14:cNvPr>
              <p14:cNvContentPartPr/>
              <p14:nvPr/>
            </p14:nvContentPartPr>
            <p14:xfrm>
              <a:off x="8290080" y="6430920"/>
              <a:ext cx="3513600" cy="720"/>
            </p14:xfrm>
          </p:contentPart>
        </mc:Choice>
        <mc:Fallback xmlns="">
          <p:pic>
            <p:nvPicPr>
              <p:cNvPr id="31" name="Håndskrift 30">
                <a:extLst>
                  <a:ext uri="{FF2B5EF4-FFF2-40B4-BE49-F238E27FC236}">
                    <a16:creationId xmlns:a16="http://schemas.microsoft.com/office/drawing/2014/main" id="{0C4556F5-8A07-4F32-99DD-828CF08BF3AB}"/>
                  </a:ext>
                </a:extLst>
              </p:cNvPr>
              <p:cNvPicPr/>
              <p:nvPr/>
            </p:nvPicPr>
            <p:blipFill>
              <a:blip r:embed="rId36"/>
              <a:stretch>
                <a:fillRect/>
              </a:stretch>
            </p:blipFill>
            <p:spPr>
              <a:xfrm>
                <a:off x="8254440" y="6358920"/>
                <a:ext cx="358524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2" name="Tekstfelt 31">
            <a:extLst>
              <a:ext uri="{FF2B5EF4-FFF2-40B4-BE49-F238E27FC236}">
                <a16:creationId xmlns:a16="http://schemas.microsoft.com/office/drawing/2014/main" id="{4EDAB8CE-FB64-A13A-D799-4AD2758C94B9}"/>
              </a:ext>
            </a:extLst>
          </p:cNvPr>
          <p:cNvSpPr txBox="1"/>
          <p:nvPr/>
        </p:nvSpPr>
        <p:spPr>
          <a:xfrm>
            <a:off x="6827520" y="68824"/>
            <a:ext cx="5364479" cy="452431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da-DK" b="1" dirty="0"/>
              <a:t>Teori: </a:t>
            </a:r>
          </a:p>
          <a:p>
            <a:r>
              <a:rPr lang="da-DK" dirty="0"/>
              <a:t>V1 skal altid bøjes efter subjektet</a:t>
            </a:r>
          </a:p>
          <a:p>
            <a:r>
              <a:rPr lang="da-DK" dirty="0"/>
              <a:t>Friedrich </a:t>
            </a:r>
            <a:r>
              <a:rPr lang="da-DK" dirty="0" err="1">
                <a:highlight>
                  <a:srgbClr val="FFFF00"/>
                </a:highlight>
              </a:rPr>
              <a:t>kauft</a:t>
            </a:r>
            <a:r>
              <a:rPr lang="da-DK" dirty="0"/>
              <a:t> </a:t>
            </a:r>
            <a:r>
              <a:rPr lang="da-DK" dirty="0" err="1"/>
              <a:t>ein</a:t>
            </a:r>
            <a:r>
              <a:rPr lang="da-DK" dirty="0"/>
              <a:t> Eis</a:t>
            </a:r>
          </a:p>
          <a:p>
            <a:r>
              <a:rPr lang="da-DK" dirty="0"/>
              <a:t>Friedrich und Albrecht </a:t>
            </a:r>
            <a:r>
              <a:rPr lang="da-DK" dirty="0" err="1">
                <a:highlight>
                  <a:srgbClr val="FFFF00"/>
                </a:highlight>
              </a:rPr>
              <a:t>kaufen</a:t>
            </a:r>
            <a:r>
              <a:rPr lang="da-DK" dirty="0"/>
              <a:t> </a:t>
            </a:r>
            <a:r>
              <a:rPr lang="da-DK" dirty="0" err="1"/>
              <a:t>ein</a:t>
            </a:r>
            <a:r>
              <a:rPr lang="da-DK" dirty="0"/>
              <a:t> Eis.</a:t>
            </a:r>
          </a:p>
          <a:p>
            <a:endParaRPr lang="da-DK" b="1" dirty="0"/>
          </a:p>
          <a:p>
            <a:r>
              <a:rPr lang="da-DK" dirty="0"/>
              <a:t>V2 skal enten bøjes i infinitiv eller perfektum participium</a:t>
            </a:r>
          </a:p>
          <a:p>
            <a:endParaRPr lang="da-DK" dirty="0"/>
          </a:p>
          <a:p>
            <a:r>
              <a:rPr lang="da-DK" dirty="0"/>
              <a:t>Infinitiv: købe → </a:t>
            </a:r>
            <a:r>
              <a:rPr lang="da-DK" dirty="0" err="1"/>
              <a:t>kaufen</a:t>
            </a:r>
            <a:endParaRPr lang="da-DK" dirty="0"/>
          </a:p>
          <a:p>
            <a:r>
              <a:rPr lang="da-DK" dirty="0"/>
              <a:t>Perfektum part. købt → </a:t>
            </a:r>
            <a:r>
              <a:rPr lang="da-DK" dirty="0" err="1"/>
              <a:t>gekauft</a:t>
            </a:r>
            <a:endParaRPr lang="da-DK" dirty="0"/>
          </a:p>
          <a:p>
            <a:endParaRPr lang="da-DK" dirty="0"/>
          </a:p>
          <a:p>
            <a:r>
              <a:rPr lang="da-DK" dirty="0"/>
              <a:t>Modalverber medfører infinitiv.</a:t>
            </a:r>
          </a:p>
          <a:p>
            <a:r>
              <a:rPr lang="da-DK" dirty="0"/>
              <a:t>→ </a:t>
            </a:r>
            <a:r>
              <a:rPr lang="da-DK" dirty="0" err="1"/>
              <a:t>Ich</a:t>
            </a:r>
            <a:r>
              <a:rPr lang="da-DK" dirty="0"/>
              <a:t> </a:t>
            </a:r>
            <a:r>
              <a:rPr lang="da-DK" dirty="0" err="1"/>
              <a:t>will</a:t>
            </a:r>
            <a:r>
              <a:rPr lang="da-DK" dirty="0"/>
              <a:t> </a:t>
            </a:r>
            <a:r>
              <a:rPr lang="da-DK" dirty="0" err="1"/>
              <a:t>kaufen</a:t>
            </a:r>
            <a:r>
              <a:rPr lang="da-DK" dirty="0"/>
              <a:t> / er </a:t>
            </a:r>
            <a:r>
              <a:rPr lang="da-DK" dirty="0" err="1"/>
              <a:t>soll</a:t>
            </a:r>
            <a:r>
              <a:rPr lang="da-DK" dirty="0"/>
              <a:t> </a:t>
            </a:r>
            <a:r>
              <a:rPr lang="da-DK" dirty="0" err="1"/>
              <a:t>kaufen</a:t>
            </a:r>
            <a:endParaRPr lang="da-DK" dirty="0"/>
          </a:p>
          <a:p>
            <a:endParaRPr lang="da-DK" dirty="0"/>
          </a:p>
          <a:p>
            <a:r>
              <a:rPr lang="da-DK" dirty="0" err="1"/>
              <a:t>Sein</a:t>
            </a:r>
            <a:r>
              <a:rPr lang="da-DK" dirty="0"/>
              <a:t>, </a:t>
            </a:r>
            <a:r>
              <a:rPr lang="da-DK" dirty="0" err="1"/>
              <a:t>haben</a:t>
            </a:r>
            <a:r>
              <a:rPr lang="da-DK" dirty="0"/>
              <a:t>, </a:t>
            </a:r>
            <a:r>
              <a:rPr lang="da-DK" dirty="0" err="1"/>
              <a:t>werden</a:t>
            </a:r>
            <a:r>
              <a:rPr lang="da-DK" dirty="0"/>
              <a:t> medfører perfektum part.</a:t>
            </a:r>
          </a:p>
          <a:p>
            <a:r>
              <a:rPr lang="da-DK" dirty="0"/>
              <a:t>→ </a:t>
            </a:r>
            <a:r>
              <a:rPr lang="da-DK" dirty="0" err="1"/>
              <a:t>Ich</a:t>
            </a:r>
            <a:r>
              <a:rPr lang="da-DK" dirty="0"/>
              <a:t> bin </a:t>
            </a:r>
            <a:r>
              <a:rPr lang="da-DK" dirty="0" err="1"/>
              <a:t>gekauft</a:t>
            </a:r>
            <a:r>
              <a:rPr lang="da-DK" dirty="0"/>
              <a:t> / er hat </a:t>
            </a:r>
            <a:r>
              <a:rPr lang="da-DK" dirty="0" err="1"/>
              <a:t>gekauft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92839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643FE2-6B3D-C15D-3B61-B31B712DC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6D145F6-297D-B268-113F-DDE3F723B3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" y="116052"/>
            <a:ext cx="12161520" cy="6670828"/>
          </a:xfrm>
        </p:spPr>
        <p:txBody>
          <a:bodyPr numCol="2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sz="2500" dirty="0"/>
              <a:t>Friedrich und Albrecht </a:t>
            </a:r>
            <a:r>
              <a:rPr lang="da-DK" sz="2500" b="1" dirty="0"/>
              <a:t>(</a:t>
            </a:r>
            <a:r>
              <a:rPr lang="da-DK" sz="2500" b="1" dirty="0" err="1"/>
              <a:t>besuchen</a:t>
            </a:r>
            <a:r>
              <a:rPr lang="da-DK" sz="2500" b="1" dirty="0"/>
              <a:t>) </a:t>
            </a:r>
            <a:r>
              <a:rPr lang="da-DK" sz="2500" dirty="0"/>
              <a:t>Albrechts </a:t>
            </a:r>
            <a:r>
              <a:rPr lang="da-DK" sz="2500" dirty="0" err="1"/>
              <a:t>Eltern</a:t>
            </a:r>
            <a:endParaRPr lang="da-DK" sz="2500" dirty="0"/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Albrechts Vater </a:t>
            </a:r>
            <a:r>
              <a:rPr lang="da-DK" sz="2500" b="1" dirty="0"/>
              <a:t>(</a:t>
            </a:r>
            <a:r>
              <a:rPr lang="da-DK" sz="2500" b="1" dirty="0" err="1"/>
              <a:t>zwingen</a:t>
            </a:r>
            <a:r>
              <a:rPr lang="da-DK" sz="2500" b="1" dirty="0"/>
              <a:t>) </a:t>
            </a:r>
            <a:r>
              <a:rPr lang="da-DK" sz="2500" dirty="0"/>
              <a:t>Friedrich und Albrecht </a:t>
            </a:r>
            <a:r>
              <a:rPr lang="da-DK" sz="2500" dirty="0" err="1"/>
              <a:t>zu</a:t>
            </a:r>
            <a:r>
              <a:rPr lang="da-DK" sz="2500" dirty="0"/>
              <a:t> </a:t>
            </a:r>
            <a:r>
              <a:rPr lang="da-DK" sz="2500" b="1" dirty="0"/>
              <a:t>(</a:t>
            </a:r>
            <a:r>
              <a:rPr lang="da-DK" sz="2500" b="1" dirty="0" err="1"/>
              <a:t>boxen</a:t>
            </a:r>
            <a:r>
              <a:rPr lang="da-DK" sz="2500" b="1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Napola-Schüler</a:t>
            </a:r>
            <a:r>
              <a:rPr lang="da-DK" sz="2500" dirty="0"/>
              <a:t> </a:t>
            </a:r>
            <a:r>
              <a:rPr lang="da-DK" sz="2500" b="1" dirty="0"/>
              <a:t>(</a:t>
            </a:r>
            <a:r>
              <a:rPr lang="da-DK" sz="2500" b="1" dirty="0" err="1"/>
              <a:t>bekommen</a:t>
            </a:r>
            <a:r>
              <a:rPr lang="da-DK" sz="2500" b="1" dirty="0"/>
              <a:t>) </a:t>
            </a:r>
            <a:r>
              <a:rPr lang="da-DK" sz="2500" dirty="0" err="1"/>
              <a:t>eine</a:t>
            </a:r>
            <a:r>
              <a:rPr lang="da-DK" sz="2500" dirty="0"/>
              <a:t> Mission.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Schüler</a:t>
            </a:r>
            <a:r>
              <a:rPr lang="da-DK" sz="2500" dirty="0"/>
              <a:t> </a:t>
            </a:r>
            <a:r>
              <a:rPr lang="da-DK" sz="2500" b="1" dirty="0"/>
              <a:t>(</a:t>
            </a:r>
            <a:r>
              <a:rPr lang="da-DK" sz="2500" b="1" dirty="0" err="1"/>
              <a:t>sollen</a:t>
            </a:r>
            <a:r>
              <a:rPr lang="da-DK" sz="2500" b="1" dirty="0"/>
              <a:t>) </a:t>
            </a:r>
            <a:r>
              <a:rPr lang="da-DK" sz="2500" dirty="0" err="1"/>
              <a:t>russische</a:t>
            </a:r>
            <a:r>
              <a:rPr lang="da-DK" sz="2500" dirty="0"/>
              <a:t> </a:t>
            </a:r>
            <a:r>
              <a:rPr lang="da-DK" sz="2500" dirty="0" err="1"/>
              <a:t>Kriegsgefangene</a:t>
            </a:r>
            <a:r>
              <a:rPr lang="da-DK" sz="2500" dirty="0"/>
              <a:t> </a:t>
            </a:r>
            <a:r>
              <a:rPr lang="da-DK" sz="2500" dirty="0" err="1"/>
              <a:t>im</a:t>
            </a:r>
            <a:r>
              <a:rPr lang="da-DK" sz="2500" dirty="0"/>
              <a:t> </a:t>
            </a:r>
            <a:r>
              <a:rPr lang="da-DK" sz="2500" dirty="0" err="1"/>
              <a:t>Wald</a:t>
            </a:r>
            <a:r>
              <a:rPr lang="da-DK" sz="2500" dirty="0"/>
              <a:t> </a:t>
            </a:r>
            <a:r>
              <a:rPr lang="da-DK" sz="2500" b="1" dirty="0"/>
              <a:t>(</a:t>
            </a:r>
            <a:r>
              <a:rPr lang="da-DK" sz="2500" b="1" dirty="0" err="1"/>
              <a:t>schießen</a:t>
            </a:r>
            <a:r>
              <a:rPr lang="da-DK" sz="2500" b="1" dirty="0"/>
              <a:t>). 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Schüler</a:t>
            </a:r>
            <a:r>
              <a:rPr lang="da-DK" sz="2500" dirty="0"/>
              <a:t> </a:t>
            </a:r>
            <a:r>
              <a:rPr lang="da-DK" sz="2500" b="1" dirty="0"/>
              <a:t>(</a:t>
            </a:r>
            <a:r>
              <a:rPr lang="da-DK" sz="2500" b="1" dirty="0" err="1"/>
              <a:t>schießen</a:t>
            </a:r>
            <a:r>
              <a:rPr lang="da-DK" sz="2500" b="1" dirty="0"/>
              <a:t>) </a:t>
            </a:r>
            <a:r>
              <a:rPr lang="da-DK" sz="2500" dirty="0"/>
              <a:t>die </a:t>
            </a:r>
            <a:r>
              <a:rPr lang="da-DK" sz="2500" dirty="0" err="1"/>
              <a:t>Kriegsgefangenen</a:t>
            </a:r>
            <a:r>
              <a:rPr lang="da-DK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Schüler</a:t>
            </a:r>
            <a:r>
              <a:rPr lang="da-DK" sz="2500" dirty="0"/>
              <a:t> </a:t>
            </a:r>
            <a:r>
              <a:rPr lang="da-DK" sz="2500" b="1" dirty="0"/>
              <a:t>(</a:t>
            </a:r>
            <a:r>
              <a:rPr lang="da-DK" sz="2500" b="1" dirty="0" err="1"/>
              <a:t>entdecken</a:t>
            </a:r>
            <a:r>
              <a:rPr lang="da-DK" sz="2500" b="1" dirty="0"/>
              <a:t>), </a:t>
            </a:r>
            <a:r>
              <a:rPr lang="da-DK" sz="2500" dirty="0" err="1"/>
              <a:t>dass</a:t>
            </a:r>
            <a:r>
              <a:rPr lang="da-DK" sz="2500" dirty="0"/>
              <a:t> </a:t>
            </a:r>
            <a:r>
              <a:rPr lang="da-DK" sz="2500" dirty="0" err="1"/>
              <a:t>sie</a:t>
            </a:r>
            <a:r>
              <a:rPr lang="da-DK" sz="2500" dirty="0"/>
              <a:t> </a:t>
            </a:r>
            <a:r>
              <a:rPr lang="da-DK" sz="2500" dirty="0" err="1"/>
              <a:t>nur</a:t>
            </a:r>
            <a:r>
              <a:rPr lang="da-DK" sz="2500" dirty="0"/>
              <a:t> Kinder </a:t>
            </a:r>
            <a:r>
              <a:rPr lang="da-DK" sz="2500" b="1" dirty="0"/>
              <a:t>(</a:t>
            </a:r>
            <a:r>
              <a:rPr lang="da-DK" sz="2500" b="1" dirty="0" err="1"/>
              <a:t>sein</a:t>
            </a:r>
            <a:r>
              <a:rPr lang="da-DK" sz="2500" b="1" dirty="0"/>
              <a:t>). 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Albrecht und Friedrich </a:t>
            </a:r>
            <a:r>
              <a:rPr lang="da-DK" sz="2500" b="1" dirty="0"/>
              <a:t>(</a:t>
            </a:r>
            <a:r>
              <a:rPr lang="da-DK" sz="2500" b="1" dirty="0" err="1"/>
              <a:t>streiten</a:t>
            </a:r>
            <a:r>
              <a:rPr lang="da-DK" sz="2500" b="1" dirty="0"/>
              <a:t>) </a:t>
            </a:r>
            <a:r>
              <a:rPr lang="da-DK" sz="2500" dirty="0" err="1"/>
              <a:t>sich</a:t>
            </a:r>
            <a:r>
              <a:rPr lang="da-DK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Albrecht und Friedrich </a:t>
            </a:r>
            <a:r>
              <a:rPr lang="da-DK" sz="2500" b="1" dirty="0"/>
              <a:t>(kommen) </a:t>
            </a:r>
            <a:r>
              <a:rPr lang="da-DK" sz="2500" dirty="0"/>
              <a:t>in die Strafhaft.</a:t>
            </a:r>
            <a:br>
              <a:rPr lang="da-DK" sz="2500" dirty="0"/>
            </a:br>
            <a:endParaRPr lang="da-DK" sz="2500" dirty="0"/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Die </a:t>
            </a:r>
            <a:r>
              <a:rPr lang="da-DK" sz="2500" dirty="0" err="1"/>
              <a:t>Schüler</a:t>
            </a:r>
            <a:r>
              <a:rPr lang="da-DK" sz="2500" dirty="0"/>
              <a:t> </a:t>
            </a:r>
            <a:r>
              <a:rPr lang="da-DK" sz="2500" b="1" dirty="0"/>
              <a:t>(</a:t>
            </a:r>
            <a:r>
              <a:rPr lang="da-DK" sz="2500" b="1" dirty="0" err="1"/>
              <a:t>sollen</a:t>
            </a:r>
            <a:r>
              <a:rPr lang="da-DK" sz="2500" b="1" dirty="0"/>
              <a:t>) </a:t>
            </a:r>
            <a:r>
              <a:rPr lang="da-DK" sz="2500" dirty="0" err="1"/>
              <a:t>einen</a:t>
            </a:r>
            <a:r>
              <a:rPr lang="da-DK" sz="2500" dirty="0"/>
              <a:t> </a:t>
            </a:r>
            <a:r>
              <a:rPr lang="da-DK" sz="2500" dirty="0" err="1"/>
              <a:t>Aufsatz</a:t>
            </a:r>
            <a:r>
              <a:rPr lang="da-DK" sz="2500" dirty="0"/>
              <a:t> </a:t>
            </a:r>
            <a:r>
              <a:rPr lang="da-DK" sz="2500" b="1" dirty="0"/>
              <a:t>(</a:t>
            </a:r>
            <a:r>
              <a:rPr lang="da-DK" sz="2500" b="1" dirty="0" err="1"/>
              <a:t>schreiben</a:t>
            </a:r>
            <a:r>
              <a:rPr lang="da-DK" sz="2500" b="1" dirty="0"/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Albrecht </a:t>
            </a:r>
            <a:r>
              <a:rPr lang="da-DK" sz="2500" b="1" dirty="0"/>
              <a:t>(</a:t>
            </a:r>
            <a:r>
              <a:rPr lang="da-DK" sz="2500" b="1" dirty="0" err="1"/>
              <a:t>schreiben</a:t>
            </a:r>
            <a:r>
              <a:rPr lang="da-DK" sz="2500" b="1" dirty="0"/>
              <a:t>) </a:t>
            </a:r>
            <a:r>
              <a:rPr lang="da-DK" sz="2500" dirty="0" err="1"/>
              <a:t>über</a:t>
            </a:r>
            <a:r>
              <a:rPr lang="da-DK" sz="2500" dirty="0"/>
              <a:t> die Episode </a:t>
            </a:r>
            <a:r>
              <a:rPr lang="da-DK" sz="2500" dirty="0" err="1"/>
              <a:t>im</a:t>
            </a:r>
            <a:r>
              <a:rPr lang="da-DK" sz="2500" dirty="0"/>
              <a:t> </a:t>
            </a:r>
            <a:r>
              <a:rPr lang="da-DK" sz="2500" dirty="0" err="1"/>
              <a:t>Wald</a:t>
            </a:r>
            <a:r>
              <a:rPr lang="da-DK" sz="2500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500" dirty="0"/>
              <a:t>Albrecht </a:t>
            </a:r>
            <a:r>
              <a:rPr lang="de-DE" sz="2500" b="1" dirty="0"/>
              <a:t>(erfahren*), </a:t>
            </a:r>
            <a:r>
              <a:rPr lang="de-DE" sz="2500" dirty="0"/>
              <a:t>dass er in den Krieg </a:t>
            </a:r>
            <a:r>
              <a:rPr lang="de-DE" sz="2500" b="1" dirty="0"/>
              <a:t>(schicken) (werden).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500" dirty="0"/>
              <a:t>Die Schüler </a:t>
            </a:r>
            <a:r>
              <a:rPr lang="de-DE" sz="2500" b="1" dirty="0"/>
              <a:t>(sollen) </a:t>
            </a:r>
            <a:r>
              <a:rPr lang="de-DE" sz="2500" dirty="0"/>
              <a:t>unter dem Eis </a:t>
            </a:r>
            <a:r>
              <a:rPr lang="de-DE" sz="2500" b="1" dirty="0"/>
              <a:t>(schwimmen)</a:t>
            </a:r>
            <a:r>
              <a:rPr lang="de-DE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500" dirty="0"/>
              <a:t>Albrecht </a:t>
            </a:r>
            <a:r>
              <a:rPr lang="de-DE" sz="2500" b="1" dirty="0"/>
              <a:t>(bleiben) </a:t>
            </a:r>
            <a:r>
              <a:rPr lang="de-DE" sz="2500" dirty="0"/>
              <a:t>unter dem Eis und </a:t>
            </a:r>
            <a:r>
              <a:rPr lang="de-DE" sz="2500" b="1" dirty="0"/>
              <a:t>(begehen) </a:t>
            </a:r>
            <a:r>
              <a:rPr lang="de-DE" sz="2500" dirty="0"/>
              <a:t>Selbstmord.</a:t>
            </a:r>
          </a:p>
          <a:p>
            <a:pPr marL="514350" indent="-514350">
              <a:buFont typeface="+mj-lt"/>
              <a:buAutoNum type="arabicPeriod"/>
            </a:pPr>
            <a:r>
              <a:rPr lang="da-DK" sz="2500" dirty="0"/>
              <a:t>Friedrich </a:t>
            </a:r>
            <a:r>
              <a:rPr lang="da-DK" sz="2500" b="1" dirty="0"/>
              <a:t>(</a:t>
            </a:r>
            <a:r>
              <a:rPr lang="da-DK" sz="2500" b="1" dirty="0" err="1"/>
              <a:t>verlieren</a:t>
            </a:r>
            <a:r>
              <a:rPr lang="da-DK" sz="2500" b="1" dirty="0"/>
              <a:t>) </a:t>
            </a:r>
            <a:r>
              <a:rPr lang="da-DK" sz="2500" dirty="0"/>
              <a:t>den </a:t>
            </a:r>
            <a:r>
              <a:rPr lang="da-DK" sz="2500" dirty="0" err="1"/>
              <a:t>Boxkampf</a:t>
            </a:r>
            <a:r>
              <a:rPr lang="da-DK" sz="2500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de-DE" sz="2500" dirty="0"/>
              <a:t>Friedrich </a:t>
            </a:r>
            <a:r>
              <a:rPr lang="de-DE" sz="2500" b="1" dirty="0"/>
              <a:t>(müssen) </a:t>
            </a:r>
            <a:r>
              <a:rPr lang="de-DE" sz="2500" dirty="0"/>
              <a:t>die Schule </a:t>
            </a:r>
            <a:r>
              <a:rPr lang="de-DE" sz="2500" b="1" dirty="0"/>
              <a:t>(verlassen)</a:t>
            </a:r>
            <a:r>
              <a:rPr lang="de-DE" sz="2500" dirty="0"/>
              <a:t>.</a:t>
            </a:r>
            <a:endParaRPr lang="da-DK" sz="2500" dirty="0"/>
          </a:p>
          <a:p>
            <a:endParaRPr lang="da-DK" dirty="0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4C2C65BE-D9D7-ABB5-9024-C8125C7B6EE2}"/>
              </a:ext>
            </a:extLst>
          </p:cNvPr>
          <p:cNvSpPr txBox="1"/>
          <p:nvPr/>
        </p:nvSpPr>
        <p:spPr>
          <a:xfrm>
            <a:off x="9316720" y="6211669"/>
            <a:ext cx="2844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da-DK" b="1" dirty="0"/>
              <a:t>Opgave: </a:t>
            </a:r>
          </a:p>
          <a:p>
            <a:r>
              <a:rPr lang="da-DK" dirty="0"/>
              <a:t>Oversæt sætningerne</a:t>
            </a:r>
          </a:p>
        </p:txBody>
      </p:sp>
    </p:spTree>
    <p:extLst>
      <p:ext uri="{BB962C8B-B14F-4D97-AF65-F5344CB8AC3E}">
        <p14:creationId xmlns:p14="http://schemas.microsoft.com/office/powerpoint/2010/main" val="3762253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3A9D29-EE08-C1AA-C006-6174BE308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5364"/>
            <a:ext cx="10515600" cy="1325563"/>
          </a:xfrm>
        </p:spPr>
        <p:txBody>
          <a:bodyPr/>
          <a:lstStyle/>
          <a:p>
            <a:r>
              <a:rPr lang="da-DK" dirty="0"/>
              <a:t>Liste med småord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CA4A0F-6675-7676-751F-692B623D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856" y="1230199"/>
            <a:ext cx="12043144" cy="5233491"/>
          </a:xfrm>
        </p:spPr>
        <p:txBody>
          <a:bodyPr numCol="3">
            <a:normAutofit fontScale="85000" lnSpcReduction="20000"/>
          </a:bodyPr>
          <a:lstStyle/>
          <a:p>
            <a:pPr marL="0" lvl="0" indent="0">
              <a:buNone/>
            </a:pPr>
            <a:r>
              <a:rPr lang="da-DK" b="1" dirty="0">
                <a:highlight>
                  <a:srgbClr val="FFFF00"/>
                </a:highlight>
              </a:rPr>
              <a:t>Småord </a:t>
            </a:r>
            <a:br>
              <a:rPr lang="da-DK" b="1" dirty="0">
                <a:highlight>
                  <a:srgbClr val="FFFF00"/>
                </a:highlight>
              </a:rPr>
            </a:br>
            <a:r>
              <a:rPr lang="da-DK" b="1" dirty="0">
                <a:highlight>
                  <a:srgbClr val="FFFF00"/>
                </a:highlight>
              </a:rPr>
              <a:t>(engelsk ordstilling)</a:t>
            </a:r>
          </a:p>
          <a:p>
            <a:pPr lvl="0"/>
            <a:r>
              <a:rPr lang="da-DK" b="1" dirty="0"/>
              <a:t>aber* </a:t>
            </a:r>
            <a:r>
              <a:rPr lang="da-DK" dirty="0"/>
              <a:t>men</a:t>
            </a:r>
          </a:p>
          <a:p>
            <a:pPr lvl="0"/>
            <a:r>
              <a:rPr lang="da-DK" b="1" dirty="0"/>
              <a:t>am </a:t>
            </a:r>
            <a:r>
              <a:rPr lang="da-DK" b="1" dirty="0" err="1"/>
              <a:t>Anfang</a:t>
            </a:r>
            <a:r>
              <a:rPr lang="da-DK" b="1" dirty="0"/>
              <a:t> </a:t>
            </a:r>
            <a:r>
              <a:rPr lang="da-DK" dirty="0"/>
              <a:t>i starten</a:t>
            </a:r>
          </a:p>
          <a:p>
            <a:pPr lvl="0"/>
            <a:r>
              <a:rPr lang="da-DK" b="1" dirty="0"/>
              <a:t>am Ende </a:t>
            </a:r>
            <a:r>
              <a:rPr lang="da-DK" dirty="0"/>
              <a:t>i slutningen</a:t>
            </a:r>
          </a:p>
          <a:p>
            <a:pPr lvl="0"/>
            <a:r>
              <a:rPr lang="da-DK" b="1" dirty="0" err="1"/>
              <a:t>auch</a:t>
            </a:r>
            <a:r>
              <a:rPr lang="da-DK" b="1" dirty="0"/>
              <a:t> </a:t>
            </a:r>
            <a:r>
              <a:rPr lang="da-DK" dirty="0"/>
              <a:t>også</a:t>
            </a:r>
          </a:p>
          <a:p>
            <a:pPr lvl="0"/>
            <a:r>
              <a:rPr lang="da-DK" b="1" dirty="0" err="1"/>
              <a:t>dann</a:t>
            </a:r>
            <a:r>
              <a:rPr lang="da-DK" b="1" dirty="0"/>
              <a:t> </a:t>
            </a:r>
            <a:r>
              <a:rPr lang="da-DK" dirty="0"/>
              <a:t>så</a:t>
            </a:r>
          </a:p>
          <a:p>
            <a:pPr lvl="0"/>
            <a:r>
              <a:rPr lang="da-DK" b="1" dirty="0" err="1"/>
              <a:t>danach</a:t>
            </a:r>
            <a:r>
              <a:rPr lang="da-DK" b="1" dirty="0"/>
              <a:t> </a:t>
            </a:r>
            <a:r>
              <a:rPr lang="da-DK" dirty="0"/>
              <a:t>derefter</a:t>
            </a:r>
          </a:p>
          <a:p>
            <a:pPr lvl="0"/>
            <a:r>
              <a:rPr lang="da-DK" b="1" dirty="0" err="1"/>
              <a:t>deshalb</a:t>
            </a:r>
            <a:r>
              <a:rPr lang="da-DK" b="1" dirty="0"/>
              <a:t> </a:t>
            </a:r>
            <a:r>
              <a:rPr lang="da-DK" dirty="0"/>
              <a:t>derfor</a:t>
            </a:r>
          </a:p>
          <a:p>
            <a:pPr lvl="0"/>
            <a:r>
              <a:rPr lang="da-DK" b="1" dirty="0" err="1"/>
              <a:t>doch</a:t>
            </a:r>
            <a:r>
              <a:rPr lang="da-DK" b="1" dirty="0"/>
              <a:t> </a:t>
            </a:r>
            <a:r>
              <a:rPr lang="da-DK" dirty="0"/>
              <a:t>dog</a:t>
            </a:r>
          </a:p>
          <a:p>
            <a:pPr lvl="0"/>
            <a:r>
              <a:rPr lang="da-DK" b="1" dirty="0" err="1"/>
              <a:t>jetzt</a:t>
            </a:r>
            <a:r>
              <a:rPr lang="da-DK" b="1" dirty="0"/>
              <a:t> </a:t>
            </a:r>
            <a:r>
              <a:rPr lang="da-DK" dirty="0"/>
              <a:t>nu</a:t>
            </a:r>
          </a:p>
          <a:p>
            <a:pPr lvl="0"/>
            <a:endParaRPr lang="da-DK" b="1" dirty="0"/>
          </a:p>
          <a:p>
            <a:pPr lvl="0"/>
            <a:endParaRPr lang="da-DK" b="1" dirty="0"/>
          </a:p>
          <a:p>
            <a:pPr lvl="0"/>
            <a:endParaRPr lang="da-DK" b="1" dirty="0"/>
          </a:p>
          <a:p>
            <a:pPr lvl="0"/>
            <a:r>
              <a:rPr lang="da-DK" b="1" dirty="0" err="1"/>
              <a:t>plötzlich</a:t>
            </a:r>
            <a:r>
              <a:rPr lang="da-DK" b="1" dirty="0"/>
              <a:t> </a:t>
            </a:r>
            <a:r>
              <a:rPr lang="da-DK" dirty="0"/>
              <a:t>pludselig</a:t>
            </a:r>
          </a:p>
          <a:p>
            <a:pPr lvl="0"/>
            <a:r>
              <a:rPr lang="da-DK" b="1" dirty="0" err="1"/>
              <a:t>schon</a:t>
            </a:r>
            <a:r>
              <a:rPr lang="da-DK" b="1" dirty="0"/>
              <a:t> </a:t>
            </a:r>
            <a:r>
              <a:rPr lang="da-DK" dirty="0"/>
              <a:t>allerede/dog</a:t>
            </a:r>
          </a:p>
          <a:p>
            <a:pPr lvl="0"/>
            <a:r>
              <a:rPr lang="da-DK" b="1" dirty="0" err="1"/>
              <a:t>später</a:t>
            </a:r>
            <a:r>
              <a:rPr lang="da-DK" b="1" dirty="0"/>
              <a:t> </a:t>
            </a:r>
            <a:r>
              <a:rPr lang="da-DK" dirty="0"/>
              <a:t>senere</a:t>
            </a:r>
          </a:p>
          <a:p>
            <a:pPr lvl="0"/>
            <a:r>
              <a:rPr lang="da-DK" b="1" dirty="0"/>
              <a:t>und* </a:t>
            </a:r>
            <a:r>
              <a:rPr lang="da-DK" dirty="0"/>
              <a:t>og</a:t>
            </a:r>
          </a:p>
          <a:p>
            <a:pPr lvl="0"/>
            <a:r>
              <a:rPr lang="da-DK" b="1" dirty="0" err="1"/>
              <a:t>zuerst</a:t>
            </a:r>
            <a:r>
              <a:rPr lang="da-DK" b="1" dirty="0"/>
              <a:t> </a:t>
            </a:r>
            <a:r>
              <a:rPr lang="da-DK" dirty="0"/>
              <a:t>først</a:t>
            </a:r>
          </a:p>
          <a:p>
            <a:pPr lvl="0"/>
            <a:r>
              <a:rPr lang="da-DK" b="1" dirty="0" err="1"/>
              <a:t>sonst</a:t>
            </a:r>
            <a:r>
              <a:rPr lang="da-DK" b="1" dirty="0"/>
              <a:t> </a:t>
            </a:r>
            <a:r>
              <a:rPr lang="da-DK" dirty="0"/>
              <a:t>ellers</a:t>
            </a:r>
          </a:p>
          <a:p>
            <a:pPr marL="0" lvl="0" indent="0">
              <a:buNone/>
            </a:pPr>
            <a:endParaRPr lang="da-DK" dirty="0"/>
          </a:p>
          <a:p>
            <a:pPr marL="0" indent="0">
              <a:buNone/>
            </a:pPr>
            <a:endParaRPr lang="da-DK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da-DK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da-DK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da-DK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da-DK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br>
              <a:rPr lang="da-DK" b="1" dirty="0">
                <a:highlight>
                  <a:srgbClr val="FFFF00"/>
                </a:highlight>
              </a:rPr>
            </a:br>
            <a:endParaRPr lang="da-DK" b="1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da-DK" b="1" dirty="0">
                <a:highlight>
                  <a:srgbClr val="FFFF00"/>
                </a:highlight>
              </a:rPr>
              <a:t>Ledsætningsindledere: (v1 bagerst)</a:t>
            </a:r>
            <a:endParaRPr lang="da-DK" dirty="0">
              <a:highlight>
                <a:srgbClr val="FFFF00"/>
              </a:highlight>
            </a:endParaRPr>
          </a:p>
          <a:p>
            <a:pPr lvl="0"/>
            <a:r>
              <a:rPr lang="da-DK" b="1" dirty="0" err="1"/>
              <a:t>wenn</a:t>
            </a:r>
            <a:r>
              <a:rPr lang="da-DK" dirty="0"/>
              <a:t> når/hvis</a:t>
            </a:r>
          </a:p>
          <a:p>
            <a:pPr lvl="0"/>
            <a:r>
              <a:rPr lang="da-DK" b="1" dirty="0" err="1"/>
              <a:t>weil</a:t>
            </a:r>
            <a:r>
              <a:rPr lang="da-DK" dirty="0"/>
              <a:t> fordi</a:t>
            </a:r>
          </a:p>
          <a:p>
            <a:pPr lvl="0"/>
            <a:r>
              <a:rPr lang="da-DK" b="1" dirty="0" err="1"/>
              <a:t>dass</a:t>
            </a:r>
            <a:r>
              <a:rPr lang="da-DK" dirty="0"/>
              <a:t> at</a:t>
            </a:r>
          </a:p>
          <a:p>
            <a:pPr lvl="0"/>
            <a:r>
              <a:rPr lang="da-DK" b="1" dirty="0" err="1"/>
              <a:t>obwohl</a:t>
            </a:r>
            <a:r>
              <a:rPr lang="da-DK" dirty="0"/>
              <a:t> selvom</a:t>
            </a:r>
          </a:p>
          <a:p>
            <a:pPr lvl="0"/>
            <a:r>
              <a:rPr lang="da-DK" b="1" dirty="0"/>
              <a:t>als</a:t>
            </a:r>
            <a:r>
              <a:rPr lang="da-DK" dirty="0"/>
              <a:t> da</a:t>
            </a:r>
          </a:p>
          <a:p>
            <a:pPr lvl="0"/>
            <a:r>
              <a:rPr lang="da-DK" b="1" dirty="0"/>
              <a:t>da </a:t>
            </a:r>
            <a:r>
              <a:rPr lang="da-DK" dirty="0"/>
              <a:t>eftersom</a:t>
            </a:r>
          </a:p>
          <a:p>
            <a:pPr lvl="0"/>
            <a:r>
              <a:rPr lang="da-DK" b="1" dirty="0" err="1"/>
              <a:t>weshalb</a:t>
            </a:r>
            <a:r>
              <a:rPr lang="da-DK" b="1" dirty="0"/>
              <a:t> </a:t>
            </a:r>
            <a:r>
              <a:rPr lang="da-DK" dirty="0"/>
              <a:t>hvorfor</a:t>
            </a:r>
          </a:p>
          <a:p>
            <a:pPr lvl="0"/>
            <a:r>
              <a:rPr lang="da-DK" b="1" dirty="0" err="1"/>
              <a:t>wo</a:t>
            </a:r>
            <a:r>
              <a:rPr lang="da-DK" dirty="0"/>
              <a:t> hvor</a:t>
            </a:r>
          </a:p>
          <a:p>
            <a:pPr marL="0" indent="0">
              <a:buNone/>
            </a:pPr>
            <a:br>
              <a:rPr lang="da-DK" dirty="0"/>
            </a:br>
            <a:endParaRPr lang="da-DK" dirty="0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55EA7E9F-8A5A-BC7A-26B7-DE338DC55409}"/>
              </a:ext>
            </a:extLst>
          </p:cNvPr>
          <p:cNvSpPr txBox="1"/>
          <p:nvPr/>
        </p:nvSpPr>
        <p:spPr>
          <a:xfrm>
            <a:off x="148856" y="6421158"/>
            <a:ext cx="49654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i="1" dirty="0"/>
              <a:t>*aber &amp; und indleder ikke engelsk ordstilling</a:t>
            </a:r>
          </a:p>
        </p:txBody>
      </p:sp>
    </p:spTree>
    <p:extLst>
      <p:ext uri="{BB962C8B-B14F-4D97-AF65-F5344CB8AC3E}">
        <p14:creationId xmlns:p14="http://schemas.microsoft.com/office/powerpoint/2010/main" val="4072165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848</Words>
  <Application>Microsoft Office PowerPoint</Application>
  <PresentationFormat>Widescreen</PresentationFormat>
  <Paragraphs>162</Paragraphs>
  <Slides>9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Office-tema</vt:lpstr>
      <vt:lpstr>Napola Elite für den Führer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Liste med småord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Frederik Kühnel</dc:creator>
  <cp:lastModifiedBy>Frederik Kühnel</cp:lastModifiedBy>
  <cp:revision>35</cp:revision>
  <dcterms:created xsi:type="dcterms:W3CDTF">2026-03-12T09:01:47Z</dcterms:created>
  <dcterms:modified xsi:type="dcterms:W3CDTF">2026-03-23T12:44:21Z</dcterms:modified>
</cp:coreProperties>
</file>