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  <p:sldId id="263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262017-0EE1-64A3-9920-ABDD19453C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12E75ED-0917-7417-4B60-5124CC0DD8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100B87C-1FDF-80A3-F83D-5EE9AF8C2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1D20-A274-4446-B7D2-2723A0EC4C99}" type="datetimeFigureOut">
              <a:rPr lang="da-DK" smtClean="0"/>
              <a:t>17-11-2025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613B8FC-90DD-F4FA-86B7-65A56E991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0343D96-3504-D75F-E06F-D7F15028E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2167-D5AE-41A6-9FBD-FE41925834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1188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E3310E-681A-E4AF-C647-E1679EA42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1745CFA-235C-2189-3387-FC17786345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773D3BD-E03B-3024-B87D-273AB8A9D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1D20-A274-4446-B7D2-2723A0EC4C99}" type="datetimeFigureOut">
              <a:rPr lang="da-DK" smtClean="0"/>
              <a:t>17-11-2025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BEB4608-C8B1-9700-46D8-DFA068DD8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4D33BF0-0B93-D9C2-7F88-379B0F088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2167-D5AE-41A6-9FBD-FE41925834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95438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7BA75A8-4546-3832-4904-2F92A49521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EE65E6F-963D-BE30-0CB7-67EE611182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6E0FF2B-C959-65B5-6724-03625C499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1D20-A274-4446-B7D2-2723A0EC4C99}" type="datetimeFigureOut">
              <a:rPr lang="da-DK" smtClean="0"/>
              <a:t>17-11-2025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8D9F727-3495-1809-4B31-941DD14C9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68EA9BB-BE67-F058-2341-574E0A4B7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2167-D5AE-41A6-9FBD-FE41925834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61916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669A9D-A200-2D62-C69E-0EC1F1B80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3CDD279-75E5-A4E6-9BFC-92CB2AFFD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19A0A34-B80E-DCD6-7002-28809B3E6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1D20-A274-4446-B7D2-2723A0EC4C99}" type="datetimeFigureOut">
              <a:rPr lang="da-DK" smtClean="0"/>
              <a:t>17-11-2025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DBB4373-B7C1-44CA-7825-20F290404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04A9680-62F0-5297-1763-3D9B682F7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2167-D5AE-41A6-9FBD-FE41925834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8309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E0C411-66EA-EE74-3F83-4D8FFE11F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A3E4707-06DC-202B-CDC0-4FC6BA3BA4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647D172-4B5E-BA1D-46ED-961E0AC58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1D20-A274-4446-B7D2-2723A0EC4C99}" type="datetimeFigureOut">
              <a:rPr lang="da-DK" smtClean="0"/>
              <a:t>17-11-2025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0141898-9537-14D4-B27A-49E8A52E3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BBA9D19-2951-6F58-E772-01D1CBA4A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2167-D5AE-41A6-9FBD-FE41925834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14491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1FE95C-9655-47DB-CF8D-073AD06E9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0EDB3E6-2EAD-9F01-1389-4C2488D29C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9195C32-2952-D005-34DE-4885EF84A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01D4CE5-57A2-C15C-FE04-10B139EED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1D20-A274-4446-B7D2-2723A0EC4C99}" type="datetimeFigureOut">
              <a:rPr lang="da-DK" smtClean="0"/>
              <a:t>17-11-2025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BFA7F6C-F6AB-0973-C892-0AC872B0F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62E0310-BAF5-F000-1AB9-E8D7E9681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2167-D5AE-41A6-9FBD-FE41925834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07380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23F78E-B09D-049B-E610-7F264D16A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26C669F-1207-6EEA-634E-37471D6C81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473E7A0-6AF9-84CA-D15C-B5FAE7C1C1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423B838-8BD0-0C81-D714-C41C19F2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51C78FE5-1B8C-8B8F-7D0B-774381732A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0161FB28-A426-E0C3-C375-8483BCFC7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1D20-A274-4446-B7D2-2723A0EC4C99}" type="datetimeFigureOut">
              <a:rPr lang="da-DK" smtClean="0"/>
              <a:t>17-11-2025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A567A17-D0E3-ABF7-5D8D-8026A426C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2EC6A69-38BA-4DE7-8A84-1C3E2573A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2167-D5AE-41A6-9FBD-FE41925834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74183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4C9B61-1E89-5E18-302F-6F92F1EC3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57E3C77-42D9-590F-2ABA-D4ABAC412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1D20-A274-4446-B7D2-2723A0EC4C99}" type="datetimeFigureOut">
              <a:rPr lang="da-DK" smtClean="0"/>
              <a:t>17-11-2025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7B25B57-7258-EBEF-DF20-062D4A182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CFE6F07-7748-6BE8-6A8E-93F7152EA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2167-D5AE-41A6-9FBD-FE41925834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21667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65CF7396-5183-0EC3-CBFC-636ECF368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1D20-A274-4446-B7D2-2723A0EC4C99}" type="datetimeFigureOut">
              <a:rPr lang="da-DK" smtClean="0"/>
              <a:t>17-11-2025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2BF574B6-27C2-7ECE-AD1F-97C3708F2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B9A893E-8E21-5A78-BE4D-930F2B562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2167-D5AE-41A6-9FBD-FE41925834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0342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7A706B-0A38-F11C-2B5E-27B513BE3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EA4B331-5AAC-C856-CAF8-902986C4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12A7729-CCB4-D913-862E-37FC5DDBC5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150D011-FCAB-BE10-9F41-EEF112FF6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1D20-A274-4446-B7D2-2723A0EC4C99}" type="datetimeFigureOut">
              <a:rPr lang="da-DK" smtClean="0"/>
              <a:t>17-11-2025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27A872F-7E5F-4E1E-DD2A-C776B8122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1266620-5E51-A24B-A440-199ED2E70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2167-D5AE-41A6-9FBD-FE41925834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9756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BE682B-AF26-7EFE-2486-611581B71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E3C9984-3EE5-A985-DB03-E3E9C5B075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0866250-6813-8F5B-3A14-74BB6BC418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EAC8D85-5B1B-45AB-45AE-598063757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1D20-A274-4446-B7D2-2723A0EC4C99}" type="datetimeFigureOut">
              <a:rPr lang="da-DK" smtClean="0"/>
              <a:t>17-11-2025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339DF93-A157-6367-6E27-5F4C3FD55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FC54D02-9F2B-C4DA-D9A7-E3D2DF9BD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2167-D5AE-41A6-9FBD-FE41925834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6087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6C94D7A-7890-D7FC-CA05-650D7D37A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678E0EC-F1FD-7DD9-D17D-6F3851226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38C57FF-368B-E247-D606-1022C6C7E6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351D20-A274-4446-B7D2-2723A0EC4C99}" type="datetimeFigureOut">
              <a:rPr lang="da-DK" smtClean="0"/>
              <a:t>17-11-2025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DD9BDA5-993D-27AF-BDB1-9DC0DF7674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57ED346-D372-1757-3552-99F1B0FCA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542167-D5AE-41A6-9FBD-FE41925834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913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Stasi - Wikipedia, den frie encyklopædi">
            <a:extLst>
              <a:ext uri="{FF2B5EF4-FFF2-40B4-BE49-F238E27FC236}">
                <a16:creationId xmlns:a16="http://schemas.microsoft.com/office/drawing/2014/main" id="{E6C81194-CA21-5FF7-687A-C4F55B111D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4885" y="965199"/>
            <a:ext cx="3289174" cy="4927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21FD368-0663-B80D-34EF-875E69D39B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2061" y="762538"/>
            <a:ext cx="5649349" cy="3199862"/>
          </a:xfrm>
        </p:spPr>
        <p:txBody>
          <a:bodyPr anchor="b">
            <a:normAutofit/>
          </a:bodyPr>
          <a:lstStyle/>
          <a:p>
            <a:pPr algn="l"/>
            <a:r>
              <a:rPr lang="da-DK" sz="6600">
                <a:solidFill>
                  <a:srgbClr val="FFFFFF"/>
                </a:solidFill>
              </a:rPr>
              <a:t>17.11.2025</a:t>
            </a:r>
            <a:br>
              <a:rPr lang="da-DK" sz="6600">
                <a:solidFill>
                  <a:srgbClr val="FFFFFF"/>
                </a:solidFill>
              </a:rPr>
            </a:br>
            <a:r>
              <a:rPr lang="da-DK" sz="6600">
                <a:solidFill>
                  <a:srgbClr val="FFFFFF"/>
                </a:solidFill>
              </a:rPr>
              <a:t>die DDR &amp; die Stasi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1FDD9E3-50E5-37BD-A5C9-3B2BFBB7A1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22061" y="4312561"/>
            <a:ext cx="5649349" cy="1687815"/>
          </a:xfrm>
        </p:spPr>
        <p:txBody>
          <a:bodyPr anchor="t">
            <a:normAutofit/>
          </a:bodyPr>
          <a:lstStyle/>
          <a:p>
            <a:pPr algn="l"/>
            <a:endParaRPr lang="da-DK">
              <a:solidFill>
                <a:srgbClr val="FFFFFF"/>
              </a:solidFill>
            </a:endParaRPr>
          </a:p>
        </p:txBody>
      </p:sp>
      <p:sp>
        <p:nvSpPr>
          <p:cNvPr id="1035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253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7" name="Rectangle 2056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C770526-6686-F814-A969-AE53FC4A4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da-DK" sz="5400"/>
              <a:t>Tour de Flensburg</a:t>
            </a:r>
          </a:p>
        </p:txBody>
      </p:sp>
      <p:sp>
        <p:nvSpPr>
          <p:cNvPr id="2059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4EB59D-705F-BFCD-AE65-EE5079862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da-DK" sz="2200"/>
              <a:t>Hvor mange skal med?</a:t>
            </a:r>
          </a:p>
          <a:p>
            <a:r>
              <a:rPr lang="da-DK" sz="2200"/>
              <a:t>Grupper?</a:t>
            </a:r>
          </a:p>
          <a:p>
            <a:r>
              <a:rPr lang="da-DK" sz="2200"/>
              <a:t>Har I fået brochuren / planen for turen?</a:t>
            </a:r>
          </a:p>
          <a:p>
            <a:endParaRPr lang="da-DK" sz="2200"/>
          </a:p>
        </p:txBody>
      </p:sp>
      <p:pic>
        <p:nvPicPr>
          <p:cNvPr id="2052" name="Picture 4" descr="Stadtwerke Flensburg and Innargi A/S to explore potential for geothermal  energy - Innargi">
            <a:extLst>
              <a:ext uri="{FF2B5EF4-FFF2-40B4-BE49-F238E27FC236}">
                <a16:creationId xmlns:a16="http://schemas.microsoft.com/office/drawing/2014/main" id="{3195CC75-8E00-BB7A-44E1-5250553DCB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"/>
          <a:stretch>
            <a:fillRect/>
          </a:stretch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0598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65F93B-5628-02D8-9157-31716DADE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Præpositioner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1975D753-F535-FF67-7979-38CEEF30B33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90688"/>
            <a:ext cx="3123809" cy="26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D46AA787-24CF-157B-34CC-9BA9D72F0B79}"/>
              </a:ext>
            </a:extLst>
          </p:cNvPr>
          <p:cNvSpPr txBox="1"/>
          <p:nvPr/>
        </p:nvSpPr>
        <p:spPr>
          <a:xfrm>
            <a:off x="5983857" y="2018581"/>
            <a:ext cx="5126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I morgen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I går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Inden aften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Efter weekenden</a:t>
            </a:r>
          </a:p>
        </p:txBody>
      </p:sp>
    </p:spTree>
    <p:extLst>
      <p:ext uri="{BB962C8B-B14F-4D97-AF65-F5344CB8AC3E}">
        <p14:creationId xmlns:p14="http://schemas.microsoft.com/office/powerpoint/2010/main" val="3925375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D19B68-E3A1-5A78-6DFE-1E2D85D48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Præpositioner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17DA392-6C3F-9408-F6BD-CC1A76417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7051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da-DK" dirty="0"/>
              <a:t>Præpositioner forbindes ALTID med mindst én kasus:</a:t>
            </a:r>
          </a:p>
          <a:p>
            <a:r>
              <a:rPr lang="da-DK" dirty="0"/>
              <a:t>Akkusativ: </a:t>
            </a:r>
            <a:r>
              <a:rPr lang="da-DK" dirty="0" err="1"/>
              <a:t>durch</a:t>
            </a:r>
            <a:r>
              <a:rPr lang="da-DK" dirty="0"/>
              <a:t>, </a:t>
            </a:r>
            <a:r>
              <a:rPr lang="da-DK" dirty="0" err="1"/>
              <a:t>für</a:t>
            </a:r>
            <a:r>
              <a:rPr lang="da-DK" dirty="0"/>
              <a:t>, </a:t>
            </a:r>
            <a:r>
              <a:rPr lang="da-DK" dirty="0" err="1"/>
              <a:t>gegen</a:t>
            </a:r>
            <a:r>
              <a:rPr lang="da-DK" dirty="0"/>
              <a:t>, </a:t>
            </a:r>
            <a:r>
              <a:rPr lang="da-DK" dirty="0" err="1"/>
              <a:t>ohne</a:t>
            </a:r>
            <a:r>
              <a:rPr lang="da-DK" dirty="0"/>
              <a:t>, </a:t>
            </a:r>
            <a:r>
              <a:rPr lang="da-DK" dirty="0" err="1"/>
              <a:t>um</a:t>
            </a:r>
            <a:br>
              <a:rPr lang="da-DK" dirty="0"/>
            </a:br>
            <a:r>
              <a:rPr lang="da-DK" dirty="0"/>
              <a:t>”Die </a:t>
            </a:r>
            <a:r>
              <a:rPr lang="da-DK" dirty="0" err="1"/>
              <a:t>Spieler</a:t>
            </a:r>
            <a:r>
              <a:rPr lang="da-DK" dirty="0"/>
              <a:t> </a:t>
            </a:r>
            <a:r>
              <a:rPr lang="da-DK" dirty="0" err="1"/>
              <a:t>streiten</a:t>
            </a:r>
            <a:r>
              <a:rPr lang="da-DK" dirty="0"/>
              <a:t> </a:t>
            </a:r>
            <a:r>
              <a:rPr lang="da-DK" dirty="0" err="1"/>
              <a:t>sich</a:t>
            </a:r>
            <a:r>
              <a:rPr lang="da-DK" dirty="0"/>
              <a:t> </a:t>
            </a:r>
            <a:r>
              <a:rPr lang="da-DK" u="sng" dirty="0" err="1"/>
              <a:t>um</a:t>
            </a:r>
            <a:r>
              <a:rPr lang="da-DK" u="sng" dirty="0"/>
              <a:t> den Ball</a:t>
            </a:r>
            <a:r>
              <a:rPr lang="da-DK" dirty="0"/>
              <a:t>”</a:t>
            </a:r>
          </a:p>
          <a:p>
            <a:r>
              <a:rPr lang="da-DK" dirty="0"/>
              <a:t>Dativ: </a:t>
            </a:r>
            <a:r>
              <a:rPr lang="da-DK" dirty="0" err="1"/>
              <a:t>aus</a:t>
            </a:r>
            <a:r>
              <a:rPr lang="da-DK" dirty="0"/>
              <a:t>, </a:t>
            </a:r>
            <a:r>
              <a:rPr lang="da-DK" dirty="0" err="1"/>
              <a:t>bei</a:t>
            </a:r>
            <a:r>
              <a:rPr lang="da-DK" dirty="0"/>
              <a:t>, mit, </a:t>
            </a:r>
            <a:r>
              <a:rPr lang="da-DK" dirty="0" err="1"/>
              <a:t>nach</a:t>
            </a:r>
            <a:r>
              <a:rPr lang="da-DK" dirty="0"/>
              <a:t>, </a:t>
            </a:r>
            <a:r>
              <a:rPr lang="da-DK" dirty="0" err="1"/>
              <a:t>seit</a:t>
            </a:r>
            <a:r>
              <a:rPr lang="da-DK" dirty="0"/>
              <a:t>, von, </a:t>
            </a:r>
            <a:r>
              <a:rPr lang="da-DK" dirty="0" err="1"/>
              <a:t>zu</a:t>
            </a:r>
            <a:br>
              <a:rPr lang="da-DK" dirty="0"/>
            </a:br>
            <a:r>
              <a:rPr lang="da-DK" dirty="0"/>
              <a:t>”</a:t>
            </a:r>
            <a:r>
              <a:rPr lang="da-DK" u="sng" dirty="0" err="1"/>
              <a:t>Nach</a:t>
            </a:r>
            <a:r>
              <a:rPr lang="da-DK" u="sng" dirty="0"/>
              <a:t> </a:t>
            </a:r>
            <a:r>
              <a:rPr lang="da-DK" u="sng" dirty="0" err="1"/>
              <a:t>einem</a:t>
            </a:r>
            <a:r>
              <a:rPr lang="da-DK" u="sng" dirty="0"/>
              <a:t> </a:t>
            </a:r>
            <a:r>
              <a:rPr lang="da-DK" u="sng" dirty="0" err="1"/>
              <a:t>kalten</a:t>
            </a:r>
            <a:r>
              <a:rPr lang="da-DK" u="sng" dirty="0"/>
              <a:t> Winter </a:t>
            </a:r>
            <a:r>
              <a:rPr lang="da-DK" dirty="0" err="1"/>
              <a:t>kommt</a:t>
            </a:r>
            <a:r>
              <a:rPr lang="da-DK" dirty="0"/>
              <a:t> </a:t>
            </a:r>
            <a:r>
              <a:rPr lang="da-DK" dirty="0" err="1"/>
              <a:t>ein</a:t>
            </a:r>
            <a:r>
              <a:rPr lang="da-DK" dirty="0"/>
              <a:t> </a:t>
            </a:r>
            <a:r>
              <a:rPr lang="da-DK" dirty="0" err="1"/>
              <a:t>schöner</a:t>
            </a:r>
            <a:r>
              <a:rPr lang="da-DK" dirty="0"/>
              <a:t> </a:t>
            </a:r>
            <a:r>
              <a:rPr lang="da-DK" dirty="0" err="1"/>
              <a:t>Frühling</a:t>
            </a:r>
            <a:r>
              <a:rPr lang="da-DK" dirty="0"/>
              <a:t>”</a:t>
            </a:r>
          </a:p>
          <a:p>
            <a:r>
              <a:rPr lang="da-DK" dirty="0"/>
              <a:t>Genitiv: f.eks. </a:t>
            </a:r>
            <a:r>
              <a:rPr lang="da-DK" dirty="0" err="1"/>
              <a:t>während</a:t>
            </a:r>
            <a:r>
              <a:rPr lang="da-DK" dirty="0"/>
              <a:t>, </a:t>
            </a:r>
            <a:r>
              <a:rPr lang="da-DK" dirty="0" err="1"/>
              <a:t>wegen</a:t>
            </a:r>
            <a:br>
              <a:rPr lang="da-DK" dirty="0"/>
            </a:br>
            <a:r>
              <a:rPr lang="da-DK" dirty="0"/>
              <a:t>”</a:t>
            </a:r>
            <a:r>
              <a:rPr lang="da-DK" u="sng" dirty="0" err="1"/>
              <a:t>Wegen</a:t>
            </a:r>
            <a:r>
              <a:rPr lang="da-DK" u="sng" dirty="0"/>
              <a:t> </a:t>
            </a:r>
            <a:r>
              <a:rPr lang="da-DK" u="sng" dirty="0" err="1"/>
              <a:t>eines</a:t>
            </a:r>
            <a:r>
              <a:rPr lang="da-DK" u="sng" dirty="0"/>
              <a:t> </a:t>
            </a:r>
            <a:r>
              <a:rPr lang="da-DK" u="sng" dirty="0" err="1"/>
              <a:t>kaputten</a:t>
            </a:r>
            <a:r>
              <a:rPr lang="da-DK" u="sng" dirty="0"/>
              <a:t> Autos </a:t>
            </a:r>
            <a:r>
              <a:rPr lang="da-DK" dirty="0"/>
              <a:t>sind </a:t>
            </a:r>
            <a:r>
              <a:rPr lang="da-DK" dirty="0" err="1"/>
              <a:t>wir</a:t>
            </a:r>
            <a:r>
              <a:rPr lang="da-DK" dirty="0"/>
              <a:t> </a:t>
            </a:r>
            <a:r>
              <a:rPr lang="da-DK" dirty="0" err="1"/>
              <a:t>spät</a:t>
            </a:r>
            <a:r>
              <a:rPr lang="da-DK" dirty="0"/>
              <a:t> angekommen”</a:t>
            </a:r>
            <a:br>
              <a:rPr lang="da-DK" dirty="0"/>
            </a:br>
            <a:endParaRPr lang="da-DK" dirty="0"/>
          </a:p>
          <a:p>
            <a:r>
              <a:rPr lang="da-DK" dirty="0"/>
              <a:t>Nogle styrer: akkusativ + dativ alt efter kontekst</a:t>
            </a:r>
            <a:br>
              <a:rPr lang="da-DK" dirty="0"/>
            </a:br>
            <a:r>
              <a:rPr lang="da-DK" dirty="0"/>
              <a:t>”Er </a:t>
            </a:r>
            <a:r>
              <a:rPr lang="da-DK" u="sng" dirty="0" err="1"/>
              <a:t>ist</a:t>
            </a:r>
            <a:r>
              <a:rPr lang="da-DK" u="sng" dirty="0"/>
              <a:t> </a:t>
            </a:r>
            <a:r>
              <a:rPr lang="da-DK" u="sng" dirty="0" err="1"/>
              <a:t>ins</a:t>
            </a:r>
            <a:r>
              <a:rPr lang="da-DK" u="sng" dirty="0"/>
              <a:t> Haus </a:t>
            </a:r>
            <a:r>
              <a:rPr lang="da-DK" dirty="0" err="1"/>
              <a:t>gegangen</a:t>
            </a:r>
            <a:r>
              <a:rPr lang="da-DK" dirty="0"/>
              <a:t>”</a:t>
            </a:r>
            <a:br>
              <a:rPr lang="da-DK" dirty="0"/>
            </a:br>
            <a:r>
              <a:rPr lang="da-DK" dirty="0">
                <a:sym typeface="Wingdings" panose="05000000000000000000" pitchFamily="2" charset="2"/>
              </a:rPr>
              <a:t> subjektet udfører en målrettet bevægelse mod et bestemt punkt</a:t>
            </a:r>
            <a:br>
              <a:rPr lang="da-DK" dirty="0">
                <a:sym typeface="Wingdings" panose="05000000000000000000" pitchFamily="2" charset="2"/>
              </a:rPr>
            </a:br>
            <a:br>
              <a:rPr lang="da-DK" dirty="0"/>
            </a:br>
            <a:r>
              <a:rPr lang="da-DK" dirty="0"/>
              <a:t>”Das Auto </a:t>
            </a:r>
            <a:r>
              <a:rPr lang="da-DK" dirty="0" err="1"/>
              <a:t>steht</a:t>
            </a:r>
            <a:r>
              <a:rPr lang="da-DK" dirty="0"/>
              <a:t> </a:t>
            </a:r>
            <a:r>
              <a:rPr lang="da-DK" u="sng" dirty="0"/>
              <a:t>in der Garage</a:t>
            </a:r>
            <a:r>
              <a:rPr lang="da-DK" dirty="0"/>
              <a:t>”</a:t>
            </a:r>
            <a:br>
              <a:rPr lang="da-DK" dirty="0"/>
            </a:br>
            <a:r>
              <a:rPr lang="da-DK" dirty="0">
                <a:sym typeface="Wingdings" panose="05000000000000000000" pitchFamily="2" charset="2"/>
              </a:rPr>
              <a:t> subjektet bevæger sig ikke mod et bestemt punkt (stilstand)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99529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06CC97-4950-E65D-E7D2-E0D947EFA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Opgaver (PR. 1)	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855B95B-AE1C-6CE8-E65B-976C09E69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Opgave 2 i Minlæring</a:t>
            </a:r>
          </a:p>
          <a:p>
            <a:r>
              <a:rPr lang="da-DK" dirty="0"/>
              <a:t>Opgave 1 i Minlæring</a:t>
            </a:r>
          </a:p>
          <a:p>
            <a:r>
              <a:rPr lang="da-DK" dirty="0"/>
              <a:t>Opgave 3 i Minlæring</a:t>
            </a:r>
          </a:p>
        </p:txBody>
      </p:sp>
    </p:spTree>
    <p:extLst>
      <p:ext uri="{BB962C8B-B14F-4D97-AF65-F5344CB8AC3E}">
        <p14:creationId xmlns:p14="http://schemas.microsoft.com/office/powerpoint/2010/main" val="2712207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15DEF5-2AD0-D670-0D3C-CE9EF73AE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Die Stasi - </a:t>
            </a:r>
            <a:r>
              <a:rPr lang="da-DK" dirty="0" err="1"/>
              <a:t>Kahoot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12E06D-46A2-6E73-F2FB-8001B8D7C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 err="1"/>
              <a:t>Wie</a:t>
            </a:r>
            <a:r>
              <a:rPr lang="da-DK" dirty="0"/>
              <a:t> </a:t>
            </a:r>
            <a:r>
              <a:rPr lang="da-DK" dirty="0" err="1"/>
              <a:t>viele</a:t>
            </a:r>
            <a:r>
              <a:rPr lang="da-DK" dirty="0"/>
              <a:t> hatten </a:t>
            </a:r>
            <a:r>
              <a:rPr lang="da-DK" dirty="0" err="1"/>
              <a:t>offiziell</a:t>
            </a:r>
            <a:r>
              <a:rPr lang="da-DK" dirty="0"/>
              <a:t> </a:t>
            </a:r>
            <a:r>
              <a:rPr lang="da-DK" dirty="0" err="1"/>
              <a:t>für</a:t>
            </a:r>
            <a:r>
              <a:rPr lang="da-DK" dirty="0"/>
              <a:t> die Stasi </a:t>
            </a:r>
            <a:r>
              <a:rPr lang="da-DK" dirty="0" err="1"/>
              <a:t>gearbeitet</a:t>
            </a:r>
            <a:r>
              <a:rPr lang="da-DK" dirty="0"/>
              <a:t>?</a:t>
            </a:r>
            <a:br>
              <a:rPr lang="da-DK" dirty="0"/>
            </a:br>
            <a:endParaRPr lang="da-DK" dirty="0"/>
          </a:p>
          <a:p>
            <a:r>
              <a:rPr lang="da-DK" dirty="0" err="1"/>
              <a:t>Für</a:t>
            </a:r>
            <a:r>
              <a:rPr lang="da-DK" dirty="0"/>
              <a:t> </a:t>
            </a:r>
            <a:r>
              <a:rPr lang="da-DK" dirty="0" err="1"/>
              <a:t>wie</a:t>
            </a:r>
            <a:r>
              <a:rPr lang="da-DK" dirty="0"/>
              <a:t> </a:t>
            </a:r>
            <a:r>
              <a:rPr lang="da-DK" dirty="0" err="1"/>
              <a:t>viele</a:t>
            </a:r>
            <a:r>
              <a:rPr lang="da-DK" dirty="0"/>
              <a:t> </a:t>
            </a:r>
            <a:r>
              <a:rPr lang="da-DK" dirty="0" err="1"/>
              <a:t>Bürger</a:t>
            </a:r>
            <a:r>
              <a:rPr lang="da-DK" dirty="0"/>
              <a:t> gab es </a:t>
            </a:r>
            <a:r>
              <a:rPr lang="da-DK" dirty="0" err="1"/>
              <a:t>im</a:t>
            </a:r>
            <a:r>
              <a:rPr lang="da-DK" dirty="0"/>
              <a:t> </a:t>
            </a:r>
            <a:r>
              <a:rPr lang="da-DK" dirty="0" err="1"/>
              <a:t>Stasiarchiv</a:t>
            </a:r>
            <a:r>
              <a:rPr lang="da-DK" dirty="0"/>
              <a:t> </a:t>
            </a:r>
            <a:r>
              <a:rPr lang="da-DK" dirty="0" err="1"/>
              <a:t>Dokumente</a:t>
            </a:r>
            <a:r>
              <a:rPr lang="da-DK" dirty="0"/>
              <a:t>?</a:t>
            </a:r>
            <a:br>
              <a:rPr lang="da-DK" dirty="0"/>
            </a:br>
            <a:endParaRPr lang="da-DK" dirty="0"/>
          </a:p>
          <a:p>
            <a:r>
              <a:rPr lang="da-DK" dirty="0" err="1"/>
              <a:t>Wie</a:t>
            </a:r>
            <a:r>
              <a:rPr lang="da-DK" dirty="0"/>
              <a:t> </a:t>
            </a:r>
            <a:r>
              <a:rPr lang="da-DK" dirty="0" err="1"/>
              <a:t>viele</a:t>
            </a:r>
            <a:r>
              <a:rPr lang="da-DK" dirty="0"/>
              <a:t> </a:t>
            </a:r>
            <a:r>
              <a:rPr lang="da-DK" dirty="0" err="1"/>
              <a:t>Seiten</a:t>
            </a:r>
            <a:r>
              <a:rPr lang="da-DK" dirty="0"/>
              <a:t> </a:t>
            </a:r>
            <a:r>
              <a:rPr lang="da-DK" dirty="0" err="1"/>
              <a:t>beträgten</a:t>
            </a:r>
            <a:r>
              <a:rPr lang="da-DK" dirty="0"/>
              <a:t> die Akten </a:t>
            </a:r>
            <a:r>
              <a:rPr lang="da-DK" dirty="0" err="1"/>
              <a:t>im</a:t>
            </a:r>
            <a:r>
              <a:rPr lang="da-DK" dirty="0"/>
              <a:t> </a:t>
            </a:r>
            <a:r>
              <a:rPr lang="da-DK" dirty="0" err="1"/>
              <a:t>Durchschnitt</a:t>
            </a:r>
            <a:r>
              <a:rPr lang="da-DK" dirty="0"/>
              <a:t>?</a:t>
            </a:r>
            <a:br>
              <a:rPr lang="da-DK" dirty="0"/>
            </a:br>
            <a:endParaRPr lang="da-DK" dirty="0"/>
          </a:p>
          <a:p>
            <a:r>
              <a:rPr lang="da-DK" dirty="0" err="1"/>
              <a:t>Seit</a:t>
            </a:r>
            <a:r>
              <a:rPr lang="da-DK" dirty="0"/>
              <a:t> </a:t>
            </a:r>
            <a:r>
              <a:rPr lang="da-DK" dirty="0" err="1"/>
              <a:t>wann</a:t>
            </a:r>
            <a:r>
              <a:rPr lang="da-DK" dirty="0"/>
              <a:t> </a:t>
            </a:r>
            <a:r>
              <a:rPr lang="da-DK" dirty="0" err="1"/>
              <a:t>gibt</a:t>
            </a:r>
            <a:r>
              <a:rPr lang="da-DK" dirty="0"/>
              <a:t> es die </a:t>
            </a:r>
            <a:r>
              <a:rPr lang="da-DK" dirty="0" err="1"/>
              <a:t>Möglichkeit</a:t>
            </a:r>
            <a:r>
              <a:rPr lang="da-DK" dirty="0"/>
              <a:t>, </a:t>
            </a:r>
            <a:r>
              <a:rPr lang="da-DK" dirty="0" err="1"/>
              <a:t>Recht</a:t>
            </a:r>
            <a:r>
              <a:rPr lang="da-DK" dirty="0"/>
              <a:t> </a:t>
            </a:r>
            <a:r>
              <a:rPr lang="da-DK" dirty="0" err="1"/>
              <a:t>auf</a:t>
            </a:r>
            <a:r>
              <a:rPr lang="da-DK" dirty="0"/>
              <a:t> </a:t>
            </a:r>
            <a:r>
              <a:rPr lang="da-DK" dirty="0" err="1"/>
              <a:t>Einsicht</a:t>
            </a:r>
            <a:r>
              <a:rPr lang="da-DK" dirty="0"/>
              <a:t> in </a:t>
            </a:r>
            <a:r>
              <a:rPr lang="da-DK" dirty="0" err="1"/>
              <a:t>seine</a:t>
            </a:r>
            <a:r>
              <a:rPr lang="da-DK" dirty="0"/>
              <a:t> Akten </a:t>
            </a:r>
            <a:r>
              <a:rPr lang="da-DK" dirty="0" err="1"/>
              <a:t>zu</a:t>
            </a:r>
            <a:r>
              <a:rPr lang="da-DK" dirty="0"/>
              <a:t> </a:t>
            </a:r>
            <a:r>
              <a:rPr lang="da-DK" dirty="0" err="1"/>
              <a:t>bekommen</a:t>
            </a:r>
            <a:r>
              <a:rPr lang="da-DK" dirty="0"/>
              <a:t>?</a:t>
            </a:r>
            <a:br>
              <a:rPr lang="da-DK" dirty="0"/>
            </a:br>
            <a:endParaRPr lang="da-DK" dirty="0"/>
          </a:p>
          <a:p>
            <a:r>
              <a:rPr lang="da-DK" dirty="0" err="1"/>
              <a:t>Welche</a:t>
            </a:r>
            <a:r>
              <a:rPr lang="da-DK" dirty="0"/>
              <a:t> </a:t>
            </a:r>
            <a:r>
              <a:rPr lang="da-DK" dirty="0" err="1"/>
              <a:t>Methoden</a:t>
            </a:r>
            <a:r>
              <a:rPr lang="da-DK" dirty="0"/>
              <a:t> der </a:t>
            </a:r>
            <a:r>
              <a:rPr lang="da-DK" dirty="0" err="1"/>
              <a:t>Bespitzelung</a:t>
            </a:r>
            <a:r>
              <a:rPr lang="da-DK" dirty="0"/>
              <a:t> </a:t>
            </a:r>
            <a:r>
              <a:rPr lang="da-DK" dirty="0" err="1"/>
              <a:t>haben</a:t>
            </a:r>
            <a:r>
              <a:rPr lang="da-DK" dirty="0"/>
              <a:t> die </a:t>
            </a:r>
            <a:r>
              <a:rPr lang="da-DK" dirty="0" err="1"/>
              <a:t>Stasimitarbeiter</a:t>
            </a:r>
            <a:r>
              <a:rPr lang="da-DK" dirty="0"/>
              <a:t> </a:t>
            </a:r>
            <a:r>
              <a:rPr lang="da-DK" dirty="0" err="1"/>
              <a:t>verwendet</a:t>
            </a:r>
            <a:r>
              <a:rPr lang="da-DK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78597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9A156B-F157-98F2-747F-53DFA3603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PAUSE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9741B85-F6AF-AB72-49D5-10D1A0892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59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F3C6A9-B7D4-7854-663E-4126CEAF5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Film: Das Leben der </a:t>
            </a:r>
            <a:r>
              <a:rPr lang="da-DK" dirty="0" err="1"/>
              <a:t>Anderen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45B16C-D21D-2302-4B7F-BA83B2707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5149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250</Words>
  <Application>Microsoft Office PowerPoint</Application>
  <PresentationFormat>Widescreen</PresentationFormat>
  <Paragraphs>28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Wingdings</vt:lpstr>
      <vt:lpstr>Office-tema</vt:lpstr>
      <vt:lpstr>17.11.2025 die DDR &amp; die Stasi</vt:lpstr>
      <vt:lpstr>Tour de Flensburg</vt:lpstr>
      <vt:lpstr>Præpositioner</vt:lpstr>
      <vt:lpstr>Præpositioner</vt:lpstr>
      <vt:lpstr>Opgaver (PR. 1) </vt:lpstr>
      <vt:lpstr>Die Stasi - Kahoot</vt:lpstr>
      <vt:lpstr>PAUSE</vt:lpstr>
      <vt:lpstr>Film: Das Leben der Anderen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Jonas Emil Klüver-Kristensen</dc:creator>
  <cp:lastModifiedBy>Jonas Emil Klüver-Kristensen</cp:lastModifiedBy>
  <cp:revision>5</cp:revision>
  <dcterms:created xsi:type="dcterms:W3CDTF">2025-11-14T12:54:59Z</dcterms:created>
  <dcterms:modified xsi:type="dcterms:W3CDTF">2025-11-17T10:28:32Z</dcterms:modified>
</cp:coreProperties>
</file>