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7" r:id="rId7"/>
    <p:sldId id="259" r:id="rId8"/>
    <p:sldId id="258" r:id="rId9"/>
    <p:sldId id="260" r:id="rId10"/>
    <p:sldId id="261" r:id="rId11"/>
    <p:sldId id="262" r:id="rId12"/>
    <p:sldId id="263" r:id="rId13"/>
    <p:sldId id="265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534E02-3B93-4808-AFE5-A37034BD9547}" v="11" dt="2026-04-07T04:34:44.4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s Emil Klüver-Kristensen" userId="4318da48-60ba-481e-8eb2-c02d696e11c6" providerId="ADAL" clId="{6B534E02-3B93-4808-AFE5-A37034BD9547}"/>
    <pc:docChg chg="undo custSel addSld delSld modSld sldOrd">
      <pc:chgData name="Jonas Emil Klüver-Kristensen" userId="4318da48-60ba-481e-8eb2-c02d696e11c6" providerId="ADAL" clId="{6B534E02-3B93-4808-AFE5-A37034BD9547}" dt="2026-04-07T04:49:50.015" v="1097" actId="20577"/>
      <pc:docMkLst>
        <pc:docMk/>
      </pc:docMkLst>
      <pc:sldChg chg="modSp mod">
        <pc:chgData name="Jonas Emil Klüver-Kristensen" userId="4318da48-60ba-481e-8eb2-c02d696e11c6" providerId="ADAL" clId="{6B534E02-3B93-4808-AFE5-A37034BD9547}" dt="2026-04-07T04:14:06.418" v="348" actId="115"/>
        <pc:sldMkLst>
          <pc:docMk/>
          <pc:sldMk cId="1069328278" sldId="257"/>
        </pc:sldMkLst>
        <pc:spChg chg="mod">
          <ac:chgData name="Jonas Emil Klüver-Kristensen" userId="4318da48-60ba-481e-8eb2-c02d696e11c6" providerId="ADAL" clId="{6B534E02-3B93-4808-AFE5-A37034BD9547}" dt="2026-04-07T04:09:36.825" v="71" actId="20577"/>
          <ac:spMkLst>
            <pc:docMk/>
            <pc:sldMk cId="1069328278" sldId="257"/>
            <ac:spMk id="2" creationId="{DCCA45FA-742C-7164-B585-112F45734EF9}"/>
          </ac:spMkLst>
        </pc:spChg>
        <pc:spChg chg="mod">
          <ac:chgData name="Jonas Emil Klüver-Kristensen" userId="4318da48-60ba-481e-8eb2-c02d696e11c6" providerId="ADAL" clId="{6B534E02-3B93-4808-AFE5-A37034BD9547}" dt="2026-04-07T04:14:06.418" v="348" actId="115"/>
          <ac:spMkLst>
            <pc:docMk/>
            <pc:sldMk cId="1069328278" sldId="257"/>
            <ac:spMk id="3" creationId="{7D10CF48-192E-87A9-7B3D-AA43807155AA}"/>
          </ac:spMkLst>
        </pc:spChg>
      </pc:sldChg>
      <pc:sldChg chg="modSp mod">
        <pc:chgData name="Jonas Emil Klüver-Kristensen" userId="4318da48-60ba-481e-8eb2-c02d696e11c6" providerId="ADAL" clId="{6B534E02-3B93-4808-AFE5-A37034BD9547}" dt="2026-04-07T04:14:55.673" v="353" actId="115"/>
        <pc:sldMkLst>
          <pc:docMk/>
          <pc:sldMk cId="2066902899" sldId="258"/>
        </pc:sldMkLst>
        <pc:spChg chg="mod">
          <ac:chgData name="Jonas Emil Klüver-Kristensen" userId="4318da48-60ba-481e-8eb2-c02d696e11c6" providerId="ADAL" clId="{6B534E02-3B93-4808-AFE5-A37034BD9547}" dt="2026-04-07T04:08:38.418" v="15" actId="20577"/>
          <ac:spMkLst>
            <pc:docMk/>
            <pc:sldMk cId="2066902899" sldId="258"/>
            <ac:spMk id="2" creationId="{D49687DE-EEFA-D62A-B733-BCD70D486F5B}"/>
          </ac:spMkLst>
        </pc:spChg>
        <pc:spChg chg="mod">
          <ac:chgData name="Jonas Emil Klüver-Kristensen" userId="4318da48-60ba-481e-8eb2-c02d696e11c6" providerId="ADAL" clId="{6B534E02-3B93-4808-AFE5-A37034BD9547}" dt="2026-04-07T04:14:55.673" v="353" actId="115"/>
          <ac:spMkLst>
            <pc:docMk/>
            <pc:sldMk cId="2066902899" sldId="258"/>
            <ac:spMk id="3" creationId="{C61E51A3-0FEB-5C1F-9200-7D8308F7C4F2}"/>
          </ac:spMkLst>
        </pc:spChg>
      </pc:sldChg>
      <pc:sldChg chg="addSp delSp modSp add mod">
        <pc:chgData name="Jonas Emil Klüver-Kristensen" userId="4318da48-60ba-481e-8eb2-c02d696e11c6" providerId="ADAL" clId="{6B534E02-3B93-4808-AFE5-A37034BD9547}" dt="2026-04-07T04:14:36.470" v="352" actId="115"/>
        <pc:sldMkLst>
          <pc:docMk/>
          <pc:sldMk cId="2305990692" sldId="259"/>
        </pc:sldMkLst>
        <pc:spChg chg="mod">
          <ac:chgData name="Jonas Emil Klüver-Kristensen" userId="4318da48-60ba-481e-8eb2-c02d696e11c6" providerId="ADAL" clId="{6B534E02-3B93-4808-AFE5-A37034BD9547}" dt="2026-04-07T04:09:47.892" v="77" actId="27636"/>
          <ac:spMkLst>
            <pc:docMk/>
            <pc:sldMk cId="2305990692" sldId="259"/>
            <ac:spMk id="2" creationId="{A87BD5AB-D290-57D4-35A2-CB6F3D17430D}"/>
          </ac:spMkLst>
        </pc:spChg>
        <pc:spChg chg="del">
          <ac:chgData name="Jonas Emil Klüver-Kristensen" userId="4318da48-60ba-481e-8eb2-c02d696e11c6" providerId="ADAL" clId="{6B534E02-3B93-4808-AFE5-A37034BD9547}" dt="2026-04-07T04:14:17.872" v="349" actId="21"/>
          <ac:spMkLst>
            <pc:docMk/>
            <pc:sldMk cId="2305990692" sldId="259"/>
            <ac:spMk id="3" creationId="{7BEC2831-1DEE-BC99-C6A9-A7952B4336F2}"/>
          </ac:spMkLst>
        </pc:spChg>
        <pc:spChg chg="add del mod">
          <ac:chgData name="Jonas Emil Klüver-Kristensen" userId="4318da48-60ba-481e-8eb2-c02d696e11c6" providerId="ADAL" clId="{6B534E02-3B93-4808-AFE5-A37034BD9547}" dt="2026-04-07T04:14:22.983" v="351" actId="21"/>
          <ac:spMkLst>
            <pc:docMk/>
            <pc:sldMk cId="2305990692" sldId="259"/>
            <ac:spMk id="5" creationId="{5272AE69-46AA-66E7-4C99-15BFDC4368B5}"/>
          </ac:spMkLst>
        </pc:spChg>
        <pc:spChg chg="add mod">
          <ac:chgData name="Jonas Emil Klüver-Kristensen" userId="4318da48-60ba-481e-8eb2-c02d696e11c6" providerId="ADAL" clId="{6B534E02-3B93-4808-AFE5-A37034BD9547}" dt="2026-04-07T04:14:36.470" v="352" actId="115"/>
          <ac:spMkLst>
            <pc:docMk/>
            <pc:sldMk cId="2305990692" sldId="259"/>
            <ac:spMk id="6" creationId="{7BEC2831-1DEE-BC99-C6A9-A7952B4336F2}"/>
          </ac:spMkLst>
        </pc:spChg>
      </pc:sldChg>
      <pc:sldChg chg="modSp add mod">
        <pc:chgData name="Jonas Emil Klüver-Kristensen" userId="4318da48-60ba-481e-8eb2-c02d696e11c6" providerId="ADAL" clId="{6B534E02-3B93-4808-AFE5-A37034BD9547}" dt="2026-04-07T04:15:12.802" v="354" actId="115"/>
        <pc:sldMkLst>
          <pc:docMk/>
          <pc:sldMk cId="543901989" sldId="260"/>
        </pc:sldMkLst>
        <pc:spChg chg="mod">
          <ac:chgData name="Jonas Emil Klüver-Kristensen" userId="4318da48-60ba-481e-8eb2-c02d696e11c6" providerId="ADAL" clId="{6B534E02-3B93-4808-AFE5-A37034BD9547}" dt="2026-04-07T04:11:09.728" v="186" actId="14100"/>
          <ac:spMkLst>
            <pc:docMk/>
            <pc:sldMk cId="543901989" sldId="260"/>
            <ac:spMk id="2" creationId="{39C89A98-6FF2-6621-3A88-392095A749A9}"/>
          </ac:spMkLst>
        </pc:spChg>
        <pc:spChg chg="mod">
          <ac:chgData name="Jonas Emil Klüver-Kristensen" userId="4318da48-60ba-481e-8eb2-c02d696e11c6" providerId="ADAL" clId="{6B534E02-3B93-4808-AFE5-A37034BD9547}" dt="2026-04-07T04:15:12.802" v="354" actId="115"/>
          <ac:spMkLst>
            <pc:docMk/>
            <pc:sldMk cId="543901989" sldId="260"/>
            <ac:spMk id="3" creationId="{71EFE5D9-275C-459F-427B-6E52E9C0C4C7}"/>
          </ac:spMkLst>
        </pc:spChg>
      </pc:sldChg>
      <pc:sldChg chg="modSp new mod">
        <pc:chgData name="Jonas Emil Klüver-Kristensen" userId="4318da48-60ba-481e-8eb2-c02d696e11c6" providerId="ADAL" clId="{6B534E02-3B93-4808-AFE5-A37034BD9547}" dt="2026-04-07T04:16:09.391" v="416" actId="115"/>
        <pc:sldMkLst>
          <pc:docMk/>
          <pc:sldMk cId="2946574353" sldId="261"/>
        </pc:sldMkLst>
        <pc:spChg chg="mod">
          <ac:chgData name="Jonas Emil Klüver-Kristensen" userId="4318da48-60ba-481e-8eb2-c02d696e11c6" providerId="ADAL" clId="{6B534E02-3B93-4808-AFE5-A37034BD9547}" dt="2026-04-07T04:11:54.502" v="193" actId="20577"/>
          <ac:spMkLst>
            <pc:docMk/>
            <pc:sldMk cId="2946574353" sldId="261"/>
            <ac:spMk id="2" creationId="{91822778-46A0-4AAD-D89A-75CC735E3295}"/>
          </ac:spMkLst>
        </pc:spChg>
        <pc:spChg chg="mod">
          <ac:chgData name="Jonas Emil Klüver-Kristensen" userId="4318da48-60ba-481e-8eb2-c02d696e11c6" providerId="ADAL" clId="{6B534E02-3B93-4808-AFE5-A37034BD9547}" dt="2026-04-07T04:16:09.391" v="416" actId="115"/>
          <ac:spMkLst>
            <pc:docMk/>
            <pc:sldMk cId="2946574353" sldId="261"/>
            <ac:spMk id="3" creationId="{73287F5A-8FEF-1E66-E355-2CA75D160E52}"/>
          </ac:spMkLst>
        </pc:spChg>
      </pc:sldChg>
      <pc:sldChg chg="modSp add mod">
        <pc:chgData name="Jonas Emil Klüver-Kristensen" userId="4318da48-60ba-481e-8eb2-c02d696e11c6" providerId="ADAL" clId="{6B534E02-3B93-4808-AFE5-A37034BD9547}" dt="2026-04-07T04:17:32.171" v="527" actId="20577"/>
        <pc:sldMkLst>
          <pc:docMk/>
          <pc:sldMk cId="3923275305" sldId="262"/>
        </pc:sldMkLst>
        <pc:spChg chg="mod">
          <ac:chgData name="Jonas Emil Klüver-Kristensen" userId="4318da48-60ba-481e-8eb2-c02d696e11c6" providerId="ADAL" clId="{6B534E02-3B93-4808-AFE5-A37034BD9547}" dt="2026-04-07T04:16:48.880" v="484" actId="20577"/>
          <ac:spMkLst>
            <pc:docMk/>
            <pc:sldMk cId="3923275305" sldId="262"/>
            <ac:spMk id="2" creationId="{EA64AC51-8B04-39AD-CA70-C772378E2FF0}"/>
          </ac:spMkLst>
        </pc:spChg>
        <pc:spChg chg="mod">
          <ac:chgData name="Jonas Emil Klüver-Kristensen" userId="4318da48-60ba-481e-8eb2-c02d696e11c6" providerId="ADAL" clId="{6B534E02-3B93-4808-AFE5-A37034BD9547}" dt="2026-04-07T04:17:32.171" v="527" actId="20577"/>
          <ac:spMkLst>
            <pc:docMk/>
            <pc:sldMk cId="3923275305" sldId="262"/>
            <ac:spMk id="3" creationId="{65A1A19F-5154-7879-D451-75E3F8596D05}"/>
          </ac:spMkLst>
        </pc:spChg>
      </pc:sldChg>
      <pc:sldChg chg="modSp add mod">
        <pc:chgData name="Jonas Emil Klüver-Kristensen" userId="4318da48-60ba-481e-8eb2-c02d696e11c6" providerId="ADAL" clId="{6B534E02-3B93-4808-AFE5-A37034BD9547}" dt="2026-04-07T04:19:11.593" v="634" actId="20577"/>
        <pc:sldMkLst>
          <pc:docMk/>
          <pc:sldMk cId="4024548834" sldId="263"/>
        </pc:sldMkLst>
        <pc:spChg chg="mod">
          <ac:chgData name="Jonas Emil Klüver-Kristensen" userId="4318da48-60ba-481e-8eb2-c02d696e11c6" providerId="ADAL" clId="{6B534E02-3B93-4808-AFE5-A37034BD9547}" dt="2026-04-07T04:19:11.593" v="634" actId="20577"/>
          <ac:spMkLst>
            <pc:docMk/>
            <pc:sldMk cId="4024548834" sldId="263"/>
            <ac:spMk id="3" creationId="{27401753-444E-478B-F07C-9FF19B484841}"/>
          </ac:spMkLst>
        </pc:spChg>
      </pc:sldChg>
      <pc:sldChg chg="addSp delSp modSp new mod ord">
        <pc:chgData name="Jonas Emil Klüver-Kristensen" userId="4318da48-60ba-481e-8eb2-c02d696e11c6" providerId="ADAL" clId="{6B534E02-3B93-4808-AFE5-A37034BD9547}" dt="2026-04-07T04:29:50.361" v="1013"/>
        <pc:sldMkLst>
          <pc:docMk/>
          <pc:sldMk cId="956648296" sldId="264"/>
        </pc:sldMkLst>
        <pc:spChg chg="del">
          <ac:chgData name="Jonas Emil Klüver-Kristensen" userId="4318da48-60ba-481e-8eb2-c02d696e11c6" providerId="ADAL" clId="{6B534E02-3B93-4808-AFE5-A37034BD9547}" dt="2026-04-07T04:22:57.821" v="642" actId="21"/>
          <ac:spMkLst>
            <pc:docMk/>
            <pc:sldMk cId="956648296" sldId="264"/>
            <ac:spMk id="2" creationId="{FF415138-2C80-6130-1F21-A1D429F67773}"/>
          </ac:spMkLst>
        </pc:spChg>
        <pc:spChg chg="del">
          <ac:chgData name="Jonas Emil Klüver-Kristensen" userId="4318da48-60ba-481e-8eb2-c02d696e11c6" providerId="ADAL" clId="{6B534E02-3B93-4808-AFE5-A37034BD9547}" dt="2026-04-07T04:20:58.798" v="636" actId="22"/>
          <ac:spMkLst>
            <pc:docMk/>
            <pc:sldMk cId="956648296" sldId="264"/>
            <ac:spMk id="3" creationId="{4BBADF26-4B69-616C-7C95-39ED423F6295}"/>
          </ac:spMkLst>
        </pc:spChg>
        <pc:picChg chg="add mod ord">
          <ac:chgData name="Jonas Emil Klüver-Kristensen" userId="4318da48-60ba-481e-8eb2-c02d696e11c6" providerId="ADAL" clId="{6B534E02-3B93-4808-AFE5-A37034BD9547}" dt="2026-04-07T04:23:05.712" v="644" actId="1076"/>
          <ac:picMkLst>
            <pc:docMk/>
            <pc:sldMk cId="956648296" sldId="264"/>
            <ac:picMk id="5" creationId="{A954A412-9AA9-1601-4093-066BF7B19247}"/>
          </ac:picMkLst>
        </pc:picChg>
      </pc:sldChg>
      <pc:sldChg chg="addSp modSp new mod">
        <pc:chgData name="Jonas Emil Klüver-Kristensen" userId="4318da48-60ba-481e-8eb2-c02d696e11c6" providerId="ADAL" clId="{6B534E02-3B93-4808-AFE5-A37034BD9547}" dt="2026-04-07T04:49:50.015" v="1097" actId="20577"/>
        <pc:sldMkLst>
          <pc:docMk/>
          <pc:sldMk cId="1680502780" sldId="265"/>
        </pc:sldMkLst>
        <pc:spChg chg="mod">
          <ac:chgData name="Jonas Emil Klüver-Kristensen" userId="4318da48-60ba-481e-8eb2-c02d696e11c6" providerId="ADAL" clId="{6B534E02-3B93-4808-AFE5-A37034BD9547}" dt="2026-04-07T04:49:50.015" v="1097" actId="20577"/>
          <ac:spMkLst>
            <pc:docMk/>
            <pc:sldMk cId="1680502780" sldId="265"/>
            <ac:spMk id="2" creationId="{7BE770C0-B7DE-3930-E32F-69D33445FFA6}"/>
          </ac:spMkLst>
        </pc:spChg>
        <pc:spChg chg="mod">
          <ac:chgData name="Jonas Emil Klüver-Kristensen" userId="4318da48-60ba-481e-8eb2-c02d696e11c6" providerId="ADAL" clId="{6B534E02-3B93-4808-AFE5-A37034BD9547}" dt="2026-04-07T04:29:33.342" v="1010" actId="20577"/>
          <ac:spMkLst>
            <pc:docMk/>
            <pc:sldMk cId="1680502780" sldId="265"/>
            <ac:spMk id="3" creationId="{96BD9C16-D0F6-1F52-E7DF-5E68055F4317}"/>
          </ac:spMkLst>
        </pc:spChg>
        <pc:picChg chg="add mod">
          <ac:chgData name="Jonas Emil Klüver-Kristensen" userId="4318da48-60ba-481e-8eb2-c02d696e11c6" providerId="ADAL" clId="{6B534E02-3B93-4808-AFE5-A37034BD9547}" dt="2026-04-07T04:29:41.073" v="1011" actId="1076"/>
          <ac:picMkLst>
            <pc:docMk/>
            <pc:sldMk cId="1680502780" sldId="265"/>
            <ac:picMk id="5" creationId="{5D7DF9F0-A54E-AE3D-6E09-4F9512C55AD9}"/>
          </ac:picMkLst>
        </pc:picChg>
      </pc:sldChg>
      <pc:sldChg chg="modSp new del mod">
        <pc:chgData name="Jonas Emil Klüver-Kristensen" userId="4318da48-60ba-481e-8eb2-c02d696e11c6" providerId="ADAL" clId="{6B534E02-3B93-4808-AFE5-A37034BD9547}" dt="2026-04-07T04:49:44.372" v="1096" actId="2696"/>
        <pc:sldMkLst>
          <pc:docMk/>
          <pc:sldMk cId="599070090" sldId="266"/>
        </pc:sldMkLst>
        <pc:spChg chg="mod">
          <ac:chgData name="Jonas Emil Klüver-Kristensen" userId="4318da48-60ba-481e-8eb2-c02d696e11c6" providerId="ADAL" clId="{6B534E02-3B93-4808-AFE5-A37034BD9547}" dt="2026-04-07T04:32:35.814" v="1049" actId="313"/>
          <ac:spMkLst>
            <pc:docMk/>
            <pc:sldMk cId="599070090" sldId="266"/>
            <ac:spMk id="2" creationId="{58598816-528C-B7B5-AAE9-E5F9B73E3B67}"/>
          </ac:spMkLst>
        </pc:spChg>
        <pc:spChg chg="mod">
          <ac:chgData name="Jonas Emil Klüver-Kristensen" userId="4318da48-60ba-481e-8eb2-c02d696e11c6" providerId="ADAL" clId="{6B534E02-3B93-4808-AFE5-A37034BD9547}" dt="2026-04-07T04:37:32.332" v="1095" actId="20577"/>
          <ac:spMkLst>
            <pc:docMk/>
            <pc:sldMk cId="599070090" sldId="266"/>
            <ac:spMk id="3" creationId="{DB439E1D-8755-53BE-10DB-6823A0B4BFC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16E785-2F57-A5C5-03A2-1E4FC496C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4103FCA-686C-B307-0205-66BA48ECC7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e-DE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ADE6F3-BA74-0707-84BD-409F65022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A7594C-61AD-2112-946A-6ABCC78C7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353020-3E95-9B63-F422-BA9ED106C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52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752F6E-F967-88AD-EBDF-5574DD199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FA298CC-7DBD-A419-81FB-6A5F881D4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e-DE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9D9451-15A8-C441-FD55-183BF4173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54D44A3-F6E1-C988-3338-AD71D9DE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318452-FE68-8FDA-13AD-98A705813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54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987FE8D-B9AB-6803-996A-C8E9A2390D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5D69A8A-5339-96DB-8338-11B5C9504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e-DE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33C6FC-47CE-70C8-D713-C0543D3D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155D554-AA12-83F3-6EAB-FBE1A669D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44BAA48-2B6D-EB7E-B82A-7107D542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214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5FCE9E-68FC-390E-B980-0C9DDB3C3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B974CD6-1F6F-4991-EF61-D4DF23865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e-DE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B96D366-22DD-0101-F808-F4E0C1F34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14A3651-B0A9-D8FC-AE5D-78F2276C9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004B269-02BA-FC88-ABC6-2C4B77B9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594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62C996-B8A8-1A3B-66D3-CD9FED0C4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B3FF370-2862-6485-3BB2-20279E2F9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065E2CC-ADCB-4469-EA46-52EA10015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527208B-DBA0-4640-3DA1-234307919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05283A-19E4-09C1-723E-2E1FCD7DE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22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35DFE4-0101-D476-2E9D-43783B1C9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CD6B42-98C1-4865-295B-2F72C76C37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e-DE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DDA2164-A9D1-361D-F784-DC6E158EE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e-DE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65D494A-D064-A76D-659B-5B372B5EC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E9FA13C-80B1-9629-99DE-F2D5509E2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FCAD05E-CE5A-FA9D-B237-EDD05744A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09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108D28-7202-BD80-37FE-48FCCC1EE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401886D-30CB-727E-E1FA-50E2F67C3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DAF1FB-3A7F-5411-A413-00B4C3336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e-DE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4C6B865-8CA7-608E-9170-EE10E5822A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84EF302-DD48-057A-58AA-25FCD505AA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e-DE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D241460-71F1-8D90-7392-DC5A6E89A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B35A1DD-3611-C9E4-F342-338C0D3E2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E19EF28-9B90-EE2F-EA0F-321EE634A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756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EFD35D-E96A-F5AF-FD8B-A42F03DD6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41DCCA5-8339-9C0D-9038-3BA3D8C7C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C910AEF-CFDF-B18B-0687-DB329B177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A908871-38BB-7377-99F6-E0933B4B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97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267CB55-5B13-4AAE-181E-F5014617C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5B271AC-359C-1B3D-57F6-AD72C90E9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23E57DD-5017-E169-F650-87849576D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3176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0B445-EDB6-AEE0-7320-32AF7A72F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D0C623-32A9-163A-6D75-D12E5575A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e-DE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4253249-D70C-2F9F-B51E-8C3E63617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C668CB2-8046-1CED-0663-273194C3E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39F974A-67AD-F7EC-192E-C5B53213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384E330-42DF-18EF-60DF-02F842963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4261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0847FF-0C9E-1AAA-FE88-F72D99897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CB995BF-012C-D907-00D8-FDA90F84F3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0099F6C-0409-D398-EF1F-B54334781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F73BF4C-34C8-7B0D-E4CB-1D86B4D3E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30B656E-4DB3-17A7-CDB8-2C0C49752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21A1FFA-D5F2-444B-E759-0A3FBE52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797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D6A691B-1B44-63C6-7CBE-83B09AA00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de-DE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13A653-A7C2-B4A0-EB45-10F94BA83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e-DE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F7E542-51E9-9331-64B6-1BE7A6A015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1E8861-1B27-4E37-9F0B-5CB05FD6AD92}" type="datetimeFigureOut">
              <a:rPr lang="de-DE" smtClean="0"/>
              <a:t>07.04.2026</a:t>
            </a:fld>
            <a:endParaRPr lang="de-DE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CC4851-F1E0-BB21-63B1-A65ED13E6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74A67B5-0DF6-291A-1B7D-E8A5D12DF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3C9E04-30B4-4F99-A581-BF8AB40AF6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020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314183-CDF6-1482-9F41-98D5555CA1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Relative </a:t>
            </a:r>
            <a:r>
              <a:rPr lang="de-DE" dirty="0" err="1"/>
              <a:t>pronominer</a:t>
            </a:r>
            <a:br>
              <a:rPr lang="de-DE" dirty="0"/>
            </a:br>
            <a:r>
              <a:rPr lang="de-DE" dirty="0"/>
              <a:t>(</a:t>
            </a:r>
            <a:r>
              <a:rPr lang="de-DE" dirty="0" err="1"/>
              <a:t>henførende</a:t>
            </a:r>
            <a:r>
              <a:rPr lang="de-DE" dirty="0"/>
              <a:t> </a:t>
            </a:r>
            <a:r>
              <a:rPr lang="de-DE" dirty="0" err="1"/>
              <a:t>stedord</a:t>
            </a:r>
            <a:r>
              <a:rPr lang="de-DE" dirty="0"/>
              <a:t>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AF7F7B9-A160-B1A2-C003-384A62B693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26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770C0-B7DE-3930-E32F-69D33445F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Brug </a:t>
            </a:r>
            <a:r>
              <a:rPr lang="de-DE" dirty="0" err="1"/>
              <a:t>af</a:t>
            </a:r>
            <a:r>
              <a:rPr lang="de-DE" dirty="0"/>
              <a:t> relative </a:t>
            </a:r>
            <a:r>
              <a:rPr lang="de-DE" dirty="0" err="1"/>
              <a:t>pronominer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(</a:t>
            </a:r>
            <a:r>
              <a:rPr lang="de-DE" dirty="0" err="1"/>
              <a:t>henførende</a:t>
            </a:r>
            <a:r>
              <a:rPr lang="de-DE" dirty="0"/>
              <a:t> </a:t>
            </a:r>
            <a:r>
              <a:rPr lang="de-DE" dirty="0" err="1"/>
              <a:t>stedord</a:t>
            </a:r>
            <a:r>
              <a:rPr lang="de-DE" dirty="0"/>
              <a:t>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6BD9C16-D0F6-1F52-E7DF-5E68055F4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Skal </a:t>
            </a:r>
            <a:r>
              <a:rPr lang="de-DE" dirty="0" err="1"/>
              <a:t>bøjes</a:t>
            </a:r>
            <a:r>
              <a:rPr lang="de-DE" dirty="0"/>
              <a:t> i </a:t>
            </a:r>
            <a:r>
              <a:rPr lang="de-DE" dirty="0" err="1"/>
              <a:t>køn</a:t>
            </a:r>
            <a:r>
              <a:rPr lang="de-DE" dirty="0"/>
              <a:t>, </a:t>
            </a:r>
            <a:r>
              <a:rPr lang="de-DE" dirty="0" err="1"/>
              <a:t>tal</a:t>
            </a:r>
            <a:r>
              <a:rPr lang="de-DE" dirty="0"/>
              <a:t> </a:t>
            </a:r>
            <a:r>
              <a:rPr lang="de-DE" dirty="0" err="1"/>
              <a:t>og</a:t>
            </a:r>
            <a:r>
              <a:rPr lang="de-DE" dirty="0"/>
              <a:t> </a:t>
            </a:r>
            <a:r>
              <a:rPr lang="de-DE" dirty="0" err="1"/>
              <a:t>kasus</a:t>
            </a:r>
            <a:endParaRPr lang="de-DE" dirty="0"/>
          </a:p>
          <a:p>
            <a:r>
              <a:rPr lang="de-DE" dirty="0" err="1"/>
              <a:t>Køn</a:t>
            </a:r>
            <a:r>
              <a:rPr lang="de-DE" dirty="0"/>
              <a:t> </a:t>
            </a:r>
            <a:r>
              <a:rPr lang="de-DE" dirty="0" err="1"/>
              <a:t>og</a:t>
            </a:r>
            <a:r>
              <a:rPr lang="de-DE" dirty="0"/>
              <a:t> </a:t>
            </a:r>
            <a:r>
              <a:rPr lang="de-DE" dirty="0" err="1"/>
              <a:t>tal</a:t>
            </a:r>
            <a:r>
              <a:rPr lang="de-DE" dirty="0"/>
              <a:t> </a:t>
            </a:r>
            <a:r>
              <a:rPr lang="de-DE" dirty="0" err="1"/>
              <a:t>får</a:t>
            </a:r>
            <a:r>
              <a:rPr lang="de-DE" dirty="0"/>
              <a:t> man </a:t>
            </a:r>
            <a:r>
              <a:rPr lang="de-DE" dirty="0" err="1"/>
              <a:t>fra</a:t>
            </a:r>
            <a:r>
              <a:rPr lang="de-DE" dirty="0"/>
              <a:t> </a:t>
            </a:r>
            <a:r>
              <a:rPr lang="de-DE" dirty="0" err="1"/>
              <a:t>navneordet</a:t>
            </a:r>
            <a:r>
              <a:rPr lang="de-DE" dirty="0"/>
              <a:t>. </a:t>
            </a:r>
            <a:r>
              <a:rPr lang="de-DE" dirty="0" err="1"/>
              <a:t>Det</a:t>
            </a:r>
            <a:r>
              <a:rPr lang="de-DE" dirty="0"/>
              <a:t> </a:t>
            </a:r>
            <a:r>
              <a:rPr lang="de-DE" dirty="0" err="1"/>
              <a:t>kan</a:t>
            </a:r>
            <a:r>
              <a:rPr lang="de-DE" dirty="0"/>
              <a:t> man </a:t>
            </a:r>
            <a:r>
              <a:rPr lang="de-DE" dirty="0" err="1"/>
              <a:t>ikke</a:t>
            </a:r>
            <a:r>
              <a:rPr lang="de-DE" dirty="0"/>
              <a:t> </a:t>
            </a:r>
            <a:r>
              <a:rPr lang="de-DE" dirty="0" err="1"/>
              <a:t>ændre</a:t>
            </a:r>
            <a:r>
              <a:rPr lang="de-DE" dirty="0"/>
              <a:t> </a:t>
            </a:r>
            <a:r>
              <a:rPr lang="de-DE" dirty="0" err="1"/>
              <a:t>på</a:t>
            </a:r>
            <a:r>
              <a:rPr lang="de-DE" dirty="0"/>
              <a:t>.</a:t>
            </a:r>
          </a:p>
          <a:p>
            <a:r>
              <a:rPr lang="de-DE" dirty="0"/>
              <a:t>MEN </a:t>
            </a:r>
            <a:r>
              <a:rPr lang="de-DE" dirty="0" err="1"/>
              <a:t>kasus</a:t>
            </a:r>
            <a:r>
              <a:rPr lang="de-DE" dirty="0"/>
              <a:t> </a:t>
            </a:r>
            <a:r>
              <a:rPr lang="de-DE" dirty="0" err="1"/>
              <a:t>kan</a:t>
            </a:r>
            <a:r>
              <a:rPr lang="de-DE" dirty="0"/>
              <a:t> </a:t>
            </a:r>
            <a:r>
              <a:rPr lang="de-DE" dirty="0" err="1"/>
              <a:t>ændre</a:t>
            </a:r>
            <a:r>
              <a:rPr lang="de-DE" dirty="0"/>
              <a:t> </a:t>
            </a:r>
            <a:r>
              <a:rPr lang="de-DE" dirty="0" err="1"/>
              <a:t>sig</a:t>
            </a:r>
            <a:r>
              <a:rPr lang="de-DE" dirty="0"/>
              <a:t> i </a:t>
            </a:r>
            <a:r>
              <a:rPr lang="de-DE" dirty="0" err="1"/>
              <a:t>overgangen</a:t>
            </a:r>
            <a:r>
              <a:rPr lang="de-DE" dirty="0"/>
              <a:t> </a:t>
            </a:r>
            <a:r>
              <a:rPr lang="de-DE" dirty="0" err="1"/>
              <a:t>til</a:t>
            </a:r>
            <a:r>
              <a:rPr lang="de-DE" dirty="0"/>
              <a:t> en </a:t>
            </a:r>
            <a:r>
              <a:rPr lang="de-DE" dirty="0" err="1"/>
              <a:t>ledsætning</a:t>
            </a:r>
            <a:r>
              <a:rPr lang="de-DE" dirty="0"/>
              <a:t> </a:t>
            </a:r>
            <a:r>
              <a:rPr lang="de-DE" dirty="0" err="1"/>
              <a:t>med</a:t>
            </a:r>
            <a:r>
              <a:rPr lang="de-DE" dirty="0"/>
              <a:t> et </a:t>
            </a:r>
            <a:r>
              <a:rPr lang="de-DE" dirty="0" err="1"/>
              <a:t>relativpronomen</a:t>
            </a:r>
            <a:r>
              <a:rPr lang="de-DE" dirty="0"/>
              <a:t> (</a:t>
            </a:r>
            <a:r>
              <a:rPr lang="de-DE" dirty="0" err="1"/>
              <a:t>relativsætning</a:t>
            </a:r>
            <a:r>
              <a:rPr lang="de-DE" dirty="0"/>
              <a:t>), </a:t>
            </a:r>
            <a:r>
              <a:rPr lang="de-DE" dirty="0" err="1"/>
              <a:t>så</a:t>
            </a:r>
            <a:r>
              <a:rPr lang="de-DE" dirty="0"/>
              <a:t> </a:t>
            </a:r>
            <a:r>
              <a:rPr lang="de-DE" dirty="0" err="1"/>
              <a:t>det</a:t>
            </a:r>
            <a:r>
              <a:rPr lang="de-DE" dirty="0"/>
              <a:t> </a:t>
            </a:r>
            <a:r>
              <a:rPr lang="de-DE" dirty="0" err="1"/>
              <a:t>skal</a:t>
            </a:r>
            <a:r>
              <a:rPr lang="de-DE" dirty="0"/>
              <a:t> man </a:t>
            </a:r>
            <a:r>
              <a:rPr lang="de-DE" dirty="0" err="1"/>
              <a:t>afgøre</a:t>
            </a:r>
            <a:r>
              <a:rPr lang="de-DE" dirty="0"/>
              <a:t> i den </a:t>
            </a:r>
            <a:r>
              <a:rPr lang="de-DE" dirty="0" err="1"/>
              <a:t>sætning</a:t>
            </a:r>
            <a:r>
              <a:rPr lang="de-DE" dirty="0"/>
              <a:t>, </a:t>
            </a:r>
            <a:r>
              <a:rPr lang="de-DE" dirty="0" err="1"/>
              <a:t>hvor</a:t>
            </a:r>
            <a:r>
              <a:rPr lang="de-DE" dirty="0"/>
              <a:t> man </a:t>
            </a:r>
            <a:r>
              <a:rPr lang="de-DE" dirty="0" err="1"/>
              <a:t>anvender</a:t>
            </a:r>
            <a:r>
              <a:rPr lang="de-DE" dirty="0"/>
              <a:t> et </a:t>
            </a:r>
            <a:r>
              <a:rPr lang="de-DE" dirty="0" err="1"/>
              <a:t>relativpronomen</a:t>
            </a:r>
            <a:br>
              <a:rPr lang="de-DE" dirty="0"/>
            </a:br>
            <a:endParaRPr lang="de-DE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5D7DF9F0-A54E-AE3D-6E09-4F9512C55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0322" y="4362786"/>
            <a:ext cx="7371355" cy="249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02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A954A412-9AA9-1601-4093-066BF7B192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3252" y="1099867"/>
            <a:ext cx="8665496" cy="4658265"/>
          </a:xfrm>
        </p:spPr>
      </p:pic>
    </p:spTree>
    <p:extLst>
      <p:ext uri="{BB962C8B-B14F-4D97-AF65-F5344CB8AC3E}">
        <p14:creationId xmlns:p14="http://schemas.microsoft.com/office/powerpoint/2010/main" val="956648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CA45FA-742C-7164-B585-112F45734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Relative </a:t>
            </a:r>
            <a:r>
              <a:rPr lang="de-DE" dirty="0" err="1"/>
              <a:t>pronominers</a:t>
            </a:r>
            <a:r>
              <a:rPr lang="de-DE" dirty="0"/>
              <a:t> (</a:t>
            </a:r>
            <a:r>
              <a:rPr lang="de-DE" dirty="0" err="1"/>
              <a:t>henførende</a:t>
            </a:r>
            <a:r>
              <a:rPr lang="de-DE" dirty="0"/>
              <a:t> </a:t>
            </a:r>
            <a:r>
              <a:rPr lang="de-DE" dirty="0" err="1"/>
              <a:t>stedords</a:t>
            </a:r>
            <a:r>
              <a:rPr lang="de-DE" dirty="0"/>
              <a:t>) </a:t>
            </a:r>
            <a:r>
              <a:rPr lang="de-DE" dirty="0" err="1"/>
              <a:t>funktion</a:t>
            </a:r>
            <a:endParaRPr lang="de-DE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10CF48-192E-87A9-7B3D-AA4380715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791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de-DE" dirty="0"/>
              <a:t>Ich kenne den Mann, </a:t>
            </a:r>
            <a:r>
              <a:rPr lang="de-DE" u="sng" dirty="0"/>
              <a:t>der</a:t>
            </a:r>
            <a:r>
              <a:rPr lang="de-DE" dirty="0"/>
              <a:t> am Fenster sitzt.</a:t>
            </a:r>
            <a:br>
              <a:rPr lang="de-DE" dirty="0"/>
            </a:br>
            <a:br>
              <a:rPr lang="de-DE" dirty="0"/>
            </a:b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kender</a:t>
            </a:r>
            <a:r>
              <a:rPr lang="de-DE" dirty="0"/>
              <a:t> </a:t>
            </a:r>
            <a:r>
              <a:rPr lang="de-DE" dirty="0" err="1"/>
              <a:t>manden</a:t>
            </a:r>
            <a:r>
              <a:rPr lang="de-DE" dirty="0"/>
              <a:t>, </a:t>
            </a:r>
            <a:r>
              <a:rPr lang="de-DE" dirty="0" err="1"/>
              <a:t>som</a:t>
            </a:r>
            <a:r>
              <a:rPr lang="de-DE" dirty="0"/>
              <a:t>/der </a:t>
            </a:r>
            <a:r>
              <a:rPr lang="de-DE" dirty="0" err="1"/>
              <a:t>sidder</a:t>
            </a:r>
            <a:r>
              <a:rPr lang="de-DE" dirty="0"/>
              <a:t> </a:t>
            </a:r>
            <a:r>
              <a:rPr lang="de-DE" dirty="0" err="1"/>
              <a:t>ved</a:t>
            </a:r>
            <a:r>
              <a:rPr lang="de-DE" dirty="0"/>
              <a:t> </a:t>
            </a:r>
            <a:r>
              <a:rPr lang="de-DE" dirty="0" err="1"/>
              <a:t>vinduet</a:t>
            </a:r>
            <a:r>
              <a:rPr lang="de-DE" dirty="0"/>
              <a:t>.</a:t>
            </a:r>
            <a:br>
              <a:rPr lang="de-DE" dirty="0"/>
            </a:br>
            <a:endParaRPr lang="de-DE" dirty="0"/>
          </a:p>
          <a:p>
            <a:r>
              <a:rPr lang="de-DE" dirty="0"/>
              <a:t>Sie hat einen Wellensittich, </a:t>
            </a:r>
            <a:r>
              <a:rPr lang="de-DE" u="sng" dirty="0"/>
              <a:t>den</a:t>
            </a:r>
            <a:r>
              <a:rPr lang="de-DE" dirty="0"/>
              <a:t> sie sehr liebt.</a:t>
            </a:r>
            <a:br>
              <a:rPr lang="de-DE" dirty="0"/>
            </a:br>
            <a:br>
              <a:rPr lang="de-DE" dirty="0"/>
            </a:br>
            <a:r>
              <a:rPr lang="de-DE" dirty="0" err="1"/>
              <a:t>Hun</a:t>
            </a:r>
            <a:r>
              <a:rPr lang="de-DE" dirty="0"/>
              <a:t> har en </a:t>
            </a:r>
            <a:r>
              <a:rPr lang="de-DE" dirty="0" err="1"/>
              <a:t>undulat</a:t>
            </a:r>
            <a:r>
              <a:rPr lang="de-DE" dirty="0"/>
              <a:t>, </a:t>
            </a:r>
            <a:r>
              <a:rPr lang="de-DE" u="sng" dirty="0" err="1"/>
              <a:t>som</a:t>
            </a:r>
            <a:r>
              <a:rPr lang="de-DE" dirty="0"/>
              <a:t> </a:t>
            </a:r>
            <a:r>
              <a:rPr lang="de-DE" dirty="0" err="1"/>
              <a:t>hun</a:t>
            </a:r>
            <a:r>
              <a:rPr lang="de-DE" dirty="0"/>
              <a:t> </a:t>
            </a:r>
            <a:r>
              <a:rPr lang="de-DE" dirty="0" err="1"/>
              <a:t>elsker</a:t>
            </a:r>
            <a:r>
              <a:rPr lang="de-DE" dirty="0"/>
              <a:t> </a:t>
            </a:r>
            <a:r>
              <a:rPr lang="de-DE" dirty="0" err="1"/>
              <a:t>meget</a:t>
            </a:r>
            <a:r>
              <a:rPr lang="de-DE" dirty="0"/>
              <a:t>.</a:t>
            </a:r>
            <a:br>
              <a:rPr lang="de-DE" dirty="0"/>
            </a:br>
            <a:endParaRPr lang="de-DE" dirty="0"/>
          </a:p>
          <a:p>
            <a:r>
              <a:rPr lang="de-DE" dirty="0"/>
              <a:t>Da steht der Tourist, </a:t>
            </a:r>
            <a:r>
              <a:rPr lang="de-DE" u="sng" dirty="0"/>
              <a:t>dem</a:t>
            </a:r>
            <a:r>
              <a:rPr lang="de-DE" dirty="0"/>
              <a:t> ich den Weg zeigte.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Der </a:t>
            </a:r>
            <a:r>
              <a:rPr lang="de-DE" dirty="0" err="1"/>
              <a:t>står</a:t>
            </a:r>
            <a:r>
              <a:rPr lang="de-DE" dirty="0"/>
              <a:t> </a:t>
            </a:r>
            <a:r>
              <a:rPr lang="de-DE" dirty="0" err="1"/>
              <a:t>turisten</a:t>
            </a:r>
            <a:r>
              <a:rPr lang="de-DE" dirty="0"/>
              <a:t>, </a:t>
            </a:r>
            <a:r>
              <a:rPr lang="de-DE" dirty="0" err="1"/>
              <a:t>som</a:t>
            </a:r>
            <a:r>
              <a:rPr lang="de-DE" dirty="0"/>
              <a:t> </a:t>
            </a: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viste</a:t>
            </a:r>
            <a:r>
              <a:rPr lang="de-DE" dirty="0"/>
              <a:t> </a:t>
            </a:r>
            <a:r>
              <a:rPr lang="de-DE" dirty="0" err="1"/>
              <a:t>vej</a:t>
            </a:r>
            <a:r>
              <a:rPr lang="de-DE" dirty="0"/>
              <a:t>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932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1D83E-8552-F749-73FC-3F6FAF582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7BD5AB-D290-57D4-35A2-CB6F3D174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Relative </a:t>
            </a:r>
            <a:r>
              <a:rPr lang="de-DE" dirty="0" err="1"/>
              <a:t>pronominers</a:t>
            </a:r>
            <a:r>
              <a:rPr lang="de-DE" dirty="0"/>
              <a:t> (</a:t>
            </a:r>
            <a:r>
              <a:rPr lang="de-DE" dirty="0" err="1"/>
              <a:t>henførende</a:t>
            </a:r>
            <a:r>
              <a:rPr lang="de-DE" dirty="0"/>
              <a:t> </a:t>
            </a:r>
            <a:r>
              <a:rPr lang="de-DE" dirty="0" err="1"/>
              <a:t>stedords</a:t>
            </a:r>
            <a:r>
              <a:rPr lang="de-DE" dirty="0"/>
              <a:t>) </a:t>
            </a:r>
            <a:r>
              <a:rPr lang="de-DE" dirty="0" err="1"/>
              <a:t>funktion</a:t>
            </a:r>
            <a:r>
              <a:rPr lang="de-DE" dirty="0"/>
              <a:t>: </a:t>
            </a:r>
            <a:r>
              <a:rPr lang="de-DE" dirty="0" err="1"/>
              <a:t>uddyber</a:t>
            </a:r>
            <a:r>
              <a:rPr lang="de-DE" dirty="0"/>
              <a:t> et </a:t>
            </a:r>
            <a:r>
              <a:rPr lang="de-DE" dirty="0" err="1"/>
              <a:t>led</a:t>
            </a:r>
            <a:r>
              <a:rPr lang="de-DE" dirty="0"/>
              <a:t> i en </a:t>
            </a:r>
            <a:r>
              <a:rPr lang="de-DE" dirty="0" err="1"/>
              <a:t>overordnet</a:t>
            </a:r>
            <a:r>
              <a:rPr lang="de-DE" dirty="0"/>
              <a:t> </a:t>
            </a:r>
            <a:r>
              <a:rPr lang="de-DE" dirty="0" err="1"/>
              <a:t>sætning</a:t>
            </a:r>
            <a:r>
              <a:rPr lang="de-DE" dirty="0"/>
              <a:t> – </a:t>
            </a:r>
            <a:r>
              <a:rPr lang="de-DE" dirty="0" err="1"/>
              <a:t>tilføjer</a:t>
            </a:r>
            <a:r>
              <a:rPr lang="de-DE" dirty="0"/>
              <a:t> </a:t>
            </a:r>
            <a:r>
              <a:rPr lang="de-DE" dirty="0" err="1"/>
              <a:t>altså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om</a:t>
            </a:r>
            <a:r>
              <a:rPr lang="de-DE" dirty="0"/>
              <a:t> et </a:t>
            </a:r>
            <a:r>
              <a:rPr lang="de-DE" dirty="0" err="1"/>
              <a:t>substantiv</a:t>
            </a:r>
            <a:endParaRPr lang="de-DE" dirty="0"/>
          </a:p>
        </p:txBody>
      </p:sp>
      <p:sp>
        <p:nvSpPr>
          <p:cNvPr id="6" name="Pladsholder til indhold 2">
            <a:extLst>
              <a:ext uri="{FF2B5EF4-FFF2-40B4-BE49-F238E27FC236}">
                <a16:creationId xmlns:a16="http://schemas.microsoft.com/office/drawing/2014/main" id="{7BEC2831-1DEE-BC99-C6A9-A7952B4336F2}"/>
              </a:ext>
            </a:extLst>
          </p:cNvPr>
          <p:cNvSpPr txBox="1">
            <a:spLocks/>
          </p:cNvSpPr>
          <p:nvPr/>
        </p:nvSpPr>
        <p:spPr>
          <a:xfrm>
            <a:off x="838200" y="207579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Ich kenne den Mann, </a:t>
            </a:r>
            <a:r>
              <a:rPr lang="de-DE" u="sng" dirty="0"/>
              <a:t>der</a:t>
            </a:r>
            <a:r>
              <a:rPr lang="de-DE" dirty="0"/>
              <a:t> am Fenster sitzt.</a:t>
            </a:r>
            <a:br>
              <a:rPr lang="de-DE" dirty="0"/>
            </a:br>
            <a:br>
              <a:rPr lang="de-DE" dirty="0"/>
            </a:b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kender</a:t>
            </a:r>
            <a:r>
              <a:rPr lang="de-DE" dirty="0"/>
              <a:t> </a:t>
            </a:r>
            <a:r>
              <a:rPr lang="de-DE" dirty="0" err="1"/>
              <a:t>manden</a:t>
            </a:r>
            <a:r>
              <a:rPr lang="de-DE" dirty="0"/>
              <a:t>, </a:t>
            </a:r>
            <a:r>
              <a:rPr lang="de-DE" dirty="0" err="1"/>
              <a:t>som</a:t>
            </a:r>
            <a:r>
              <a:rPr lang="de-DE" dirty="0"/>
              <a:t>/der </a:t>
            </a:r>
            <a:r>
              <a:rPr lang="de-DE" dirty="0" err="1"/>
              <a:t>sidder</a:t>
            </a:r>
            <a:r>
              <a:rPr lang="de-DE" dirty="0"/>
              <a:t> </a:t>
            </a:r>
            <a:r>
              <a:rPr lang="de-DE" dirty="0" err="1"/>
              <a:t>ved</a:t>
            </a:r>
            <a:r>
              <a:rPr lang="de-DE" dirty="0"/>
              <a:t> </a:t>
            </a:r>
            <a:r>
              <a:rPr lang="de-DE" dirty="0" err="1"/>
              <a:t>vinduet</a:t>
            </a:r>
            <a:r>
              <a:rPr lang="de-DE" dirty="0"/>
              <a:t>.</a:t>
            </a:r>
            <a:br>
              <a:rPr lang="de-DE" dirty="0"/>
            </a:br>
            <a:endParaRPr lang="de-DE" dirty="0"/>
          </a:p>
          <a:p>
            <a:r>
              <a:rPr lang="de-DE" dirty="0"/>
              <a:t>Sie hat einen Wellensittich, </a:t>
            </a:r>
            <a:r>
              <a:rPr lang="de-DE" u="sng" dirty="0"/>
              <a:t>den</a:t>
            </a:r>
            <a:r>
              <a:rPr lang="de-DE" dirty="0"/>
              <a:t> sie sehr liebt.</a:t>
            </a:r>
            <a:br>
              <a:rPr lang="de-DE" dirty="0"/>
            </a:br>
            <a:br>
              <a:rPr lang="de-DE" dirty="0"/>
            </a:br>
            <a:r>
              <a:rPr lang="de-DE" dirty="0" err="1"/>
              <a:t>Hun</a:t>
            </a:r>
            <a:r>
              <a:rPr lang="de-DE" dirty="0"/>
              <a:t> har en </a:t>
            </a:r>
            <a:r>
              <a:rPr lang="de-DE" dirty="0" err="1"/>
              <a:t>undulat</a:t>
            </a:r>
            <a:r>
              <a:rPr lang="de-DE" dirty="0"/>
              <a:t>, </a:t>
            </a:r>
            <a:r>
              <a:rPr lang="de-DE" dirty="0" err="1"/>
              <a:t>som</a:t>
            </a:r>
            <a:r>
              <a:rPr lang="de-DE" dirty="0"/>
              <a:t> </a:t>
            </a:r>
            <a:r>
              <a:rPr lang="de-DE" dirty="0" err="1"/>
              <a:t>hun</a:t>
            </a:r>
            <a:r>
              <a:rPr lang="de-DE" dirty="0"/>
              <a:t> </a:t>
            </a:r>
            <a:r>
              <a:rPr lang="de-DE" dirty="0" err="1"/>
              <a:t>elsker</a:t>
            </a:r>
            <a:r>
              <a:rPr lang="de-DE" dirty="0"/>
              <a:t> </a:t>
            </a:r>
            <a:r>
              <a:rPr lang="de-DE" dirty="0" err="1"/>
              <a:t>meget</a:t>
            </a:r>
            <a:r>
              <a:rPr lang="de-DE" dirty="0"/>
              <a:t>.</a:t>
            </a:r>
            <a:br>
              <a:rPr lang="de-DE" dirty="0"/>
            </a:br>
            <a:endParaRPr lang="de-DE" dirty="0"/>
          </a:p>
          <a:p>
            <a:r>
              <a:rPr lang="de-DE" dirty="0"/>
              <a:t>Da steht der Tourist, </a:t>
            </a:r>
            <a:r>
              <a:rPr lang="de-DE" u="sng" dirty="0"/>
              <a:t>dem</a:t>
            </a:r>
            <a:r>
              <a:rPr lang="de-DE" dirty="0"/>
              <a:t> ich den Weg zeigte.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Der </a:t>
            </a:r>
            <a:r>
              <a:rPr lang="de-DE" dirty="0" err="1"/>
              <a:t>står</a:t>
            </a:r>
            <a:r>
              <a:rPr lang="de-DE" dirty="0"/>
              <a:t> </a:t>
            </a:r>
            <a:r>
              <a:rPr lang="de-DE" dirty="0" err="1"/>
              <a:t>turisten</a:t>
            </a:r>
            <a:r>
              <a:rPr lang="de-DE" dirty="0"/>
              <a:t>, </a:t>
            </a:r>
            <a:r>
              <a:rPr lang="de-DE" dirty="0" err="1"/>
              <a:t>som</a:t>
            </a:r>
            <a:r>
              <a:rPr lang="de-DE" dirty="0"/>
              <a:t> </a:t>
            </a: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viste</a:t>
            </a:r>
            <a:r>
              <a:rPr lang="de-DE" dirty="0"/>
              <a:t> </a:t>
            </a:r>
            <a:r>
              <a:rPr lang="de-DE" dirty="0" err="1"/>
              <a:t>vej</a:t>
            </a:r>
            <a:r>
              <a:rPr lang="de-DE" dirty="0"/>
              <a:t>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5990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9687DE-EEFA-D62A-B733-BCD70D486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2 </a:t>
            </a:r>
            <a:r>
              <a:rPr lang="de-DE" dirty="0" err="1"/>
              <a:t>ting</a:t>
            </a:r>
            <a:r>
              <a:rPr lang="de-DE" dirty="0"/>
              <a:t>, (man) SKAL </a:t>
            </a:r>
            <a:r>
              <a:rPr lang="de-DE" dirty="0" err="1"/>
              <a:t>gøre</a:t>
            </a:r>
            <a:r>
              <a:rPr lang="de-DE" dirty="0"/>
              <a:t> </a:t>
            </a:r>
            <a:r>
              <a:rPr lang="de-DE" dirty="0" err="1"/>
              <a:t>på</a:t>
            </a:r>
            <a:r>
              <a:rPr lang="de-DE" dirty="0"/>
              <a:t> </a:t>
            </a:r>
            <a:r>
              <a:rPr lang="de-DE" dirty="0" err="1"/>
              <a:t>tysk</a:t>
            </a:r>
            <a:r>
              <a:rPr lang="de-DE" dirty="0"/>
              <a:t>, </a:t>
            </a:r>
            <a:r>
              <a:rPr lang="de-DE" dirty="0" err="1"/>
              <a:t>men</a:t>
            </a:r>
            <a:r>
              <a:rPr lang="de-DE" dirty="0"/>
              <a:t> </a:t>
            </a:r>
            <a:r>
              <a:rPr lang="de-DE" dirty="0" err="1"/>
              <a:t>tit</a:t>
            </a:r>
            <a:r>
              <a:rPr lang="de-DE" dirty="0"/>
              <a:t> </a:t>
            </a:r>
            <a:r>
              <a:rPr lang="de-DE" dirty="0" err="1"/>
              <a:t>udelades</a:t>
            </a:r>
            <a:r>
              <a:rPr lang="de-DE" dirty="0"/>
              <a:t> </a:t>
            </a:r>
            <a:r>
              <a:rPr lang="de-DE" dirty="0" err="1"/>
              <a:t>på</a:t>
            </a:r>
            <a:r>
              <a:rPr lang="de-DE" dirty="0"/>
              <a:t> </a:t>
            </a:r>
            <a:r>
              <a:rPr lang="de-DE" dirty="0" err="1"/>
              <a:t>dansk</a:t>
            </a:r>
            <a:br>
              <a:rPr lang="de-DE" dirty="0"/>
            </a:br>
            <a:r>
              <a:rPr lang="de-DE" dirty="0"/>
              <a:t>Ting </a:t>
            </a:r>
            <a:r>
              <a:rPr lang="de-DE" dirty="0" err="1"/>
              <a:t>nummer</a:t>
            </a:r>
            <a:r>
              <a:rPr lang="de-DE" dirty="0"/>
              <a:t> 1: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1E51A3-0FEB-5C1F-9200-7D8308F7C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5957"/>
            <a:ext cx="10515600" cy="3686654"/>
          </a:xfrm>
        </p:spPr>
        <p:txBody>
          <a:bodyPr/>
          <a:lstStyle/>
          <a:p>
            <a:r>
              <a:rPr lang="de-DE" dirty="0" err="1"/>
              <a:t>Hvor</a:t>
            </a:r>
            <a:r>
              <a:rPr lang="de-DE" dirty="0"/>
              <a:t> er den mappe, </a:t>
            </a: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glemte</a:t>
            </a:r>
            <a:r>
              <a:rPr lang="de-DE" dirty="0"/>
              <a:t> i </a:t>
            </a:r>
            <a:r>
              <a:rPr lang="de-DE" dirty="0" err="1"/>
              <a:t>går</a:t>
            </a:r>
            <a:r>
              <a:rPr lang="de-DE" dirty="0"/>
              <a:t>?</a:t>
            </a:r>
            <a:br>
              <a:rPr lang="de-DE" dirty="0"/>
            </a:br>
            <a:br>
              <a:rPr lang="de-DE" dirty="0"/>
            </a:br>
            <a:r>
              <a:rPr lang="de-DE" dirty="0"/>
              <a:t>Wo ist die Mappe, </a:t>
            </a:r>
            <a:r>
              <a:rPr lang="de-DE" u="sng" dirty="0"/>
              <a:t>die</a:t>
            </a:r>
            <a:r>
              <a:rPr lang="de-DE" dirty="0"/>
              <a:t> ich gestern vergaß? </a:t>
            </a:r>
            <a:br>
              <a:rPr lang="de-DE" dirty="0"/>
            </a:br>
            <a:endParaRPr lang="de-DE" dirty="0"/>
          </a:p>
          <a:p>
            <a:r>
              <a:rPr lang="de-DE" dirty="0" err="1"/>
              <a:t>Hvem</a:t>
            </a:r>
            <a:r>
              <a:rPr lang="de-DE" dirty="0"/>
              <a:t> </a:t>
            </a:r>
            <a:r>
              <a:rPr lang="de-DE" dirty="0" err="1"/>
              <a:t>tilhører</a:t>
            </a:r>
            <a:r>
              <a:rPr lang="de-DE" dirty="0"/>
              <a:t> katten, Peter </a:t>
            </a:r>
            <a:r>
              <a:rPr lang="de-DE" dirty="0" err="1"/>
              <a:t>gav</a:t>
            </a:r>
            <a:r>
              <a:rPr lang="de-DE" dirty="0"/>
              <a:t> </a:t>
            </a:r>
            <a:r>
              <a:rPr lang="de-DE" dirty="0" err="1"/>
              <a:t>mælk</a:t>
            </a:r>
            <a:r>
              <a:rPr lang="de-DE" dirty="0"/>
              <a:t>?</a:t>
            </a:r>
            <a:br>
              <a:rPr lang="de-DE" dirty="0"/>
            </a:br>
            <a:br>
              <a:rPr lang="de-DE" dirty="0"/>
            </a:br>
            <a:r>
              <a:rPr lang="de-DE" dirty="0"/>
              <a:t>Wem gehört die Katze, </a:t>
            </a:r>
            <a:r>
              <a:rPr lang="de-DE" u="sng" dirty="0"/>
              <a:t>der</a:t>
            </a:r>
            <a:r>
              <a:rPr lang="de-DE" dirty="0"/>
              <a:t> Peter Milch gab?</a:t>
            </a:r>
          </a:p>
        </p:txBody>
      </p:sp>
    </p:spTree>
    <p:extLst>
      <p:ext uri="{BB962C8B-B14F-4D97-AF65-F5344CB8AC3E}">
        <p14:creationId xmlns:p14="http://schemas.microsoft.com/office/powerpoint/2010/main" val="2066902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A2CCC-27CB-C30A-5818-570369B9B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89A98-6FF2-6621-3A88-392095A74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2913"/>
            <a:ext cx="10515600" cy="2070340"/>
          </a:xfrm>
        </p:spPr>
        <p:txBody>
          <a:bodyPr>
            <a:noAutofit/>
          </a:bodyPr>
          <a:lstStyle/>
          <a:p>
            <a:r>
              <a:rPr lang="de-DE" sz="3600" dirty="0"/>
              <a:t>2 </a:t>
            </a:r>
            <a:r>
              <a:rPr lang="de-DE" sz="3600" dirty="0" err="1"/>
              <a:t>ting</a:t>
            </a:r>
            <a:r>
              <a:rPr lang="de-DE" sz="3600" dirty="0"/>
              <a:t>, (man) SKAL </a:t>
            </a:r>
            <a:r>
              <a:rPr lang="de-DE" sz="3600" dirty="0" err="1"/>
              <a:t>gøre</a:t>
            </a:r>
            <a:r>
              <a:rPr lang="de-DE" sz="3600" dirty="0"/>
              <a:t> </a:t>
            </a:r>
            <a:r>
              <a:rPr lang="de-DE" sz="3600" dirty="0" err="1"/>
              <a:t>på</a:t>
            </a:r>
            <a:r>
              <a:rPr lang="de-DE" sz="3600" dirty="0"/>
              <a:t> </a:t>
            </a:r>
            <a:r>
              <a:rPr lang="de-DE" sz="3600" dirty="0" err="1"/>
              <a:t>tysk</a:t>
            </a:r>
            <a:r>
              <a:rPr lang="de-DE" sz="3600" dirty="0"/>
              <a:t>, </a:t>
            </a:r>
            <a:r>
              <a:rPr lang="de-DE" sz="3600" dirty="0" err="1"/>
              <a:t>men</a:t>
            </a:r>
            <a:r>
              <a:rPr lang="de-DE" sz="3600" dirty="0"/>
              <a:t> </a:t>
            </a:r>
            <a:r>
              <a:rPr lang="de-DE" sz="3600" dirty="0" err="1"/>
              <a:t>tit</a:t>
            </a:r>
            <a:r>
              <a:rPr lang="de-DE" sz="3600" dirty="0"/>
              <a:t> </a:t>
            </a:r>
            <a:r>
              <a:rPr lang="de-DE" sz="3600" dirty="0" err="1"/>
              <a:t>udelades</a:t>
            </a:r>
            <a:r>
              <a:rPr lang="de-DE" sz="3600" dirty="0"/>
              <a:t> </a:t>
            </a:r>
            <a:r>
              <a:rPr lang="de-DE" sz="3600" dirty="0" err="1"/>
              <a:t>på</a:t>
            </a:r>
            <a:r>
              <a:rPr lang="de-DE" sz="3600" dirty="0"/>
              <a:t> </a:t>
            </a:r>
            <a:r>
              <a:rPr lang="de-DE" sz="3600" dirty="0" err="1"/>
              <a:t>dansk</a:t>
            </a:r>
            <a:br>
              <a:rPr lang="de-DE" sz="3600" dirty="0"/>
            </a:br>
            <a:r>
              <a:rPr lang="de-DE" sz="3600" dirty="0"/>
              <a:t>Ting </a:t>
            </a:r>
            <a:r>
              <a:rPr lang="de-DE" sz="3600" dirty="0" err="1"/>
              <a:t>nummer</a:t>
            </a:r>
            <a:r>
              <a:rPr lang="de-DE" sz="3600" dirty="0"/>
              <a:t> 1: </a:t>
            </a:r>
            <a:r>
              <a:rPr lang="de-DE" sz="3600" dirty="0" err="1"/>
              <a:t>på</a:t>
            </a:r>
            <a:r>
              <a:rPr lang="de-DE" sz="3600" dirty="0"/>
              <a:t> </a:t>
            </a:r>
            <a:r>
              <a:rPr lang="de-DE" sz="3600" dirty="0" err="1"/>
              <a:t>tysk</a:t>
            </a:r>
            <a:r>
              <a:rPr lang="de-DE" sz="3600" dirty="0"/>
              <a:t> SKAL man </a:t>
            </a:r>
            <a:r>
              <a:rPr lang="de-DE" sz="3600" dirty="0" err="1"/>
              <a:t>bruge</a:t>
            </a:r>
            <a:r>
              <a:rPr lang="de-DE" sz="3600" dirty="0"/>
              <a:t> relative </a:t>
            </a:r>
            <a:r>
              <a:rPr lang="de-DE" sz="3600" dirty="0" err="1"/>
              <a:t>pronominer</a:t>
            </a:r>
            <a:r>
              <a:rPr lang="de-DE" sz="3600" dirty="0"/>
              <a:t> </a:t>
            </a:r>
            <a:r>
              <a:rPr lang="de-DE" sz="3600" dirty="0" err="1"/>
              <a:t>om</a:t>
            </a:r>
            <a:r>
              <a:rPr lang="de-DE" sz="3600" dirty="0"/>
              <a:t> </a:t>
            </a:r>
            <a:r>
              <a:rPr lang="de-DE" sz="3600" dirty="0" err="1"/>
              <a:t>objekter</a:t>
            </a:r>
            <a:r>
              <a:rPr lang="de-DE" sz="3600" dirty="0"/>
              <a:t> (genstands- </a:t>
            </a:r>
            <a:r>
              <a:rPr lang="de-DE" sz="3600" dirty="0" err="1"/>
              <a:t>og</a:t>
            </a:r>
            <a:r>
              <a:rPr lang="de-DE" sz="3600" dirty="0"/>
              <a:t> </a:t>
            </a:r>
            <a:r>
              <a:rPr lang="de-DE" sz="3600" dirty="0" err="1"/>
              <a:t>hensynsled</a:t>
            </a:r>
            <a:r>
              <a:rPr lang="de-DE" sz="3600" dirty="0"/>
              <a:t>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EFE5D9-275C-459F-427B-6E52E9C0C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4407"/>
            <a:ext cx="10515600" cy="3321620"/>
          </a:xfrm>
        </p:spPr>
        <p:txBody>
          <a:bodyPr/>
          <a:lstStyle/>
          <a:p>
            <a:r>
              <a:rPr lang="de-DE" dirty="0" err="1"/>
              <a:t>Hvor</a:t>
            </a:r>
            <a:r>
              <a:rPr lang="de-DE" dirty="0"/>
              <a:t> er den mappe, </a:t>
            </a: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glemte</a:t>
            </a:r>
            <a:r>
              <a:rPr lang="de-DE" dirty="0"/>
              <a:t> i </a:t>
            </a:r>
            <a:r>
              <a:rPr lang="de-DE" dirty="0" err="1"/>
              <a:t>går</a:t>
            </a:r>
            <a:r>
              <a:rPr lang="de-DE" dirty="0"/>
              <a:t>?</a:t>
            </a:r>
            <a:br>
              <a:rPr lang="de-DE" dirty="0"/>
            </a:br>
            <a:br>
              <a:rPr lang="de-DE" dirty="0"/>
            </a:br>
            <a:r>
              <a:rPr lang="de-DE" dirty="0"/>
              <a:t>Wo ist die Mappe, </a:t>
            </a:r>
            <a:r>
              <a:rPr lang="de-DE" u="sng" dirty="0"/>
              <a:t>die</a:t>
            </a:r>
            <a:r>
              <a:rPr lang="de-DE" dirty="0"/>
              <a:t> ich gestern vergaß? </a:t>
            </a:r>
            <a:br>
              <a:rPr lang="de-DE" dirty="0"/>
            </a:br>
            <a:endParaRPr lang="de-DE" dirty="0"/>
          </a:p>
          <a:p>
            <a:r>
              <a:rPr lang="de-DE" dirty="0" err="1"/>
              <a:t>Hvem</a:t>
            </a:r>
            <a:r>
              <a:rPr lang="de-DE" dirty="0"/>
              <a:t> </a:t>
            </a:r>
            <a:r>
              <a:rPr lang="de-DE" dirty="0" err="1"/>
              <a:t>tilhører</a:t>
            </a:r>
            <a:r>
              <a:rPr lang="de-DE" dirty="0"/>
              <a:t> katten, Peter </a:t>
            </a:r>
            <a:r>
              <a:rPr lang="de-DE" dirty="0" err="1"/>
              <a:t>gav</a:t>
            </a:r>
            <a:r>
              <a:rPr lang="de-DE" dirty="0"/>
              <a:t> </a:t>
            </a:r>
            <a:r>
              <a:rPr lang="de-DE" dirty="0" err="1"/>
              <a:t>mælk</a:t>
            </a:r>
            <a:r>
              <a:rPr lang="de-DE" dirty="0"/>
              <a:t>?</a:t>
            </a:r>
            <a:br>
              <a:rPr lang="de-DE" dirty="0"/>
            </a:br>
            <a:br>
              <a:rPr lang="de-DE" dirty="0"/>
            </a:br>
            <a:r>
              <a:rPr lang="de-DE" dirty="0"/>
              <a:t>Wem gehört die Katze, </a:t>
            </a:r>
            <a:r>
              <a:rPr lang="de-DE" u="sng" dirty="0"/>
              <a:t>der</a:t>
            </a:r>
            <a:r>
              <a:rPr lang="de-DE" dirty="0"/>
              <a:t> Peter Milch gab?</a:t>
            </a:r>
          </a:p>
        </p:txBody>
      </p:sp>
    </p:spTree>
    <p:extLst>
      <p:ext uri="{BB962C8B-B14F-4D97-AF65-F5344CB8AC3E}">
        <p14:creationId xmlns:p14="http://schemas.microsoft.com/office/powerpoint/2010/main" val="543901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822778-46A0-4AAD-D89A-75CC735E3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2 </a:t>
            </a:r>
            <a:r>
              <a:rPr lang="de-DE" dirty="0" err="1"/>
              <a:t>ting</a:t>
            </a:r>
            <a:r>
              <a:rPr lang="de-DE" dirty="0"/>
              <a:t>, (man) SKAL </a:t>
            </a:r>
            <a:r>
              <a:rPr lang="de-DE" dirty="0" err="1"/>
              <a:t>gøre</a:t>
            </a:r>
            <a:r>
              <a:rPr lang="de-DE" dirty="0"/>
              <a:t> </a:t>
            </a:r>
            <a:r>
              <a:rPr lang="de-DE" dirty="0" err="1"/>
              <a:t>på</a:t>
            </a:r>
            <a:r>
              <a:rPr lang="de-DE" dirty="0"/>
              <a:t> </a:t>
            </a:r>
            <a:r>
              <a:rPr lang="de-DE" dirty="0" err="1"/>
              <a:t>tysk</a:t>
            </a:r>
            <a:r>
              <a:rPr lang="de-DE" dirty="0"/>
              <a:t>, </a:t>
            </a:r>
            <a:r>
              <a:rPr lang="de-DE" dirty="0" err="1"/>
              <a:t>men</a:t>
            </a:r>
            <a:r>
              <a:rPr lang="de-DE" dirty="0"/>
              <a:t> </a:t>
            </a:r>
            <a:r>
              <a:rPr lang="de-DE" dirty="0" err="1"/>
              <a:t>tit</a:t>
            </a:r>
            <a:r>
              <a:rPr lang="de-DE" dirty="0"/>
              <a:t> </a:t>
            </a:r>
            <a:r>
              <a:rPr lang="de-DE" dirty="0" err="1"/>
              <a:t>udelades</a:t>
            </a:r>
            <a:r>
              <a:rPr lang="de-DE" dirty="0"/>
              <a:t> </a:t>
            </a:r>
            <a:r>
              <a:rPr lang="de-DE" dirty="0" err="1"/>
              <a:t>på</a:t>
            </a:r>
            <a:r>
              <a:rPr lang="de-DE" dirty="0"/>
              <a:t> </a:t>
            </a:r>
            <a:r>
              <a:rPr lang="de-DE" dirty="0" err="1"/>
              <a:t>dansk</a:t>
            </a:r>
            <a:br>
              <a:rPr lang="de-DE" dirty="0"/>
            </a:br>
            <a:r>
              <a:rPr lang="de-DE" dirty="0"/>
              <a:t>Ting </a:t>
            </a:r>
            <a:r>
              <a:rPr lang="de-DE" dirty="0" err="1"/>
              <a:t>nummer</a:t>
            </a:r>
            <a:r>
              <a:rPr lang="de-DE" dirty="0"/>
              <a:t> 2: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287F5A-8FEF-1E66-E355-2CA75D160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Der er bogen, </a:t>
            </a:r>
            <a:r>
              <a:rPr lang="de-DE" u="sng" dirty="0" err="1"/>
              <a:t>som</a:t>
            </a:r>
            <a:r>
              <a:rPr lang="de-DE" dirty="0"/>
              <a:t> </a:t>
            </a: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læser</a:t>
            </a:r>
            <a:r>
              <a:rPr lang="de-DE" dirty="0"/>
              <a:t> </a:t>
            </a:r>
            <a:r>
              <a:rPr lang="de-DE" u="sng" dirty="0"/>
              <a:t>i</a:t>
            </a:r>
            <a:r>
              <a:rPr lang="de-DE" dirty="0"/>
              <a:t>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Das ist das Buch, </a:t>
            </a:r>
            <a:r>
              <a:rPr lang="de-DE" u="sng" dirty="0"/>
              <a:t>in</a:t>
            </a:r>
            <a:r>
              <a:rPr lang="de-DE" dirty="0"/>
              <a:t> </a:t>
            </a:r>
            <a:r>
              <a:rPr lang="de-DE" u="sng" dirty="0"/>
              <a:t>dem</a:t>
            </a:r>
            <a:r>
              <a:rPr lang="de-DE" dirty="0"/>
              <a:t> ich lese.</a:t>
            </a:r>
            <a:br>
              <a:rPr lang="de-DE" dirty="0"/>
            </a:br>
            <a:br>
              <a:rPr lang="de-DE" dirty="0"/>
            </a:br>
            <a:endParaRPr lang="de-DE" dirty="0"/>
          </a:p>
          <a:p>
            <a:r>
              <a:rPr lang="de-DE" dirty="0"/>
              <a:t>Pas </a:t>
            </a:r>
            <a:r>
              <a:rPr lang="de-DE" dirty="0" err="1"/>
              <a:t>på</a:t>
            </a:r>
            <a:r>
              <a:rPr lang="de-DE" dirty="0"/>
              <a:t>! Stolen, </a:t>
            </a:r>
            <a:r>
              <a:rPr lang="de-DE" u="sng" dirty="0" err="1"/>
              <a:t>som</a:t>
            </a:r>
            <a:r>
              <a:rPr lang="de-DE" dirty="0"/>
              <a:t> du </a:t>
            </a:r>
            <a:r>
              <a:rPr lang="de-DE" dirty="0" err="1"/>
              <a:t>sidder</a:t>
            </a:r>
            <a:r>
              <a:rPr lang="de-DE" dirty="0"/>
              <a:t> </a:t>
            </a:r>
            <a:r>
              <a:rPr lang="de-DE" u="sng" dirty="0" err="1"/>
              <a:t>på</a:t>
            </a:r>
            <a:r>
              <a:rPr lang="de-DE" dirty="0"/>
              <a:t>, er i </a:t>
            </a:r>
            <a:r>
              <a:rPr lang="de-DE" dirty="0" err="1"/>
              <a:t>stykker</a:t>
            </a:r>
            <a:r>
              <a:rPr lang="de-DE" dirty="0"/>
              <a:t>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Pass auf! Der Stuhl, </a:t>
            </a:r>
            <a:r>
              <a:rPr lang="de-DE" u="sng" dirty="0"/>
              <a:t>auf</a:t>
            </a:r>
            <a:r>
              <a:rPr lang="de-DE" dirty="0"/>
              <a:t> </a:t>
            </a:r>
            <a:r>
              <a:rPr lang="de-DE" u="sng" dirty="0"/>
              <a:t>dem</a:t>
            </a:r>
            <a:r>
              <a:rPr lang="de-DE" dirty="0"/>
              <a:t> du sitzt, ist kaputt.</a:t>
            </a:r>
          </a:p>
        </p:txBody>
      </p:sp>
    </p:spTree>
    <p:extLst>
      <p:ext uri="{BB962C8B-B14F-4D97-AF65-F5344CB8AC3E}">
        <p14:creationId xmlns:p14="http://schemas.microsoft.com/office/powerpoint/2010/main" val="2946574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43886-C598-DA9A-3927-187554256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64AC51-8B04-39AD-CA70-C772378E2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200" dirty="0"/>
              <a:t>2 </a:t>
            </a:r>
            <a:r>
              <a:rPr lang="de-DE" sz="3200" dirty="0" err="1"/>
              <a:t>ting</a:t>
            </a:r>
            <a:r>
              <a:rPr lang="de-DE" sz="3200" dirty="0"/>
              <a:t>, (man) SKAL </a:t>
            </a:r>
            <a:r>
              <a:rPr lang="de-DE" sz="3200" dirty="0" err="1"/>
              <a:t>gøre</a:t>
            </a:r>
            <a:r>
              <a:rPr lang="de-DE" sz="3200" dirty="0"/>
              <a:t> </a:t>
            </a:r>
            <a:r>
              <a:rPr lang="de-DE" sz="3200" dirty="0" err="1"/>
              <a:t>på</a:t>
            </a:r>
            <a:r>
              <a:rPr lang="de-DE" sz="3200" dirty="0"/>
              <a:t> </a:t>
            </a:r>
            <a:r>
              <a:rPr lang="de-DE" sz="3200" dirty="0" err="1"/>
              <a:t>tysk</a:t>
            </a:r>
            <a:r>
              <a:rPr lang="de-DE" sz="3200" dirty="0"/>
              <a:t>, </a:t>
            </a:r>
            <a:r>
              <a:rPr lang="de-DE" sz="3200" dirty="0" err="1"/>
              <a:t>men</a:t>
            </a:r>
            <a:r>
              <a:rPr lang="de-DE" sz="3200" dirty="0"/>
              <a:t> </a:t>
            </a:r>
            <a:r>
              <a:rPr lang="de-DE" sz="3200" dirty="0" err="1"/>
              <a:t>tit</a:t>
            </a:r>
            <a:r>
              <a:rPr lang="de-DE" sz="3200" dirty="0"/>
              <a:t> </a:t>
            </a:r>
            <a:r>
              <a:rPr lang="de-DE" sz="3200" dirty="0" err="1"/>
              <a:t>udelades</a:t>
            </a:r>
            <a:r>
              <a:rPr lang="de-DE" sz="3200" dirty="0"/>
              <a:t> </a:t>
            </a:r>
            <a:r>
              <a:rPr lang="de-DE" sz="3200" dirty="0" err="1"/>
              <a:t>på</a:t>
            </a:r>
            <a:r>
              <a:rPr lang="de-DE" sz="3200" dirty="0"/>
              <a:t> </a:t>
            </a:r>
            <a:r>
              <a:rPr lang="de-DE" sz="3200" dirty="0" err="1"/>
              <a:t>dansk</a:t>
            </a:r>
            <a:br>
              <a:rPr lang="de-DE" sz="3200" dirty="0"/>
            </a:br>
            <a:r>
              <a:rPr lang="de-DE" sz="3200" dirty="0"/>
              <a:t>Ting </a:t>
            </a:r>
            <a:r>
              <a:rPr lang="de-DE" sz="3200" dirty="0" err="1"/>
              <a:t>nummer</a:t>
            </a:r>
            <a:r>
              <a:rPr lang="de-DE" sz="3200" dirty="0"/>
              <a:t> 2: man </a:t>
            </a:r>
            <a:r>
              <a:rPr lang="de-DE" sz="3200" dirty="0" err="1"/>
              <a:t>må</a:t>
            </a:r>
            <a:r>
              <a:rPr lang="de-DE" sz="3200" dirty="0"/>
              <a:t> IKKE </a:t>
            </a:r>
            <a:r>
              <a:rPr lang="de-DE" sz="3200" dirty="0" err="1"/>
              <a:t>skille</a:t>
            </a:r>
            <a:r>
              <a:rPr lang="de-DE" sz="3200" dirty="0"/>
              <a:t> </a:t>
            </a:r>
            <a:r>
              <a:rPr lang="de-DE" sz="3200" dirty="0" err="1"/>
              <a:t>præposition</a:t>
            </a:r>
            <a:r>
              <a:rPr lang="de-DE" sz="3200" dirty="0"/>
              <a:t> + </a:t>
            </a:r>
            <a:r>
              <a:rPr lang="de-DE" sz="3200" dirty="0" err="1"/>
              <a:t>relativpronomen</a:t>
            </a:r>
            <a:r>
              <a:rPr lang="de-DE" sz="3200" dirty="0"/>
              <a:t> </a:t>
            </a:r>
            <a:r>
              <a:rPr lang="de-DE" sz="3200" dirty="0" err="1"/>
              <a:t>på</a:t>
            </a:r>
            <a:r>
              <a:rPr lang="de-DE" sz="3200" dirty="0"/>
              <a:t> </a:t>
            </a:r>
            <a:r>
              <a:rPr lang="de-DE" sz="3200" dirty="0" err="1"/>
              <a:t>tysk</a:t>
            </a:r>
            <a:endParaRPr lang="de-DE" sz="32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5A1A19F-5154-7879-D451-75E3F8596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Der er bogen, </a:t>
            </a:r>
            <a:r>
              <a:rPr lang="de-DE" u="sng" dirty="0" err="1"/>
              <a:t>som</a:t>
            </a:r>
            <a:r>
              <a:rPr lang="de-DE" dirty="0"/>
              <a:t> </a:t>
            </a: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læser</a:t>
            </a:r>
            <a:r>
              <a:rPr lang="de-DE" dirty="0"/>
              <a:t> </a:t>
            </a:r>
            <a:r>
              <a:rPr lang="de-DE" u="sng" dirty="0"/>
              <a:t>i</a:t>
            </a:r>
            <a:r>
              <a:rPr lang="de-DE" dirty="0"/>
              <a:t>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Das ist das Buch, </a:t>
            </a:r>
            <a:r>
              <a:rPr lang="de-DE" u="sng" dirty="0"/>
              <a:t>in</a:t>
            </a:r>
            <a:r>
              <a:rPr lang="de-DE" dirty="0"/>
              <a:t> </a:t>
            </a:r>
            <a:r>
              <a:rPr lang="de-DE" u="sng" dirty="0"/>
              <a:t>dem</a:t>
            </a:r>
            <a:r>
              <a:rPr lang="de-DE" dirty="0"/>
              <a:t> ich lese.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Pas </a:t>
            </a:r>
            <a:r>
              <a:rPr lang="de-DE" dirty="0" err="1"/>
              <a:t>på</a:t>
            </a:r>
            <a:r>
              <a:rPr lang="de-DE" dirty="0"/>
              <a:t>! Stolen, </a:t>
            </a:r>
            <a:r>
              <a:rPr lang="de-DE" u="sng" dirty="0" err="1"/>
              <a:t>som</a:t>
            </a:r>
            <a:r>
              <a:rPr lang="de-DE" dirty="0"/>
              <a:t> du </a:t>
            </a:r>
            <a:r>
              <a:rPr lang="de-DE" dirty="0" err="1"/>
              <a:t>sidder</a:t>
            </a:r>
            <a:r>
              <a:rPr lang="de-DE" dirty="0"/>
              <a:t> </a:t>
            </a:r>
            <a:r>
              <a:rPr lang="de-DE" u="sng" dirty="0" err="1"/>
              <a:t>på</a:t>
            </a:r>
            <a:r>
              <a:rPr lang="de-DE" dirty="0"/>
              <a:t>, er i </a:t>
            </a:r>
            <a:r>
              <a:rPr lang="de-DE" dirty="0" err="1"/>
              <a:t>stykker</a:t>
            </a:r>
            <a:r>
              <a:rPr lang="de-DE" dirty="0"/>
              <a:t>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Pass auf! Der Stuhl, </a:t>
            </a:r>
            <a:r>
              <a:rPr lang="de-DE" u="sng" dirty="0"/>
              <a:t>auf</a:t>
            </a:r>
            <a:r>
              <a:rPr lang="de-DE" dirty="0"/>
              <a:t> </a:t>
            </a:r>
            <a:r>
              <a:rPr lang="de-DE" u="sng" dirty="0"/>
              <a:t>dem</a:t>
            </a:r>
            <a:r>
              <a:rPr lang="de-DE" dirty="0"/>
              <a:t> du sitzt, ist kaputt.</a:t>
            </a:r>
          </a:p>
        </p:txBody>
      </p:sp>
    </p:spTree>
    <p:extLst>
      <p:ext uri="{BB962C8B-B14F-4D97-AF65-F5344CB8AC3E}">
        <p14:creationId xmlns:p14="http://schemas.microsoft.com/office/powerpoint/2010/main" val="3923275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3D3DE-F3E5-6463-A02D-FA68FA113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5D2CA8-695D-F0AB-8989-CC166B96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3200" dirty="0"/>
              <a:t>2 </a:t>
            </a:r>
            <a:r>
              <a:rPr lang="de-DE" sz="3200" dirty="0" err="1"/>
              <a:t>ting</a:t>
            </a:r>
            <a:r>
              <a:rPr lang="de-DE" sz="3200" dirty="0"/>
              <a:t>, (man) SKAL </a:t>
            </a:r>
            <a:r>
              <a:rPr lang="de-DE" sz="3200" dirty="0" err="1"/>
              <a:t>gøre</a:t>
            </a:r>
            <a:r>
              <a:rPr lang="de-DE" sz="3200" dirty="0"/>
              <a:t> </a:t>
            </a:r>
            <a:r>
              <a:rPr lang="de-DE" sz="3200" dirty="0" err="1"/>
              <a:t>på</a:t>
            </a:r>
            <a:r>
              <a:rPr lang="de-DE" sz="3200" dirty="0"/>
              <a:t> </a:t>
            </a:r>
            <a:r>
              <a:rPr lang="de-DE" sz="3200" dirty="0" err="1"/>
              <a:t>tysk</a:t>
            </a:r>
            <a:r>
              <a:rPr lang="de-DE" sz="3200" dirty="0"/>
              <a:t>, </a:t>
            </a:r>
            <a:r>
              <a:rPr lang="de-DE" sz="3200" dirty="0" err="1"/>
              <a:t>men</a:t>
            </a:r>
            <a:r>
              <a:rPr lang="de-DE" sz="3200" dirty="0"/>
              <a:t> </a:t>
            </a:r>
            <a:r>
              <a:rPr lang="de-DE" sz="3200" dirty="0" err="1"/>
              <a:t>tit</a:t>
            </a:r>
            <a:r>
              <a:rPr lang="de-DE" sz="3200" dirty="0"/>
              <a:t> </a:t>
            </a:r>
            <a:r>
              <a:rPr lang="de-DE" sz="3200" dirty="0" err="1"/>
              <a:t>udelades</a:t>
            </a:r>
            <a:r>
              <a:rPr lang="de-DE" sz="3200" dirty="0"/>
              <a:t> </a:t>
            </a:r>
            <a:r>
              <a:rPr lang="de-DE" sz="3200" dirty="0" err="1"/>
              <a:t>på</a:t>
            </a:r>
            <a:r>
              <a:rPr lang="de-DE" sz="3200" dirty="0"/>
              <a:t> </a:t>
            </a:r>
            <a:r>
              <a:rPr lang="de-DE" sz="3200" dirty="0" err="1"/>
              <a:t>dansk</a:t>
            </a:r>
            <a:br>
              <a:rPr lang="de-DE" sz="3200" dirty="0"/>
            </a:br>
            <a:r>
              <a:rPr lang="de-DE" sz="3200" dirty="0"/>
              <a:t>Ting </a:t>
            </a:r>
            <a:r>
              <a:rPr lang="de-DE" sz="3200" dirty="0" err="1"/>
              <a:t>nummer</a:t>
            </a:r>
            <a:r>
              <a:rPr lang="de-DE" sz="3200" dirty="0"/>
              <a:t> 2: man </a:t>
            </a:r>
            <a:r>
              <a:rPr lang="de-DE" sz="3200" dirty="0" err="1"/>
              <a:t>må</a:t>
            </a:r>
            <a:r>
              <a:rPr lang="de-DE" sz="3200" dirty="0"/>
              <a:t> IKKE </a:t>
            </a:r>
            <a:r>
              <a:rPr lang="de-DE" sz="3200" dirty="0" err="1"/>
              <a:t>skille</a:t>
            </a:r>
            <a:r>
              <a:rPr lang="de-DE" sz="3200" dirty="0"/>
              <a:t> </a:t>
            </a:r>
            <a:r>
              <a:rPr lang="de-DE" sz="3200" dirty="0" err="1"/>
              <a:t>præposition</a:t>
            </a:r>
            <a:r>
              <a:rPr lang="de-DE" sz="3200" dirty="0"/>
              <a:t> + </a:t>
            </a:r>
            <a:r>
              <a:rPr lang="de-DE" sz="3200" dirty="0" err="1"/>
              <a:t>relativpronomen</a:t>
            </a:r>
            <a:r>
              <a:rPr lang="de-DE" sz="3200" dirty="0"/>
              <a:t> </a:t>
            </a:r>
            <a:r>
              <a:rPr lang="de-DE" sz="3200" dirty="0" err="1"/>
              <a:t>på</a:t>
            </a:r>
            <a:r>
              <a:rPr lang="de-DE" sz="3200" dirty="0"/>
              <a:t> </a:t>
            </a:r>
            <a:r>
              <a:rPr lang="de-DE" sz="3200" dirty="0" err="1"/>
              <a:t>tysk</a:t>
            </a:r>
            <a:endParaRPr lang="de-DE" sz="32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401753-444E-478B-F07C-9FF19B484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Der er bogen, </a:t>
            </a:r>
            <a:r>
              <a:rPr lang="de-DE" u="sng" dirty="0" err="1"/>
              <a:t>som</a:t>
            </a:r>
            <a:r>
              <a:rPr lang="de-DE" dirty="0"/>
              <a:t> </a:t>
            </a: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læser</a:t>
            </a:r>
            <a:r>
              <a:rPr lang="de-DE" dirty="0"/>
              <a:t> </a:t>
            </a:r>
            <a:r>
              <a:rPr lang="de-DE" u="sng" dirty="0"/>
              <a:t>i</a:t>
            </a:r>
            <a:r>
              <a:rPr lang="de-DE" dirty="0"/>
              <a:t>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Der er bogen, </a:t>
            </a:r>
            <a:r>
              <a:rPr lang="de-DE" u="sng" dirty="0"/>
              <a:t>i </a:t>
            </a:r>
            <a:r>
              <a:rPr lang="de-DE" u="sng" dirty="0" err="1"/>
              <a:t>hvilken</a:t>
            </a:r>
            <a:r>
              <a:rPr lang="de-DE" dirty="0"/>
              <a:t> </a:t>
            </a:r>
            <a:r>
              <a:rPr lang="de-DE" dirty="0" err="1"/>
              <a:t>jeg</a:t>
            </a:r>
            <a:r>
              <a:rPr lang="de-DE" dirty="0"/>
              <a:t> </a:t>
            </a:r>
            <a:r>
              <a:rPr lang="de-DE" dirty="0" err="1"/>
              <a:t>læser</a:t>
            </a:r>
            <a:r>
              <a:rPr lang="de-DE" dirty="0"/>
              <a:t>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Das ist das Buch, </a:t>
            </a:r>
            <a:r>
              <a:rPr lang="de-DE" u="sng" dirty="0"/>
              <a:t>in</a:t>
            </a:r>
            <a:r>
              <a:rPr lang="de-DE" dirty="0"/>
              <a:t> </a:t>
            </a:r>
            <a:r>
              <a:rPr lang="de-DE" u="sng" dirty="0"/>
              <a:t>dem</a:t>
            </a:r>
            <a:r>
              <a:rPr lang="de-DE" dirty="0"/>
              <a:t> ich lese.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Pas </a:t>
            </a:r>
            <a:r>
              <a:rPr lang="de-DE" dirty="0" err="1"/>
              <a:t>på</a:t>
            </a:r>
            <a:r>
              <a:rPr lang="de-DE" dirty="0"/>
              <a:t>! Stolen, </a:t>
            </a:r>
            <a:r>
              <a:rPr lang="de-DE" u="sng" dirty="0" err="1"/>
              <a:t>som</a:t>
            </a:r>
            <a:r>
              <a:rPr lang="de-DE" dirty="0"/>
              <a:t> du </a:t>
            </a:r>
            <a:r>
              <a:rPr lang="de-DE" dirty="0" err="1"/>
              <a:t>sidder</a:t>
            </a:r>
            <a:r>
              <a:rPr lang="de-DE" dirty="0"/>
              <a:t> </a:t>
            </a:r>
            <a:r>
              <a:rPr lang="de-DE" u="sng" dirty="0" err="1"/>
              <a:t>på</a:t>
            </a:r>
            <a:r>
              <a:rPr lang="de-DE" dirty="0"/>
              <a:t>, er i </a:t>
            </a:r>
            <a:r>
              <a:rPr lang="de-DE" dirty="0" err="1"/>
              <a:t>stykker</a:t>
            </a:r>
            <a:r>
              <a:rPr lang="de-DE" dirty="0"/>
              <a:t>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Pas </a:t>
            </a:r>
            <a:r>
              <a:rPr lang="de-DE" dirty="0" err="1"/>
              <a:t>på</a:t>
            </a:r>
            <a:r>
              <a:rPr lang="de-DE" dirty="0"/>
              <a:t>! Stolen, </a:t>
            </a:r>
            <a:r>
              <a:rPr lang="de-DE" u="sng" dirty="0" err="1"/>
              <a:t>på</a:t>
            </a:r>
            <a:r>
              <a:rPr lang="de-DE" u="sng" dirty="0"/>
              <a:t> </a:t>
            </a:r>
            <a:r>
              <a:rPr lang="de-DE" u="sng" dirty="0" err="1"/>
              <a:t>hvilken</a:t>
            </a:r>
            <a:r>
              <a:rPr lang="de-DE" dirty="0"/>
              <a:t> du </a:t>
            </a:r>
            <a:r>
              <a:rPr lang="de-DE" dirty="0" err="1"/>
              <a:t>sidder</a:t>
            </a:r>
            <a:r>
              <a:rPr lang="de-DE" dirty="0"/>
              <a:t>, er i </a:t>
            </a:r>
            <a:r>
              <a:rPr lang="de-DE" dirty="0" err="1"/>
              <a:t>stykker</a:t>
            </a:r>
            <a:r>
              <a:rPr lang="de-DE" dirty="0"/>
              <a:t>.</a:t>
            </a:r>
            <a:br>
              <a:rPr lang="de-DE" dirty="0"/>
            </a:br>
            <a:br>
              <a:rPr lang="de-DE" dirty="0"/>
            </a:br>
            <a:r>
              <a:rPr lang="de-DE" dirty="0"/>
              <a:t>Pass auf! Der Stuhl, </a:t>
            </a:r>
            <a:r>
              <a:rPr lang="de-DE" u="sng" dirty="0"/>
              <a:t>auf</a:t>
            </a:r>
            <a:r>
              <a:rPr lang="de-DE" dirty="0"/>
              <a:t> </a:t>
            </a:r>
            <a:r>
              <a:rPr lang="de-DE" u="sng" dirty="0"/>
              <a:t>dem</a:t>
            </a:r>
            <a:r>
              <a:rPr lang="de-DE" dirty="0"/>
              <a:t> du sitzt, ist kaputt.</a:t>
            </a:r>
          </a:p>
        </p:txBody>
      </p:sp>
    </p:spTree>
    <p:extLst>
      <p:ext uri="{BB962C8B-B14F-4D97-AF65-F5344CB8AC3E}">
        <p14:creationId xmlns:p14="http://schemas.microsoft.com/office/powerpoint/2010/main" val="4024548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6AA2ECABD95C409339D8F0DD1B9DE5" ma:contentTypeVersion="11" ma:contentTypeDescription="Create a new document." ma:contentTypeScope="" ma:versionID="7757def3520a3409ae9b4e237dd101a7">
  <xsd:schema xmlns:xsd="http://www.w3.org/2001/XMLSchema" xmlns:xs="http://www.w3.org/2001/XMLSchema" xmlns:p="http://schemas.microsoft.com/office/2006/metadata/properties" xmlns:ns3="96419122-d6de-4470-8c30-1c0c19923d45" targetNamespace="http://schemas.microsoft.com/office/2006/metadata/properties" ma:root="true" ma:fieldsID="d80742266c28106fab2ccb09f65d7a81" ns3:_="">
    <xsd:import namespace="96419122-d6de-4470-8c30-1c0c19923d4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419122-d6de-4470-8c30-1c0c19923d4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6419122-d6de-4470-8c30-1c0c19923d45" xsi:nil="true"/>
  </documentManagement>
</p:properties>
</file>

<file path=customXml/itemProps1.xml><?xml version="1.0" encoding="utf-8"?>
<ds:datastoreItem xmlns:ds="http://schemas.openxmlformats.org/officeDocument/2006/customXml" ds:itemID="{9D7BD6A0-3B25-4CDA-962A-5AEFECDFA4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419122-d6de-4470-8c30-1c0c19923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E1B86E-D3AE-47D0-80D2-E8B8B31BB9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379180-288D-48E7-A707-3125F679BF4A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96419122-d6de-4470-8c30-1c0c19923d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642</Words>
  <Application>Microsoft Office PowerPoint</Application>
  <PresentationFormat>Widescreen</PresentationFormat>
  <Paragraphs>30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Office-tema</vt:lpstr>
      <vt:lpstr>Relative pronominer (henførende stedord)</vt:lpstr>
      <vt:lpstr>PowerPoint-præsentation</vt:lpstr>
      <vt:lpstr>Relative pronominers (henførende stedords) funktion</vt:lpstr>
      <vt:lpstr>Relative pronominers (henførende stedords) funktion: uddyber et led i en overordnet sætning – tilføjer altså information om et substantiv</vt:lpstr>
      <vt:lpstr>2 ting, (man) SKAL gøre på tysk, men tit udelades på dansk Ting nummer 1:</vt:lpstr>
      <vt:lpstr>2 ting, (man) SKAL gøre på tysk, men tit udelades på dansk Ting nummer 1: på tysk SKAL man bruge relative pronominer om objekter (genstands- og hensynsled)</vt:lpstr>
      <vt:lpstr>2 ting, (man) SKAL gøre på tysk, men tit udelades på dansk Ting nummer 2:</vt:lpstr>
      <vt:lpstr>2 ting, (man) SKAL gøre på tysk, men tit udelades på dansk Ting nummer 2: man må IKKE skille præposition + relativpronomen på tysk</vt:lpstr>
      <vt:lpstr>2 ting, (man) SKAL gøre på tysk, men tit udelades på dansk Ting nummer 2: man må IKKE skille præposition + relativpronomen på tysk</vt:lpstr>
      <vt:lpstr>Brug af relative pronominer  (henførende stedord)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Jonas Emil Klüver-Kristensen</dc:creator>
  <cp:lastModifiedBy>Jonas Emil Klüver-Kristensen</cp:lastModifiedBy>
  <cp:revision>1</cp:revision>
  <dcterms:created xsi:type="dcterms:W3CDTF">2026-04-07T03:57:47Z</dcterms:created>
  <dcterms:modified xsi:type="dcterms:W3CDTF">2026-04-07T04:49:52Z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0x0101005E6AA2ECABD95C409339D8F0DD1B9DE5</vt:lpwstr>
  </property>
</Properties>
</file>