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FB56EF-844E-462B-AD10-DBA4145EB005}" type="datetimeFigureOut">
              <a:rPr lang="da-DK" smtClean="0"/>
              <a:t>01-03-2023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5D7F3-F688-4CA7-8ACD-A93C54D4EA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4049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8EF646-73A0-4E18-BE39-09F1DD8377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8B7FA0F-BCB2-40BE-848E-EECFC2339F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3EAB091-F290-4858-BE5F-8D16E8637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D9AB0-CF8B-48A0-B6CD-87A4F225E0A1}" type="datetime1">
              <a:rPr lang="da-DK" smtClean="0"/>
              <a:t>01-03-2023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019F7EB-749E-45EA-9EDF-FBFE64F9F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65558BA-AAD2-4A60-B4A6-25FE45D78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2933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4976F1-0418-495E-8A53-E9E6484DD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5B7DFCA-3B27-422D-A2E2-625256607B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7BD0043-400D-41E6-BD87-E145B9CA4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8D16E-EB9E-412C-A5A2-C52F5F6E4E3D}" type="datetime1">
              <a:rPr lang="da-DK" smtClean="0"/>
              <a:t>01-03-2023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F122C42-7008-4F31-9F88-F047976EB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4575A04-7023-418C-AAB6-7EBCEFF23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2986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6F7317-A047-44A2-B319-429257EB0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06F17CD-B07B-4CF4-8CDB-A673E4D49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AFB57B7-91B5-4B78-AC1D-67B5F1009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1D73-BC0D-4D4B-93DE-A1CADF087F73}" type="datetime1">
              <a:rPr lang="da-DK" smtClean="0"/>
              <a:t>01-03-2023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812F270-FE6C-4B95-A0BA-80FF2EEFB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A4518C1-DA2B-4789-AC13-D8FF2E8C8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5927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101F6C-81F9-4BAB-A74D-832D76BE3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FA2A563-7C0A-4B62-82A4-B4EDE4104D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78A0D56-DEBA-460B-AA2D-5D029BF93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F38FDEB-46E7-4CD2-A22C-9895E252E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4E157-92D2-40B2-B3D3-CF3065433742}" type="datetime1">
              <a:rPr lang="da-DK" smtClean="0"/>
              <a:t>01-03-2023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94C66FE-F554-4B33-9444-BEDF6C58E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1051CD1-F414-4299-B62A-A99B07642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9248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0849F8-92D5-46A9-ADB4-1F7CF5128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880F09B-F3DF-4FC6-A3FB-A4BE8E53C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4EB6AF8-2326-4A79-A94C-9B9FFDD251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27411BA-3B0F-45B0-A609-09B0942C8D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F6AADBF-485A-4F4E-8EE2-D607CF0525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9261689-F0A9-4EB0-BB3F-1FCE2324C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1165-196F-4113-847E-EDBF5D8824B3}" type="datetime1">
              <a:rPr lang="da-DK" smtClean="0"/>
              <a:t>01-03-2023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F3B0E69-5B82-4E52-A6F4-E6A4D8578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DA5CD48-8CA5-41E0-BEE1-BBECFC30F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14262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42EDD9-DCE5-46ED-A35F-026F784FF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3570EFC-4EA3-4CC3-81DF-3961210EF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8B1C8-0D04-4671-9E26-DB6BBDAD59F6}" type="datetime1">
              <a:rPr lang="da-DK" smtClean="0"/>
              <a:t>01-03-2023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ED19F6B-01CE-410B-830A-6B6D81FEE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21F1262-9ED9-4318-BCDE-9889338C5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5161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892FB47-BA65-4262-9640-92DA2A964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3C304-96DC-4C1F-BA9B-63B66E84CD6D}" type="datetime1">
              <a:rPr lang="da-DK" smtClean="0"/>
              <a:t>01-03-2023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566DF25-5A12-46FC-B8E5-3C37634B7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E0AF251-BEDA-416C-AB7D-537496C35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0590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39FAEE-7173-470F-B552-FBD8F3654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0672972-3BFF-4B1F-BFF2-498C36EF9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D67F1E1-8FDC-444C-AE38-FC64A2F5A6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922E58D-46B6-4E3C-8586-25B3B4D6C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DED0-FCD1-42CC-B8A3-3425014BE6A4}" type="datetime1">
              <a:rPr lang="da-DK" smtClean="0"/>
              <a:t>01-03-2023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F510054-EBF1-4AF1-8B61-D31F6102A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7A31BE9-D9C0-4B82-8DB2-F4670C025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6564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E7B0F9-C7B9-49FE-82B0-E5A04201E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3F708BE-7A7D-4E98-BDFA-5867528615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9E3B79F-EC54-4252-9748-2C95DB015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909AE75-F6CF-4393-ADAC-C36415CAE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F132-4E48-4BED-9682-0BE219A99CE8}" type="datetime1">
              <a:rPr lang="da-DK" smtClean="0"/>
              <a:t>01-03-2023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6EB4386-F308-4B1A-AEA5-C84F859EB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F61CD78-BA83-4A06-840F-6817A3F98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2602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5851CE-5ADC-4CBD-A638-7D063944A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827B445-6B98-4FC8-8AED-81C44DC3E3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C326F5F-772B-42EB-98D7-550121EAF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149E3-6FC6-43DC-9149-1002EEF877AD}" type="datetime1">
              <a:rPr lang="da-DK" smtClean="0"/>
              <a:t>01-03-2023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9A8D158-86B4-4405-8AEB-BC6C3B8F5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BCBAAA0-7D45-49D1-A904-A48F9F09F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5309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FD46FDC-D311-4DF0-BB3A-E2B82C7529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AACCA80-9B48-40CC-9865-86D20C3D34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DB18B75-F55F-43B2-95B3-2DDB45817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13F2-0741-4874-8226-7E21B90F3980}" type="datetime1">
              <a:rPr lang="da-DK" smtClean="0"/>
              <a:t>01-03-2023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ED1984B-6DEE-4815-AF44-BD614B83D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92EA84-EAFE-4CDD-A5C9-F243CC5A3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2678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45FDA74-65F0-457E-A068-8AE8B2A5D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161D9BA-FDFB-46B6-B8BB-5F36EEE9E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FBD4435-4F38-4008-9E3E-D0EB59121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EB1C4-45BA-4085-A0E5-A09AA456D13E}" type="datetime1">
              <a:rPr lang="da-DK" smtClean="0"/>
              <a:t>01-03-2023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2770392-F09F-424A-AD7A-AFE798E685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9371937-0232-4889-B8AD-5731D35D6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BCD5A-2463-46BA-B654-A267DA99CBD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1358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50A9DB-91E5-475A-9A27-8097F0F6C5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Los </a:t>
            </a:r>
            <a:r>
              <a:rPr lang="da-DK" dirty="0" err="1"/>
              <a:t>meses</a:t>
            </a:r>
            <a:r>
              <a:rPr lang="da-DK" dirty="0"/>
              <a:t> en </a:t>
            </a:r>
            <a:r>
              <a:rPr lang="da-DK" dirty="0" err="1"/>
              <a:t>español</a:t>
            </a:r>
            <a:br>
              <a:rPr lang="da-DK" dirty="0"/>
            </a:br>
            <a:r>
              <a:rPr lang="da-DK" sz="2400" dirty="0"/>
              <a:t>Månederne på spansk</a:t>
            </a: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E6B6569-594F-4487-B23F-D9FE4F9B4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9472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6DD1C2-66B2-44A5-B0AD-079F6E42F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7025"/>
            <a:ext cx="10515600" cy="1325563"/>
          </a:xfrm>
        </p:spPr>
        <p:txBody>
          <a:bodyPr/>
          <a:lstStyle/>
          <a:p>
            <a:r>
              <a:rPr lang="da-DK" dirty="0" err="1"/>
              <a:t>enero</a:t>
            </a: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92E4E1D-03DB-44F7-9A6A-627C378B5D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  <a:prstGeom prst="rect">
            <a:avLst/>
          </a:prstGeom>
        </p:spPr>
      </p:pic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1F8DB72-28CB-45AA-98C2-60841C722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7265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77FB3C-885A-4874-87A6-1BE8CF992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febrero</a:t>
            </a: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FDFD9AA-3DA0-4A97-A596-30442B0EC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3</a:t>
            </a:fld>
            <a:endParaRPr lang="da-DK"/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D9027FB2-5460-4B4D-B247-06F3E9881C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961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555D0D-3C1B-4D79-829F-98A72ACB7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marzo</a:t>
            </a: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0EBCB9C-A7D6-40D3-8689-937D48797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4</a:t>
            </a:fld>
            <a:endParaRPr lang="da-DK"/>
          </a:p>
        </p:txBody>
      </p:sp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6933614D-A399-4AFA-88D4-2B86560CBF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170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23140A-B2AB-4580-8EEC-D8D1D3A29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abril</a:t>
            </a: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D2EBDA2-2794-44D7-A2FA-48FDAA4A0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5</a:t>
            </a:fld>
            <a:endParaRPr lang="da-DK"/>
          </a:p>
        </p:txBody>
      </p:sp>
      <p:pic>
        <p:nvPicPr>
          <p:cNvPr id="11" name="Pladsholder til indhold 10">
            <a:extLst>
              <a:ext uri="{FF2B5EF4-FFF2-40B4-BE49-F238E27FC236}">
                <a16:creationId xmlns:a16="http://schemas.microsoft.com/office/drawing/2014/main" id="{532DDBC1-231F-429A-9437-0207B911E5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5108" y="1825625"/>
            <a:ext cx="58017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519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E23A73-FA5E-47A1-B8DF-7BD6D54F8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mayo</a:t>
            </a: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A69E981F-900E-4717-9B93-3C7CCC9B49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  <a:prstGeom prst="rect">
            <a:avLst/>
          </a:prstGeom>
        </p:spPr>
      </p:pic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75674A8-0A05-4B63-BCE9-6068A9864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3207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898B65-7263-4861-AABF-D84660E41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junio</a:t>
            </a: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106622BA-8D23-49DF-A9AB-174F9478F7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  <a:prstGeom prst="rect">
            <a:avLst/>
          </a:prstGeom>
        </p:spPr>
      </p:pic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DA1B4DD-DBAA-4C9F-8587-DFD2A31EA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4368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27669E-7F7C-4112-80C9-345B8188B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julio</a:t>
            </a: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C1C7355-7A79-415F-AD2D-563BFCD68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8</a:t>
            </a:fld>
            <a:endParaRPr lang="da-DK"/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0D1A72A4-7370-4D5C-B252-E8100A78D1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599" y="1826815"/>
            <a:ext cx="7744923" cy="320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836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EF0B9F-6201-4D33-A2B5-9BA76CCAE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agosto</a:t>
            </a: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125007D4-510B-4380-A0FE-CD7692D439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50728" y="1825625"/>
            <a:ext cx="4490544" cy="4351338"/>
          </a:xfrm>
          <a:prstGeom prst="rect">
            <a:avLst/>
          </a:prstGeom>
        </p:spPr>
      </p:pic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73F4393-48E9-4C12-AE75-3AB59BB34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1727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A02E5E-5BA2-4A83-9659-AD3C1DD80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septiembre</a:t>
            </a: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95B3A3EB-3A41-4988-9677-29E56933D7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  <a:prstGeom prst="rect">
            <a:avLst/>
          </a:prstGeom>
        </p:spPr>
      </p:pic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ED018D6-E976-407D-A550-D959424D2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8160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00533B-E615-45D5-A45B-D8EDF7FA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octubre</a:t>
            </a: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829724B-14F7-4E4F-90D5-5FE24DF6B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11</a:t>
            </a:fld>
            <a:endParaRPr lang="da-DK"/>
          </a:p>
        </p:txBody>
      </p:sp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CF3694CF-0044-449A-B73D-8F89432E42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74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1D092A-5EB1-46CC-9275-97636D465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noviembre</a:t>
            </a: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CF3AE76-763B-4223-BEB1-21B6C086EA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2942" y="1825625"/>
            <a:ext cx="3626115" cy="4351338"/>
          </a:xfrm>
          <a:prstGeom prst="rect">
            <a:avLst/>
          </a:prstGeom>
        </p:spPr>
      </p:pic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AAC3B3F-C5A3-458C-BD9E-E64596AD6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7891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FD568E-1C6A-4E48-A3E0-1484DA2FF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diciembre</a:t>
            </a: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94CDF56-220E-4B8D-8321-F7C9E83039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  <a:prstGeom prst="rect">
            <a:avLst/>
          </a:prstGeom>
        </p:spPr>
      </p:pic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46AE9A7-773B-4C50-946C-FF6378BD2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CD5A-2463-46BA-B654-A267DA99CBDC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9849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</TotalTime>
  <Words>29</Words>
  <Application>Microsoft Office PowerPoint</Application>
  <PresentationFormat>Widescreen</PresentationFormat>
  <Paragraphs>26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Office-tema</vt:lpstr>
      <vt:lpstr>Los meses en español Månederne på spansk</vt:lpstr>
      <vt:lpstr>enero</vt:lpstr>
      <vt:lpstr>febrero</vt:lpstr>
      <vt:lpstr>marzo</vt:lpstr>
      <vt:lpstr>abril</vt:lpstr>
      <vt:lpstr>mayo</vt:lpstr>
      <vt:lpstr>junio</vt:lpstr>
      <vt:lpstr>julio</vt:lpstr>
      <vt:lpstr>agosto</vt:lpstr>
      <vt:lpstr>septiembre</vt:lpstr>
      <vt:lpstr>octubre</vt:lpstr>
      <vt:lpstr>noviembre</vt:lpstr>
      <vt:lpstr>diciembre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meses en español Månederne på spansk</dc:title>
  <dc:creator>Maida Peskovic</dc:creator>
  <cp:lastModifiedBy>Maida Peskovic</cp:lastModifiedBy>
  <cp:revision>5</cp:revision>
  <dcterms:created xsi:type="dcterms:W3CDTF">2023-02-28T13:40:34Z</dcterms:created>
  <dcterms:modified xsi:type="dcterms:W3CDTF">2023-03-01T10:02:45Z</dcterms:modified>
</cp:coreProperties>
</file>