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720"/>
  </p:normalViewPr>
  <p:slideViewPr>
    <p:cSldViewPr snapToGrid="0">
      <p:cViewPr varScale="1">
        <p:scale>
          <a:sx n="88" d="100"/>
          <a:sy n="88" d="100"/>
        </p:scale>
        <p:origin x="17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4D9D82-D6AF-2EE2-5970-B3DCD50BF0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75F652F-BD9C-EBF1-8B6B-6EC2305D33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309AA1B-18A9-C402-5282-7FBAE2FDD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AD547-CD58-3741-814A-C928646EE725}" type="datetimeFigureOut">
              <a:rPr lang="da-DK" smtClean="0"/>
              <a:t>09.09.2025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A9F8356-10B7-6284-762D-946AC675A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889E10C-44D8-A3CB-AB4D-962C88C5B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080A-6305-BA43-8AD8-0281A19ECB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68811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DB4642-16E7-DA53-4C3B-5D0747D72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A7D9842F-DDAA-29D7-FD9D-A792FE7AB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D5B04C9-BDAA-A5A4-4AE7-6F4286003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AD547-CD58-3741-814A-C928646EE725}" type="datetimeFigureOut">
              <a:rPr lang="da-DK" smtClean="0"/>
              <a:t>09.09.2025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88BBE4B-EB3B-207C-32D2-B773BBE4A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B69309B-1EFB-737B-4FEE-DEA59F163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080A-6305-BA43-8AD8-0281A19ECB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55539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8D100BD4-841F-CBC7-207A-B3A7488A2E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180536C-E8E5-18A0-C67A-3FF076D1CD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CE9C31B-11E3-2B8E-DF35-E0F9FEA08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AD547-CD58-3741-814A-C928646EE725}" type="datetimeFigureOut">
              <a:rPr lang="da-DK" smtClean="0"/>
              <a:t>09.09.2025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20B68E5-1B37-4A33-5763-6101F7012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37863FF-B0E5-DDE2-625A-9D9C105AB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080A-6305-BA43-8AD8-0281A19ECB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01671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B99BC8-1F80-1A05-8BBB-FD55F3F4D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00F00EA-0584-9C0A-DA4D-612F4246B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28CE1BB-2786-11CC-4603-6EA54B839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AD547-CD58-3741-814A-C928646EE725}" type="datetimeFigureOut">
              <a:rPr lang="da-DK" smtClean="0"/>
              <a:t>09.09.2025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E8E7C41-395C-A4FE-1740-B5BBA9146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5F1CD9A-C7DA-3D59-A33C-F2CB93658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080A-6305-BA43-8AD8-0281A19ECB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64629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D158BA-8199-9902-FA8B-984C0998C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C0DB00A-8B16-2C3C-7DFA-1C1FD19C70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E015930-1B20-BCD2-F423-7380A90F7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AD547-CD58-3741-814A-C928646EE725}" type="datetimeFigureOut">
              <a:rPr lang="da-DK" smtClean="0"/>
              <a:t>09.09.2025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EDCFF77-0B09-21ED-2949-BA52C5185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C4B7F1E-8E5A-23FA-6E55-8FAE1C28E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080A-6305-BA43-8AD8-0281A19ECB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8180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19D266-9AEB-8E3B-57EF-8F7C14631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420F9C2-33F7-73C3-E928-19C7BF1ADD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5C04789-8514-D284-E90B-138A5141B1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1335FD6-2D1E-7523-CCF0-EA07258F2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AD547-CD58-3741-814A-C928646EE725}" type="datetimeFigureOut">
              <a:rPr lang="da-DK" smtClean="0"/>
              <a:t>09.09.2025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56355AE-0C83-3947-C067-D70B30CC6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46634CA-8AD0-07F8-5119-9D95E7147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080A-6305-BA43-8AD8-0281A19ECB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036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D7E9CC-B6CF-DF02-9A2E-768E77B95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AB81DE9-D5A3-5610-0519-0601EFF6C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0617712-0635-F917-3CDE-55F4C42AC8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8627703D-E7E8-3FFE-EE02-A14BCB55D8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BC729B4F-3384-BF01-6C5C-9CE97897C9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522EEC63-E024-A7C1-9C4C-8B25B02ED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AD547-CD58-3741-814A-C928646EE725}" type="datetimeFigureOut">
              <a:rPr lang="da-DK" smtClean="0"/>
              <a:t>09.09.2025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A871396C-84B5-F679-2AFE-5E97A3A00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90E6E1BA-59CB-CB3A-B5F5-466BCFE8C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080A-6305-BA43-8AD8-0281A19ECB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34945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648152-996D-8C8A-6DF2-862E24262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08EE45B-4F75-9C38-EA56-D8032F7FF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AD547-CD58-3741-814A-C928646EE725}" type="datetimeFigureOut">
              <a:rPr lang="da-DK" smtClean="0"/>
              <a:t>09.09.2025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95AD923B-017C-451D-95B3-9585A11A1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61B89F2-6A0B-0833-52FC-6E5F60218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080A-6305-BA43-8AD8-0281A19ECB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3122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4849CB3-AEA7-1EAA-77D3-62E68C0E9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AD547-CD58-3741-814A-C928646EE725}" type="datetimeFigureOut">
              <a:rPr lang="da-DK" smtClean="0"/>
              <a:t>09.09.2025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3EB889BC-EA73-439C-4456-0FF48CFBC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B5CBD45F-4928-04CB-F72E-7DB9DC223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080A-6305-BA43-8AD8-0281A19ECB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67440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C9AC97-7A80-7E79-4348-22D8CCFA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3F0126A-B8D5-C701-2489-CA1074A4E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CB827CC-42D0-BC25-FD89-41CF70BB16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03ECEE7-D50E-FCC5-1E71-62865AD7D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AD547-CD58-3741-814A-C928646EE725}" type="datetimeFigureOut">
              <a:rPr lang="da-DK" smtClean="0"/>
              <a:t>09.09.2025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42D6514-A7CA-8988-D8DB-6667EB582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433D1EC-F907-E630-14CB-ADAAAB707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080A-6305-BA43-8AD8-0281A19ECB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18475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FDF89A-ECF9-BFC1-2D8A-17D95FD62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BA89138B-415A-FDC5-161B-341AD3244A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7BDDD99-E216-17E2-702F-2B76F57773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3932E11-8B3B-5001-BBBD-87B4CB483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AD547-CD58-3741-814A-C928646EE725}" type="datetimeFigureOut">
              <a:rPr lang="da-DK" smtClean="0"/>
              <a:t>09.09.2025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04B9C15-562B-BAE6-04E4-7E1BF89D8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A17972F-EF0E-1BA0-64B2-F5FB3102F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6080A-6305-BA43-8AD8-0281A19ECB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3935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652A997-AD5F-716F-1869-1CD0B4A35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0FDA37F-5AF6-FCD3-F98D-08A77B0CB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E430615-EDFA-6DF5-A98A-79A55F6568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4AD547-CD58-3741-814A-C928646EE725}" type="datetimeFigureOut">
              <a:rPr lang="da-DK" smtClean="0"/>
              <a:t>09.09.2025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5454630-669C-E5C3-5628-61FAA91A22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DB5598C-F57C-53C0-B43B-66EA40CA54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D6080A-6305-BA43-8AD8-0281A19ECBE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6565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38EBD6-31C2-0843-3E84-4E8C3E4E51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Fagbegreber til programmering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CAD601F-2CCF-7CCC-1773-3DD4096CB7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16871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B231B7-089D-5770-C3BD-953017336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Variabel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2348016-B4BC-D603-F540-90CBB64685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En variabel er et navn for en værdi.</a:t>
            </a:r>
          </a:p>
          <a:p>
            <a:r>
              <a:rPr lang="da-DK" dirty="0"/>
              <a:t>Variabler har typer:</a:t>
            </a:r>
          </a:p>
          <a:p>
            <a:pPr lvl="1"/>
            <a:r>
              <a:rPr lang="da-DK" dirty="0" err="1"/>
              <a:t>Boolske</a:t>
            </a:r>
            <a:r>
              <a:rPr lang="da-DK" dirty="0"/>
              <a:t> variable (</a:t>
            </a:r>
            <a:r>
              <a:rPr lang="da-DK" dirty="0" err="1"/>
              <a:t>boolean</a:t>
            </a:r>
            <a:r>
              <a:rPr lang="da-DK" dirty="0"/>
              <a:t>): Har værdierne sand eller falsk (true/false)</a:t>
            </a:r>
          </a:p>
          <a:p>
            <a:pPr lvl="1"/>
            <a:r>
              <a:rPr lang="da-DK" dirty="0"/>
              <a:t>Heltalsvariable (</a:t>
            </a:r>
            <a:r>
              <a:rPr lang="da-DK" dirty="0" err="1"/>
              <a:t>integers</a:t>
            </a:r>
            <a:r>
              <a:rPr lang="da-DK" dirty="0"/>
              <a:t>): Værdierne er et heltal fx -5, 4, 0, eller 1000</a:t>
            </a:r>
          </a:p>
          <a:p>
            <a:pPr lvl="1"/>
            <a:r>
              <a:rPr lang="da-DK" dirty="0" err="1"/>
              <a:t>Kommatalsvariable</a:t>
            </a:r>
            <a:r>
              <a:rPr lang="da-DK" dirty="0"/>
              <a:t> (</a:t>
            </a:r>
            <a:r>
              <a:rPr lang="da-DK" dirty="0" err="1"/>
              <a:t>floats</a:t>
            </a:r>
            <a:r>
              <a:rPr lang="da-DK" dirty="0"/>
              <a:t>): Værdierne er kommatal fx 3,14; -4,5 eller 340,2</a:t>
            </a:r>
          </a:p>
          <a:p>
            <a:pPr lvl="1"/>
            <a:r>
              <a:rPr lang="da-DK" dirty="0"/>
              <a:t>Tekststrenge (</a:t>
            </a:r>
            <a:r>
              <a:rPr lang="da-DK" dirty="0" err="1"/>
              <a:t>strings</a:t>
            </a:r>
            <a:r>
              <a:rPr lang="da-DK" dirty="0"/>
              <a:t>): Værdierne er tekst fx ”dette er noget tekst”</a:t>
            </a:r>
          </a:p>
          <a:p>
            <a:r>
              <a:rPr lang="da-DK" dirty="0" err="1"/>
              <a:t>Boolske</a:t>
            </a:r>
            <a:r>
              <a:rPr lang="da-DK" dirty="0"/>
              <a:t> værdier optræder i forgreninger.</a:t>
            </a:r>
          </a:p>
        </p:txBody>
      </p:sp>
      <p:pic>
        <p:nvPicPr>
          <p:cNvPr id="5" name="Billede 4" descr="Et billede, der indeholder tekst, skærmbillede, Font/skrifttype, symbol&#10;&#10;AI-genereret indhold kan være ukorrekt.">
            <a:extLst>
              <a:ext uri="{FF2B5EF4-FFF2-40B4-BE49-F238E27FC236}">
                <a16:creationId xmlns:a16="http://schemas.microsoft.com/office/drawing/2014/main" id="{218C1B33-AB84-6DE7-7325-692A71769C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3472" y="1540030"/>
            <a:ext cx="2413000" cy="889000"/>
          </a:xfrm>
          <a:prstGeom prst="rect">
            <a:avLst/>
          </a:prstGeom>
        </p:spPr>
      </p:pic>
      <p:pic>
        <p:nvPicPr>
          <p:cNvPr id="7" name="Billede 6" descr="Et billede, der indeholder Font/skrifttype, Grafik, skærmbillede, logo&#10;&#10;AI-genereret indhold kan være ukorrekt.">
            <a:extLst>
              <a:ext uri="{FF2B5EF4-FFF2-40B4-BE49-F238E27FC236}">
                <a16:creationId xmlns:a16="http://schemas.microsoft.com/office/drawing/2014/main" id="{00DD3DF6-87AB-A1A2-179A-A575672F46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2686" y="5313363"/>
            <a:ext cx="41402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350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91FCBE-E8C0-7A39-A8AE-13FC0E721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Forgreninger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7E12906-34D2-7DCB-9F0D-87EE4B69A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Forgreninger svarer til et valg.</a:t>
            </a:r>
          </a:p>
          <a:p>
            <a:r>
              <a:rPr lang="da-DK" dirty="0"/>
              <a:t>En forgrening har mindst en betingelse. En betingelse skal være enten sand eller flask. De laves typiske med sammenligninger =, &lt;, &gt;, &lt;=, eller &gt;=.</a:t>
            </a:r>
          </a:p>
          <a:p>
            <a:r>
              <a:rPr lang="da-DK" dirty="0"/>
              <a:t>Det er kun en gren, der kan blive udført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5" name="Billede 4" descr="Et billede, der indeholder skærmbillede, tekst, Font/skrifttype, nummer/tal&#10;&#10;AI-genereret indhold kan være ukorrekt.">
            <a:extLst>
              <a:ext uri="{FF2B5EF4-FFF2-40B4-BE49-F238E27FC236}">
                <a16:creationId xmlns:a16="http://schemas.microsoft.com/office/drawing/2014/main" id="{91CD9476-B650-C038-FFA4-D5E1E2D635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6700" y="3608614"/>
            <a:ext cx="3467100" cy="231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694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F11F95-B103-A221-474B-8F9A663E8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Løkker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DF3C732-17EA-0120-7EBC-2E60DBFA53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Løkker sørger for at programstumper kan blive gentaget.</a:t>
            </a:r>
          </a:p>
          <a:p>
            <a:r>
              <a:rPr lang="da-DK" dirty="0"/>
              <a:t>Der findes to slags løkker.</a:t>
            </a:r>
          </a:p>
          <a:p>
            <a:pPr lvl="1"/>
            <a:r>
              <a:rPr lang="da-DK" dirty="0"/>
              <a:t>Uendelige løkker </a:t>
            </a:r>
          </a:p>
          <a:p>
            <a:pPr lvl="1"/>
            <a:r>
              <a:rPr lang="da-DK" dirty="0"/>
              <a:t>Løkker med en betingelse: Dvs. løkker, der kun køre noget er sandt.</a:t>
            </a:r>
          </a:p>
          <a:p>
            <a:endParaRPr lang="da-DK" dirty="0"/>
          </a:p>
        </p:txBody>
      </p:sp>
      <p:pic>
        <p:nvPicPr>
          <p:cNvPr id="5" name="Billede 4" descr="Et billede, der indeholder tekst, Font/skrifttype, skærmbillede, symbol&#10;&#10;AI-genereret indhold kan være ukorrekt.">
            <a:extLst>
              <a:ext uri="{FF2B5EF4-FFF2-40B4-BE49-F238E27FC236}">
                <a16:creationId xmlns:a16="http://schemas.microsoft.com/office/drawing/2014/main" id="{CC6AE684-B1FA-8E6D-9D47-734DCB117A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2914" y="3791857"/>
            <a:ext cx="2235200" cy="1422400"/>
          </a:xfrm>
          <a:prstGeom prst="rect">
            <a:avLst/>
          </a:prstGeom>
        </p:spPr>
      </p:pic>
      <p:pic>
        <p:nvPicPr>
          <p:cNvPr id="7" name="Billede 6" descr="Et billede, der indeholder tekst, Elektrisk blå, Font/skrifttype, symbol&#10;&#10;AI-genereret indhold kan være ukorrekt.">
            <a:extLst>
              <a:ext uri="{FF2B5EF4-FFF2-40B4-BE49-F238E27FC236}">
                <a16:creationId xmlns:a16="http://schemas.microsoft.com/office/drawing/2014/main" id="{9795A9C1-D96A-2465-4C1F-EBE1D5CBDC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5187" y="3791857"/>
            <a:ext cx="19939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31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8272E2-E81A-0186-8208-F4013923E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Eventhandler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7CABF95-5BDF-3B58-2452-C5A6BDDD91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Kode, der bliver udført, når en begivenhed sker.</a:t>
            </a:r>
          </a:p>
          <a:p>
            <a:r>
              <a:rPr lang="da-DK" dirty="0"/>
              <a:t>Fx der bliver trykket på en knap, eller der modtages til radiosignal.</a:t>
            </a:r>
          </a:p>
          <a:p>
            <a:endParaRPr lang="da-DK" dirty="0"/>
          </a:p>
        </p:txBody>
      </p:sp>
      <p:pic>
        <p:nvPicPr>
          <p:cNvPr id="5" name="Billede 4" descr="Et billede, der indeholder tekst, Font/skrifttype, skærmbillede, Magenta&#10;&#10;AI-genereret indhold kan være ukorrekt.">
            <a:extLst>
              <a:ext uri="{FF2B5EF4-FFF2-40B4-BE49-F238E27FC236}">
                <a16:creationId xmlns:a16="http://schemas.microsoft.com/office/drawing/2014/main" id="{949A4A88-E95D-844C-8BDD-10DE7F9FA8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0229" y="3429000"/>
            <a:ext cx="7010400" cy="143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225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FBAF28-2409-24F4-35A1-F3A54F711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Funktioner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F9EA344-9052-8DF4-5297-B332350B5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En funktion er noget kode, der bliver kørt et andet sted.</a:t>
            </a:r>
          </a:p>
          <a:p>
            <a:r>
              <a:rPr lang="da-DK" dirty="0"/>
              <a:t>Vi kalder funktioner, for at få fx en robot til at ændre motorhastighed.</a:t>
            </a:r>
          </a:p>
          <a:p>
            <a:r>
              <a:rPr lang="da-DK" dirty="0"/>
              <a:t>En funktion som </a:t>
            </a:r>
            <a:r>
              <a:rPr lang="da-DK" dirty="0" err="1"/>
              <a:t>makecode</a:t>
            </a:r>
            <a:r>
              <a:rPr lang="da-DK" dirty="0"/>
              <a:t> stiller til rådighed for os, kaldes en </a:t>
            </a:r>
            <a:r>
              <a:rPr lang="da-DK"/>
              <a:t>indbygget funktion.</a:t>
            </a:r>
            <a:endParaRPr lang="da-DK" dirty="0"/>
          </a:p>
        </p:txBody>
      </p:sp>
      <p:pic>
        <p:nvPicPr>
          <p:cNvPr id="5" name="Billede 4" descr="Et billede, der indeholder tekst, grøn, Font/skrifttype, skærmbillede&#10;&#10;AI-genereret indhold kan være ukorrekt.">
            <a:extLst>
              <a:ext uri="{FF2B5EF4-FFF2-40B4-BE49-F238E27FC236}">
                <a16:creationId xmlns:a16="http://schemas.microsoft.com/office/drawing/2014/main" id="{8F3276C6-CC39-A106-DD84-42C0509BDB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770551"/>
            <a:ext cx="51816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559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232</Words>
  <Application>Microsoft Macintosh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Office-tema</vt:lpstr>
      <vt:lpstr>Fagbegreber til programmering</vt:lpstr>
      <vt:lpstr>Variabel</vt:lpstr>
      <vt:lpstr>Forgreninger</vt:lpstr>
      <vt:lpstr>Løkker</vt:lpstr>
      <vt:lpstr>Eventhandler</vt:lpstr>
      <vt:lpstr>Funktioner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Jens Christian Larsen</dc:creator>
  <cp:lastModifiedBy>Jens Christian Larsen</cp:lastModifiedBy>
  <cp:revision>7</cp:revision>
  <dcterms:created xsi:type="dcterms:W3CDTF">2025-09-09T12:43:59Z</dcterms:created>
  <dcterms:modified xsi:type="dcterms:W3CDTF">2025-09-09T13:04:40Z</dcterms:modified>
</cp:coreProperties>
</file>