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62" r:id="rId4"/>
    <p:sldId id="257" r:id="rId5"/>
    <p:sldId id="258" r:id="rId6"/>
    <p:sldId id="259" r:id="rId7"/>
    <p:sldId id="260" r:id="rId8"/>
    <p:sldId id="261" r:id="rId9"/>
    <p:sldId id="263" r:id="rId10"/>
    <p:sldId id="265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17"/>
    <p:restoredTop sz="94720"/>
  </p:normalViewPr>
  <p:slideViewPr>
    <p:cSldViewPr snapToGrid="0">
      <p:cViewPr varScale="1">
        <p:scale>
          <a:sx n="102" d="100"/>
          <a:sy n="102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1703EE-0052-C2ED-D67A-A8F18F5E8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89D926E-0013-908C-1909-3A3F6E2864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1AA0997-E015-7567-0F5C-877DC139A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229F-9B9C-1241-A667-B062916200B6}" type="datetimeFigureOut">
              <a:rPr lang="da-DK" smtClean="0"/>
              <a:t>24.09.2025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E4A205A-DBB3-6ABC-A8C0-32D5F0C9E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CA329D7-DA54-13B8-4CFC-A93F28E33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E401-3E8B-E14A-8CBF-CAE0C153D50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1304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174560-BB8E-BE97-294F-977558900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002AB9D-8D6E-2385-1239-3E6DD6D154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3EB581D-D38F-E7CB-7B02-C47740421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229F-9B9C-1241-A667-B062916200B6}" type="datetimeFigureOut">
              <a:rPr lang="da-DK" smtClean="0"/>
              <a:t>24.09.2025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45437B4-DC93-1EC1-BF66-E0979DCA4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62389FA-05BD-3CD2-C3C0-972BA6D13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E401-3E8B-E14A-8CBF-CAE0C153D50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7137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A3E07464-E5E9-98A6-83B1-FAB92009AF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7C5C938-94EF-6BCF-288C-04D479F36A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144B71A-9D37-9E23-9845-F4600AE22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229F-9B9C-1241-A667-B062916200B6}" type="datetimeFigureOut">
              <a:rPr lang="da-DK" smtClean="0"/>
              <a:t>24.09.2025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AF89CC7-42C8-F903-8067-0BD709457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C76FEEB-77EB-00F8-14D6-7CA63B11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E401-3E8B-E14A-8CBF-CAE0C153D50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4755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0F3295-B827-8168-6CE4-56AC62AC9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FB00954-E43E-25D8-0631-2317E0921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2C26685-B4F1-4CE0-5687-748892036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229F-9B9C-1241-A667-B062916200B6}" type="datetimeFigureOut">
              <a:rPr lang="da-DK" smtClean="0"/>
              <a:t>24.09.2025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F62ADA7-C606-CF6B-7DF1-B34C68E45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5917F50-69A0-C978-195B-77F37614D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E401-3E8B-E14A-8CBF-CAE0C153D50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1459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261B83-D04F-C12B-699A-BFF84A406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8D6C8C3-502A-974D-0FB7-BF2F35356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4569FC5-BD71-AE70-0C36-A43489C1D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229F-9B9C-1241-A667-B062916200B6}" type="datetimeFigureOut">
              <a:rPr lang="da-DK" smtClean="0"/>
              <a:t>24.09.2025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7A6A8C4-7670-49BE-678F-87AE0E019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B2A3997-9FB8-8828-BCAA-D390FAF87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E401-3E8B-E14A-8CBF-CAE0C153D50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2586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81FDFA-3548-E8A7-9AB4-4025A5C7D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8B31948-F18F-92D6-C22B-EF443643E3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75CCB1E-BB6A-0A66-09D1-A07F373A87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B0A8591-98E4-8C88-61E5-F98A71161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229F-9B9C-1241-A667-B062916200B6}" type="datetimeFigureOut">
              <a:rPr lang="da-DK" smtClean="0"/>
              <a:t>24.09.2025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16127F0-09EB-EB83-BA4B-D6CB93DD8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CA7852C-E460-9EE4-142D-3561F9F3E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E401-3E8B-E14A-8CBF-CAE0C153D50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99676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95071F-C215-3090-CABE-6805DF8B8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6EE4209-1A31-FADB-8D2F-0CF087235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65FF4FA-56CE-915E-F321-3926AC9AB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A428E93-D340-4707-2D56-621D5589B8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61F4A27-0D49-FDAD-FAE8-CDD013D390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342414D-E342-00C3-58A8-A773987E4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229F-9B9C-1241-A667-B062916200B6}" type="datetimeFigureOut">
              <a:rPr lang="da-DK" smtClean="0"/>
              <a:t>24.09.2025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E29CE01-D953-07CE-EFC9-DDC2F7AFD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A5A0FDE-2DE3-0A26-A85C-3309BEAB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E401-3E8B-E14A-8CBF-CAE0C153D50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9343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5DC53A-F184-CB98-33BE-7244EF1E5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7F39FAA-3420-756E-78B8-5B0169021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229F-9B9C-1241-A667-B062916200B6}" type="datetimeFigureOut">
              <a:rPr lang="da-DK" smtClean="0"/>
              <a:t>24.09.2025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999E724-6837-752C-88F9-C79CCC977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64275C5-BB7D-E93D-942A-856C34BC1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E401-3E8B-E14A-8CBF-CAE0C153D50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15706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08605C3F-FDC9-561D-7AEE-F051DD34D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229F-9B9C-1241-A667-B062916200B6}" type="datetimeFigureOut">
              <a:rPr lang="da-DK" smtClean="0"/>
              <a:t>24.09.2025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D119E50-9BC6-83D8-9A35-F2917AFBE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F0F997D-150F-3D69-C07D-8A4E3DCA1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E401-3E8B-E14A-8CBF-CAE0C153D50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661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046D44-2AB1-1AA3-799D-0CF89F5F0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CE087B0-490B-A456-7F1C-25F548597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D532FB6-A169-371F-E9E9-CED32B19C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9C0321A-5FAF-72CB-FCED-8938409AA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229F-9B9C-1241-A667-B062916200B6}" type="datetimeFigureOut">
              <a:rPr lang="da-DK" smtClean="0"/>
              <a:t>24.09.2025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3BFDE93-264D-B6E8-069F-9D5A8D6D4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BA937B6-6C09-65DF-4257-A4FDCDF61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E401-3E8B-E14A-8CBF-CAE0C153D50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2417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CFA0C3-07B8-F1F5-8D20-FE90533E0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7F3EB072-1D6D-74E4-BF97-274D610E6E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63D8EC0-559C-D5F3-4583-D54C46CD66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0984DD8-00A4-A926-4A3B-45C47430A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E229F-9B9C-1241-A667-B062916200B6}" type="datetimeFigureOut">
              <a:rPr lang="da-DK" smtClean="0"/>
              <a:t>24.09.2025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9379BA3-1F0C-AD4D-AA34-6F8396C08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C9F6F7A-FE45-3ED9-2D74-8E5DBECD6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E401-3E8B-E14A-8CBF-CAE0C153D50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86975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D78E561-3F18-5539-6C05-38C2C3382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12128B9-45C5-C876-8668-66EB9E0DAF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0B6D2E6-1EB7-E63D-3058-72614E7D7C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5E229F-9B9C-1241-A667-B062916200B6}" type="datetimeFigureOut">
              <a:rPr lang="da-DK" smtClean="0"/>
              <a:t>24.09.2025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65F2C4D-DC34-AA17-EAA7-63A8F8BBF7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00D445A-28AF-463C-F4F0-9A54E2B831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C0E401-3E8B-E14A-8CBF-CAE0C153D50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50916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B764EF-D559-D587-DAE2-6766CFE051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Design af robotslalom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FE5B9BA-8827-D13A-E184-70946CE7C0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12137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A26949-E5DF-3250-032F-1F868F59B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5120D11-4E5F-3AE2-1686-9D1704F7E9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 må nu være kreative. I skal designe en version af robotslalom</a:t>
            </a:r>
          </a:p>
          <a:p>
            <a:r>
              <a:rPr lang="da-DK" dirty="0"/>
              <a:t>Hvem er deltagerne i jeres version?</a:t>
            </a:r>
          </a:p>
          <a:p>
            <a:r>
              <a:rPr lang="da-DK" dirty="0"/>
              <a:t>Er det en konkurrence eller en ”leg”?</a:t>
            </a:r>
          </a:p>
          <a:p>
            <a:r>
              <a:rPr lang="da-DK" dirty="0"/>
              <a:t>Hvilke aspekter vil I gerne have frem?</a:t>
            </a:r>
          </a:p>
          <a:p>
            <a:r>
              <a:rPr lang="da-DK" dirty="0"/>
              <a:t>Træf valg i forhold til de fire perspektiver i robotspilhjulet.</a:t>
            </a:r>
          </a:p>
          <a:p>
            <a:pPr lvl="1"/>
            <a:r>
              <a:rPr lang="da-DK" dirty="0"/>
              <a:t>Formuler korte hypoteser om, hvordan jeres valg har indflydelse på deltagernes oplevelse af spillet.</a:t>
            </a:r>
          </a:p>
          <a:p>
            <a:r>
              <a:rPr lang="da-DK" dirty="0"/>
              <a:t>Saml det ovenstående, så det kan præsenteres for andre.</a:t>
            </a:r>
          </a:p>
        </p:txBody>
      </p:sp>
    </p:spTree>
    <p:extLst>
      <p:ext uri="{BB962C8B-B14F-4D97-AF65-F5344CB8AC3E}">
        <p14:creationId xmlns:p14="http://schemas.microsoft.com/office/powerpoint/2010/main" val="2605005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B0EA2A-7738-0F2E-ED7E-199A1AECB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og hvad?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35E7D66-556A-C8A0-C357-70068D1D9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Vi skal designe robotslalom.</a:t>
            </a:r>
          </a:p>
          <a:p>
            <a:r>
              <a:rPr lang="da-DK" dirty="0"/>
              <a:t>Design handler om at skabe </a:t>
            </a:r>
            <a:r>
              <a:rPr lang="da-DK" i="1" dirty="0"/>
              <a:t>noget</a:t>
            </a:r>
            <a:r>
              <a:rPr lang="da-DK" dirty="0"/>
              <a:t> til </a:t>
            </a:r>
            <a:r>
              <a:rPr lang="da-DK" i="1" dirty="0"/>
              <a:t>nogen</a:t>
            </a:r>
            <a:r>
              <a:rPr lang="da-DK" dirty="0"/>
              <a:t>.</a:t>
            </a:r>
          </a:p>
          <a:p>
            <a:r>
              <a:rPr lang="da-DK" dirty="0"/>
              <a:t>Nogen (= hvem) kommer før noget (=hvad).</a:t>
            </a:r>
          </a:p>
          <a:p>
            <a:r>
              <a:rPr lang="da-DK" dirty="0"/>
              <a:t>Så vi nødt til at forholde os til hvem der skal deltage i robotslalom. Fx:</a:t>
            </a:r>
          </a:p>
          <a:p>
            <a:pPr lvl="1"/>
            <a:r>
              <a:rPr lang="da-DK" dirty="0"/>
              <a:t>Børn</a:t>
            </a:r>
          </a:p>
          <a:p>
            <a:pPr lvl="1"/>
            <a:r>
              <a:rPr lang="da-DK" dirty="0"/>
              <a:t>Unge</a:t>
            </a:r>
          </a:p>
          <a:p>
            <a:r>
              <a:rPr lang="da-DK" dirty="0"/>
              <a:t>Vi også nødt til at se på den kontekst de deltager i robotslalom:</a:t>
            </a:r>
          </a:p>
          <a:p>
            <a:pPr lvl="1"/>
            <a:r>
              <a:rPr lang="da-DK" dirty="0"/>
              <a:t>Er det en seriøs konkurrence?</a:t>
            </a:r>
          </a:p>
          <a:p>
            <a:pPr lvl="1"/>
            <a:r>
              <a:rPr lang="da-DK" dirty="0"/>
              <a:t>Er det noget vi ”leger” dvs. en useriøs konkurrence?</a:t>
            </a:r>
          </a:p>
          <a:p>
            <a:r>
              <a:rPr lang="da-DK" dirty="0"/>
              <a:t>Det giver anledning til at vælge nogle aspekter, vi ønsker at deltagerne oplever.</a:t>
            </a:r>
          </a:p>
        </p:txBody>
      </p:sp>
    </p:spTree>
    <p:extLst>
      <p:ext uri="{BB962C8B-B14F-4D97-AF65-F5344CB8AC3E}">
        <p14:creationId xmlns:p14="http://schemas.microsoft.com/office/powerpoint/2010/main" val="1771712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817C27-F06D-8AA1-10E7-8ADBA36BD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og hvad?</a:t>
            </a:r>
          </a:p>
        </p:txBody>
      </p:sp>
      <p:pic>
        <p:nvPicPr>
          <p:cNvPr id="4" name="Pladsholder til indhold 4" descr="Et billede, der indeholder bord&#10;&#10;Automatisk genereret beskrivelse">
            <a:extLst>
              <a:ext uri="{FF2B5EF4-FFF2-40B4-BE49-F238E27FC236}">
                <a16:creationId xmlns:a16="http://schemas.microsoft.com/office/drawing/2014/main" id="{887D7137-2A53-9C1C-16DE-BDFA4DAE7A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652" y="1825625"/>
            <a:ext cx="8574695" cy="4351338"/>
          </a:xfrm>
        </p:spPr>
      </p:pic>
    </p:spTree>
    <p:extLst>
      <p:ext uri="{BB962C8B-B14F-4D97-AF65-F5344CB8AC3E}">
        <p14:creationId xmlns:p14="http://schemas.microsoft.com/office/powerpoint/2010/main" val="436914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45AD46-EC32-CE7F-D429-782783817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Spilhjul for robotslalom</a:t>
            </a:r>
          </a:p>
        </p:txBody>
      </p:sp>
      <p:pic>
        <p:nvPicPr>
          <p:cNvPr id="5" name="Pladsholder til indhold 4" descr="Et billede, der indeholder tekst, Font/skrifttype, cirkel, logo&#10;&#10;AI-genereret indhold kan være ukorrekt.">
            <a:extLst>
              <a:ext uri="{FF2B5EF4-FFF2-40B4-BE49-F238E27FC236}">
                <a16:creationId xmlns:a16="http://schemas.microsoft.com/office/drawing/2014/main" id="{BEB9F5FE-560A-B7F5-C57B-2EEABDA881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15395" y="1825625"/>
            <a:ext cx="4961210" cy="4351338"/>
          </a:xfrm>
        </p:spPr>
      </p:pic>
    </p:spTree>
    <p:extLst>
      <p:ext uri="{BB962C8B-B14F-4D97-AF65-F5344CB8AC3E}">
        <p14:creationId xmlns:p14="http://schemas.microsoft.com/office/powerpoint/2010/main" val="16965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C7346D-A096-5C39-D30F-8991187E2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Banen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623F238-7B8F-4309-36D3-31344E535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88429" cy="4351338"/>
          </a:xfrm>
        </p:spPr>
        <p:txBody>
          <a:bodyPr/>
          <a:lstStyle/>
          <a:p>
            <a:r>
              <a:rPr lang="da-DK" dirty="0"/>
              <a:t>Størrelse af bane i forhold til robotten</a:t>
            </a:r>
          </a:p>
          <a:p>
            <a:r>
              <a:rPr lang="da-DK" dirty="0"/>
              <a:t>Materialer: Bane på papir, bane med malertape, bane slalomporte.</a:t>
            </a:r>
          </a:p>
          <a:p>
            <a:r>
              <a:rPr lang="da-DK" dirty="0"/>
              <a:t>Antal ”porte”</a:t>
            </a:r>
          </a:p>
          <a:p>
            <a:r>
              <a:rPr lang="da-DK" dirty="0"/>
              <a:t>Typer af ”porte” fx skarpt eller blødt sving</a:t>
            </a:r>
          </a:p>
          <a:p>
            <a:r>
              <a:rPr lang="da-DK" dirty="0"/>
              <a:t>Placering af start og mål.</a:t>
            </a:r>
          </a:p>
        </p:txBody>
      </p:sp>
      <p:pic>
        <p:nvPicPr>
          <p:cNvPr id="4" name="Pladsholder til indhold 4" descr="Et billede, der indeholder tekst, Font/skrifttype, cirkel, logo&#10;&#10;AI-genereret indhold kan være ukorrekt.">
            <a:extLst>
              <a:ext uri="{FF2B5EF4-FFF2-40B4-BE49-F238E27FC236}">
                <a16:creationId xmlns:a16="http://schemas.microsoft.com/office/drawing/2014/main" id="{04DF8986-8179-973B-DD3C-19D7A56231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2590" y="1825625"/>
            <a:ext cx="496121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831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5C4C42-56FE-0369-A1A6-FCF51230B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Regler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207FBFB-39B4-2152-34B4-DFCBB37C2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26795" cy="4351338"/>
          </a:xfrm>
        </p:spPr>
        <p:txBody>
          <a:bodyPr/>
          <a:lstStyle/>
          <a:p>
            <a:r>
              <a:rPr lang="da-DK" dirty="0"/>
              <a:t>Hvor startes der?</a:t>
            </a:r>
          </a:p>
          <a:p>
            <a:r>
              <a:rPr lang="da-DK" dirty="0"/>
              <a:t>Hvornår er robotten i mål?</a:t>
            </a:r>
          </a:p>
          <a:p>
            <a:r>
              <a:rPr lang="da-DK" dirty="0"/>
              <a:t>Hvordan tages der tid?</a:t>
            </a:r>
          </a:p>
          <a:p>
            <a:r>
              <a:rPr lang="da-DK" dirty="0"/>
              <a:t>Hvor mange gennemkørsler har hver robot</a:t>
            </a:r>
          </a:p>
          <a:p>
            <a:r>
              <a:rPr lang="da-DK" dirty="0"/>
              <a:t>Hvad er det samlede resultat ved flere gennemkørsler? </a:t>
            </a:r>
          </a:p>
          <a:p>
            <a:r>
              <a:rPr lang="da-DK" dirty="0"/>
              <a:t>Straf for at vælte en ”port” komme uden for banen?</a:t>
            </a:r>
          </a:p>
        </p:txBody>
      </p:sp>
      <p:pic>
        <p:nvPicPr>
          <p:cNvPr id="4" name="Pladsholder til indhold 4" descr="Et billede, der indeholder tekst, Font/skrifttype, cirkel, logo&#10;&#10;AI-genereret indhold kan være ukorrekt.">
            <a:extLst>
              <a:ext uri="{FF2B5EF4-FFF2-40B4-BE49-F238E27FC236}">
                <a16:creationId xmlns:a16="http://schemas.microsoft.com/office/drawing/2014/main" id="{9B507589-CFB5-E91B-16FE-2245BF43BE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4995" y="1253331"/>
            <a:ext cx="496121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832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E9CE93-DEEA-5FA6-0750-DA188AB38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Robotstyring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A960DFD-F632-0E28-A39F-0909194EC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4390" cy="4351338"/>
          </a:xfrm>
        </p:spPr>
        <p:txBody>
          <a:bodyPr/>
          <a:lstStyle/>
          <a:p>
            <a:r>
              <a:rPr lang="da-DK" dirty="0"/>
              <a:t>Robotten skal programmeres</a:t>
            </a:r>
          </a:p>
          <a:p>
            <a:r>
              <a:rPr lang="da-DK" dirty="0"/>
              <a:t>Robotten skal fjernstyres</a:t>
            </a:r>
          </a:p>
          <a:p>
            <a:pPr lvl="1"/>
            <a:r>
              <a:rPr lang="da-DK" dirty="0"/>
              <a:t>Hvis fjernstyret, hvordan med hastighed og evne til at dreje.</a:t>
            </a:r>
          </a:p>
          <a:p>
            <a:pPr lvl="1"/>
            <a:r>
              <a:rPr lang="da-DK" dirty="0"/>
              <a:t>Skal alle robotter være ens?</a:t>
            </a:r>
          </a:p>
          <a:p>
            <a:pPr lvl="1"/>
            <a:r>
              <a:rPr lang="da-DK" dirty="0"/>
              <a:t>Må fjernbetjeningen tilpasses banen?</a:t>
            </a:r>
          </a:p>
        </p:txBody>
      </p:sp>
      <p:pic>
        <p:nvPicPr>
          <p:cNvPr id="4" name="Pladsholder til indhold 4" descr="Et billede, der indeholder tekst, Font/skrifttype, cirkel, logo&#10;&#10;AI-genereret indhold kan være ukorrekt.">
            <a:extLst>
              <a:ext uri="{FF2B5EF4-FFF2-40B4-BE49-F238E27FC236}">
                <a16:creationId xmlns:a16="http://schemas.microsoft.com/office/drawing/2014/main" id="{D7E977FC-9080-6042-7114-130F5ADFCC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2590" y="1518639"/>
            <a:ext cx="496121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694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9D435F-9154-BA26-5379-B4C4587C3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Deltagere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3F0C8B9-6687-5513-06A3-C44FF7445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4390" cy="4351338"/>
          </a:xfrm>
        </p:spPr>
        <p:txBody>
          <a:bodyPr/>
          <a:lstStyle/>
          <a:p>
            <a:r>
              <a:rPr lang="da-DK" dirty="0"/>
              <a:t>En robot af gangen?</a:t>
            </a:r>
          </a:p>
          <a:p>
            <a:r>
              <a:rPr lang="da-DK"/>
              <a:t>To robotter på ens baner?</a:t>
            </a:r>
            <a:endParaRPr lang="da-DK" dirty="0"/>
          </a:p>
        </p:txBody>
      </p:sp>
      <p:pic>
        <p:nvPicPr>
          <p:cNvPr id="4" name="Pladsholder til indhold 4" descr="Et billede, der indeholder tekst, Font/skrifttype, cirkel, logo&#10;&#10;AI-genereret indhold kan være ukorrekt.">
            <a:extLst>
              <a:ext uri="{FF2B5EF4-FFF2-40B4-BE49-F238E27FC236}">
                <a16:creationId xmlns:a16="http://schemas.microsoft.com/office/drawing/2014/main" id="{0EA3EDBC-703B-6F0C-E55B-AD1100961E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2590" y="1690688"/>
            <a:ext cx="496121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183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27682B-BEBE-F5B5-70BA-1034F8CFB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Hypoteser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270D969-5484-88B5-BAC2-5028E7F55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Begynd med hvem der er deltager, hvad målene for dem er? (fx er det en konkurrence eller en ”leg”)</a:t>
            </a:r>
          </a:p>
          <a:p>
            <a:r>
              <a:rPr lang="da-DK" dirty="0"/>
              <a:t>Træf nogle valg i forbindelse med de fire perspektiver: Regler, robotstyring, deltagere og banen.</a:t>
            </a:r>
          </a:p>
          <a:p>
            <a:r>
              <a:rPr lang="da-DK" dirty="0"/>
              <a:t>De valg I træffer i forbindelse med de fire perspektiver, har en betydning for de mål I sætter. Hvilket kan formuleres som hypoteser. Fx:</a:t>
            </a:r>
          </a:p>
          <a:p>
            <a:pPr lvl="1"/>
            <a:r>
              <a:rPr lang="da-DK" dirty="0"/>
              <a:t>Hvis banen laves …, så vil deltagerne synes … om robotslalom</a:t>
            </a:r>
          </a:p>
          <a:p>
            <a:pPr lvl="1"/>
            <a:r>
              <a:rPr lang="da-DK" dirty="0"/>
              <a:t>Deltagerne vil synes at …, hvis reglerne er …</a:t>
            </a:r>
          </a:p>
          <a:p>
            <a:pPr lvl="1"/>
            <a:r>
              <a:rPr lang="da-DK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320285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400</Words>
  <Application>Microsoft Macintosh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Office-tema</vt:lpstr>
      <vt:lpstr>Design af robotslalom</vt:lpstr>
      <vt:lpstr>Hvem og hvad?</vt:lpstr>
      <vt:lpstr>Hvem og hvad?</vt:lpstr>
      <vt:lpstr>Spilhjul for robotslalom</vt:lpstr>
      <vt:lpstr>Banen</vt:lpstr>
      <vt:lpstr>Regler</vt:lpstr>
      <vt:lpstr>Robotstyring</vt:lpstr>
      <vt:lpstr>Deltagere</vt:lpstr>
      <vt:lpstr>Hypoteser</vt:lpstr>
      <vt:lpstr>Opgave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Jens Christian Larsen</dc:creator>
  <cp:lastModifiedBy>Jens Christian Larsen</cp:lastModifiedBy>
  <cp:revision>8</cp:revision>
  <dcterms:created xsi:type="dcterms:W3CDTF">2025-09-22T12:48:00Z</dcterms:created>
  <dcterms:modified xsi:type="dcterms:W3CDTF">2025-09-24T07:44:06Z</dcterms:modified>
</cp:coreProperties>
</file>