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60" r:id="rId5"/>
    <p:sldId id="261" r:id="rId6"/>
    <p:sldId id="259" r:id="rId7"/>
  </p:sldIdLst>
  <p:sldSz cx="12192000" cy="6858000"/>
  <p:notesSz cx="6858000" cy="9144000"/>
  <p:defaultTextStyle>
    <a:defPPr>
      <a:defRPr lang="da-D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529"/>
    <p:restoredTop sz="94667"/>
  </p:normalViewPr>
  <p:slideViewPr>
    <p:cSldViewPr snapToGrid="0">
      <p:cViewPr varScale="1">
        <p:scale>
          <a:sx n="84" d="100"/>
          <a:sy n="84" d="100"/>
        </p:scale>
        <p:origin x="904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502030A-3BFD-E432-26FC-C2CF3C716CA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Undertitel 2">
            <a:extLst>
              <a:ext uri="{FF2B5EF4-FFF2-40B4-BE49-F238E27FC236}">
                <a16:creationId xmlns:a16="http://schemas.microsoft.com/office/drawing/2014/main" id="{273C4442-6C44-3A79-11B2-4971032A543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a-DK"/>
              <a:t>Klik for at redigere undertiteltypografien i masteren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BC9FB7F6-136A-E4FC-A234-BA27BBF064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10DCD0-D0CE-1F42-87BB-99BDB4AEE637}" type="datetimeFigureOut">
              <a:rPr lang="da-DK" smtClean="0"/>
              <a:t>04.11.2025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BF05E918-B108-032E-90E6-1E569B235A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AF1257F4-2FE2-A106-0C07-224AF1FA7C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4D00A2-CD0E-714B-9EE0-84D913691A1C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9690465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54264C2-FA4E-226D-2E33-CBD8FCA0E6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lodret titel 2">
            <a:extLst>
              <a:ext uri="{FF2B5EF4-FFF2-40B4-BE49-F238E27FC236}">
                <a16:creationId xmlns:a16="http://schemas.microsoft.com/office/drawing/2014/main" id="{6DE52DC7-67DE-B28B-6B1D-C8F4D3A908E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F9388466-1227-CC43-BDD4-FC0220F58C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10DCD0-D0CE-1F42-87BB-99BDB4AEE637}" type="datetimeFigureOut">
              <a:rPr lang="da-DK" smtClean="0"/>
              <a:t>04.11.2025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69ABA888-1668-7D39-08F6-830A928302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815BA306-E219-6CBE-4452-56829E2C5E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4D00A2-CD0E-714B-9EE0-84D913691A1C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0653486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et titel 1">
            <a:extLst>
              <a:ext uri="{FF2B5EF4-FFF2-40B4-BE49-F238E27FC236}">
                <a16:creationId xmlns:a16="http://schemas.microsoft.com/office/drawing/2014/main" id="{DD35EE8A-F5B2-FADF-938B-7FD4D06899E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lodret titel 2">
            <a:extLst>
              <a:ext uri="{FF2B5EF4-FFF2-40B4-BE49-F238E27FC236}">
                <a16:creationId xmlns:a16="http://schemas.microsoft.com/office/drawing/2014/main" id="{5478A374-5FBF-76CA-F304-68D973D721A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A37C9EDB-8E72-BE77-E7FB-9DA559F70C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10DCD0-D0CE-1F42-87BB-99BDB4AEE637}" type="datetimeFigureOut">
              <a:rPr lang="da-DK" smtClean="0"/>
              <a:t>04.11.2025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519AC74A-736C-4E1C-E70B-BFC009D9B8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92BB1F71-5677-39E7-FA48-9F3B86F077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4D00A2-CD0E-714B-9EE0-84D913691A1C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2401840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9D272B2-BB36-CA92-F76D-3BFF4CE7B0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DE180E64-30F1-0E78-F171-B7B603D6359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EAF91625-7A8A-932F-3D07-B565BB4841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10DCD0-D0CE-1F42-87BB-99BDB4AEE637}" type="datetimeFigureOut">
              <a:rPr lang="da-DK" smtClean="0"/>
              <a:t>04.11.2025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B9267158-7E0E-E848-CE1E-17F07A0685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C64C322C-A2C8-46B8-3FC8-57A5EFF3A0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4D00A2-CD0E-714B-9EE0-84D913691A1C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0707623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FC5B238-EC65-D68D-4767-0B0A894CA3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4472DD18-1FED-BCDA-AA9E-7E42C409827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ECC94551-0879-F9A6-3170-DB994CACF9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10DCD0-D0CE-1F42-87BB-99BDB4AEE637}" type="datetimeFigureOut">
              <a:rPr lang="da-DK" smtClean="0"/>
              <a:t>04.11.2025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EEA48828-823A-F4C2-BD84-40751F61F0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56449388-4D7B-5DB0-EB0D-869C0C1737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4D00A2-CD0E-714B-9EE0-84D913691A1C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7543811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A15D82B-38B3-4F20-F70F-E0961B7999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37786919-B9CF-0D7A-C637-477B256BDC3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indhold 3">
            <a:extLst>
              <a:ext uri="{FF2B5EF4-FFF2-40B4-BE49-F238E27FC236}">
                <a16:creationId xmlns:a16="http://schemas.microsoft.com/office/drawing/2014/main" id="{838A6055-31EC-39CF-4CF4-2EF7491B16D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FED47362-BABE-A52D-5F5D-DB2136C791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10DCD0-D0CE-1F42-87BB-99BDB4AEE637}" type="datetimeFigureOut">
              <a:rPr lang="da-DK" smtClean="0"/>
              <a:t>04.11.2025</a:t>
            </a:fld>
            <a:endParaRPr lang="da-DK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C0B97E64-D411-27B6-96ED-5F69214511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B0FF4010-BC56-78AA-C517-3AA2E04F95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4D00A2-CD0E-714B-9EE0-84D913691A1C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3403420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EE3438D-4FE6-ED9B-3BBC-0AB75A5A2E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38ED006D-D90C-5B2C-D51E-E2626368D9C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" name="Pladsholder til indhold 3">
            <a:extLst>
              <a:ext uri="{FF2B5EF4-FFF2-40B4-BE49-F238E27FC236}">
                <a16:creationId xmlns:a16="http://schemas.microsoft.com/office/drawing/2014/main" id="{6587D50E-25EB-5B9A-A44C-D3FE30ACEB9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tekst 4">
            <a:extLst>
              <a:ext uri="{FF2B5EF4-FFF2-40B4-BE49-F238E27FC236}">
                <a16:creationId xmlns:a16="http://schemas.microsoft.com/office/drawing/2014/main" id="{F35D44C3-6499-AE85-089B-1CC01211915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6" name="Pladsholder til indhold 5">
            <a:extLst>
              <a:ext uri="{FF2B5EF4-FFF2-40B4-BE49-F238E27FC236}">
                <a16:creationId xmlns:a16="http://schemas.microsoft.com/office/drawing/2014/main" id="{C6B2CF42-EAEA-2934-1786-0A6F12064B4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7" name="Pladsholder til dato 6">
            <a:extLst>
              <a:ext uri="{FF2B5EF4-FFF2-40B4-BE49-F238E27FC236}">
                <a16:creationId xmlns:a16="http://schemas.microsoft.com/office/drawing/2014/main" id="{21DA4CF0-94E3-4B45-40E2-43E4FCF139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10DCD0-D0CE-1F42-87BB-99BDB4AEE637}" type="datetimeFigureOut">
              <a:rPr lang="da-DK" smtClean="0"/>
              <a:t>04.11.2025</a:t>
            </a:fld>
            <a:endParaRPr lang="da-DK"/>
          </a:p>
        </p:txBody>
      </p:sp>
      <p:sp>
        <p:nvSpPr>
          <p:cNvPr id="8" name="Pladsholder til sidefod 7">
            <a:extLst>
              <a:ext uri="{FF2B5EF4-FFF2-40B4-BE49-F238E27FC236}">
                <a16:creationId xmlns:a16="http://schemas.microsoft.com/office/drawing/2014/main" id="{2D7033FE-EF99-4DEA-3475-4E0CDCDBCE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9" name="Pladsholder til slidenummer 8">
            <a:extLst>
              <a:ext uri="{FF2B5EF4-FFF2-40B4-BE49-F238E27FC236}">
                <a16:creationId xmlns:a16="http://schemas.microsoft.com/office/drawing/2014/main" id="{AC066513-1B9B-F18A-380B-8FEB4946B1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4D00A2-CD0E-714B-9EE0-84D913691A1C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8453090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BE4C62B-00F8-C90F-7033-A2803DC832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dato 2">
            <a:extLst>
              <a:ext uri="{FF2B5EF4-FFF2-40B4-BE49-F238E27FC236}">
                <a16:creationId xmlns:a16="http://schemas.microsoft.com/office/drawing/2014/main" id="{B601DA66-EBF4-6FB3-A663-7140561595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10DCD0-D0CE-1F42-87BB-99BDB4AEE637}" type="datetimeFigureOut">
              <a:rPr lang="da-DK" smtClean="0"/>
              <a:t>04.11.2025</a:t>
            </a:fld>
            <a:endParaRPr lang="da-DK"/>
          </a:p>
        </p:txBody>
      </p:sp>
      <p:sp>
        <p:nvSpPr>
          <p:cNvPr id="4" name="Pladsholder til sidefod 3">
            <a:extLst>
              <a:ext uri="{FF2B5EF4-FFF2-40B4-BE49-F238E27FC236}">
                <a16:creationId xmlns:a16="http://schemas.microsoft.com/office/drawing/2014/main" id="{30256420-DE24-9AA0-1042-6687C29B2A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Pladsholder til slidenummer 4">
            <a:extLst>
              <a:ext uri="{FF2B5EF4-FFF2-40B4-BE49-F238E27FC236}">
                <a16:creationId xmlns:a16="http://schemas.microsoft.com/office/drawing/2014/main" id="{8DF60EE2-8A12-EA9A-66B8-48800D777C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4D00A2-CD0E-714B-9EE0-84D913691A1C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7031493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>
            <a:extLst>
              <a:ext uri="{FF2B5EF4-FFF2-40B4-BE49-F238E27FC236}">
                <a16:creationId xmlns:a16="http://schemas.microsoft.com/office/drawing/2014/main" id="{70417461-6026-FCE2-A1DF-CF0E75F8CE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10DCD0-D0CE-1F42-87BB-99BDB4AEE637}" type="datetimeFigureOut">
              <a:rPr lang="da-DK" smtClean="0"/>
              <a:t>04.11.2025</a:t>
            </a:fld>
            <a:endParaRPr lang="da-DK"/>
          </a:p>
        </p:txBody>
      </p:sp>
      <p:sp>
        <p:nvSpPr>
          <p:cNvPr id="3" name="Pladsholder til sidefod 2">
            <a:extLst>
              <a:ext uri="{FF2B5EF4-FFF2-40B4-BE49-F238E27FC236}">
                <a16:creationId xmlns:a16="http://schemas.microsoft.com/office/drawing/2014/main" id="{FEAB9C8B-0157-F87C-7AF9-5B132DD919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slidenummer 3">
            <a:extLst>
              <a:ext uri="{FF2B5EF4-FFF2-40B4-BE49-F238E27FC236}">
                <a16:creationId xmlns:a16="http://schemas.microsoft.com/office/drawing/2014/main" id="{EDD34887-7658-AF6D-A664-1D4AB2C7B6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4D00A2-CD0E-714B-9EE0-84D913691A1C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4555854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8257FA3-3F33-CCB0-BA71-E909517620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F1347207-9393-5640-38EF-9D3E1704AF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79BECCFB-4458-5046-6B77-767457020D1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BA3E17F5-8D71-D815-2E7E-8D051FDD72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10DCD0-D0CE-1F42-87BB-99BDB4AEE637}" type="datetimeFigureOut">
              <a:rPr lang="da-DK" smtClean="0"/>
              <a:t>04.11.2025</a:t>
            </a:fld>
            <a:endParaRPr lang="da-DK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6F14C930-8DBA-510A-DE0A-534B800DEE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4F4EB56C-A64C-B18B-E701-5F167813D7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4D00A2-CD0E-714B-9EE0-84D913691A1C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3154098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8834122-7D7E-C77A-0F52-6FB0E03BAF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billede 2">
            <a:extLst>
              <a:ext uri="{FF2B5EF4-FFF2-40B4-BE49-F238E27FC236}">
                <a16:creationId xmlns:a16="http://schemas.microsoft.com/office/drawing/2014/main" id="{3B75EBED-93CB-D86A-A552-BFB1EB9F837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a-DK"/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5313D52A-9AC5-DCE2-C6B7-BF8D02DC4D1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668EDD75-3EF2-14BF-B1D2-9B05F20DB0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10DCD0-D0CE-1F42-87BB-99BDB4AEE637}" type="datetimeFigureOut">
              <a:rPr lang="da-DK" smtClean="0"/>
              <a:t>04.11.2025</a:t>
            </a:fld>
            <a:endParaRPr lang="da-DK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29764D85-A3E4-B546-0032-75B5C51CE9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ED629943-AFFD-6CF3-2BB8-8C60620182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4D00A2-CD0E-714B-9EE0-84D913691A1C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658229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itel 1">
            <a:extLst>
              <a:ext uri="{FF2B5EF4-FFF2-40B4-BE49-F238E27FC236}">
                <a16:creationId xmlns:a16="http://schemas.microsoft.com/office/drawing/2014/main" id="{EC6C6A85-99F3-33CC-2037-B1EE25FA67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027A78EF-964E-0C01-57E9-4A45E6F8401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0E94BC0F-1046-E2D3-2077-1EA7392A8B9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910DCD0-D0CE-1F42-87BB-99BDB4AEE637}" type="datetimeFigureOut">
              <a:rPr lang="da-DK" smtClean="0"/>
              <a:t>04.11.2025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AB0E9A17-8660-3E36-C78B-1D600DD1C47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52960CDF-CF87-F17E-86EC-E708E74699B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44D00A2-CD0E-714B-9EE0-84D913691A1C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2415305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2A02CBB-7893-A33F-F4C8-DDCE77CC21E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a-DK" dirty="0"/>
              <a:t>Introduktion til app-programmering</a:t>
            </a:r>
          </a:p>
        </p:txBody>
      </p:sp>
      <p:sp>
        <p:nvSpPr>
          <p:cNvPr id="3" name="Undertitel 2">
            <a:extLst>
              <a:ext uri="{FF2B5EF4-FFF2-40B4-BE49-F238E27FC236}">
                <a16:creationId xmlns:a16="http://schemas.microsoft.com/office/drawing/2014/main" id="{099EF488-B442-08AA-DF04-A760238EB13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da-DK" dirty="0"/>
              <a:t>”</a:t>
            </a:r>
            <a:r>
              <a:rPr lang="da-DK" dirty="0" err="1"/>
              <a:t>There</a:t>
            </a:r>
            <a:r>
              <a:rPr lang="da-DK" dirty="0"/>
              <a:t> is an app for </a:t>
            </a:r>
            <a:r>
              <a:rPr lang="da-DK" dirty="0" err="1"/>
              <a:t>that</a:t>
            </a:r>
            <a:r>
              <a:rPr lang="da-DK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0835247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75E780B-0BCE-2EC8-DAE9-EE26EC5BA0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Proces</a:t>
            </a:r>
          </a:p>
        </p:txBody>
      </p:sp>
      <p:pic>
        <p:nvPicPr>
          <p:cNvPr id="5" name="Pladsholder til indhold 4" descr="Et billede, der indeholder diagram, tekst, linje/række, skærmbillede&#10;&#10;AI-genereret indhold kan være ukorrekt.">
            <a:extLst>
              <a:ext uri="{FF2B5EF4-FFF2-40B4-BE49-F238E27FC236}">
                <a16:creationId xmlns:a16="http://schemas.microsoft.com/office/drawing/2014/main" id="{6109220E-7946-4CBF-0E18-4D227F40894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660733" y="1825625"/>
            <a:ext cx="6870533" cy="4351338"/>
          </a:xfrm>
        </p:spPr>
      </p:pic>
    </p:spTree>
    <p:extLst>
      <p:ext uri="{BB962C8B-B14F-4D97-AF65-F5344CB8AC3E}">
        <p14:creationId xmlns:p14="http://schemas.microsoft.com/office/powerpoint/2010/main" val="25043910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7D2DF11-62E4-D78C-F3AB-805B32C2A1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err="1"/>
              <a:t>Fuzzy</a:t>
            </a:r>
            <a:r>
              <a:rPr lang="da-DK" dirty="0"/>
              <a:t> front end</a:t>
            </a:r>
          </a:p>
        </p:txBody>
      </p:sp>
      <p:pic>
        <p:nvPicPr>
          <p:cNvPr id="5" name="Pladsholder til indhold 4" descr="Et billede, der indeholder Font/skrifttype, linje/række, tekst&#10;&#10;AI-genereret indhold kan være ukorrekt.">
            <a:extLst>
              <a:ext uri="{FF2B5EF4-FFF2-40B4-BE49-F238E27FC236}">
                <a16:creationId xmlns:a16="http://schemas.microsoft.com/office/drawing/2014/main" id="{C53734AF-D6E0-A7F9-66BB-4CF5B088B0C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79860" y="1825625"/>
            <a:ext cx="9632280" cy="4351338"/>
          </a:xfrm>
        </p:spPr>
      </p:pic>
    </p:spTree>
    <p:extLst>
      <p:ext uri="{BB962C8B-B14F-4D97-AF65-F5344CB8AC3E}">
        <p14:creationId xmlns:p14="http://schemas.microsoft.com/office/powerpoint/2010/main" val="7568539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93FB093-D5ED-EE67-43B3-03E51016E3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Designspørgsmål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6E013011-853D-65A0-E8C2-5DB225CF453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a-DK" dirty="0"/>
              <a:t>Hvem er brugeren?</a:t>
            </a:r>
          </a:p>
          <a:p>
            <a:r>
              <a:rPr lang="da-DK" dirty="0"/>
              <a:t>Hvordan er forholdet mellem design og bruger?</a:t>
            </a:r>
          </a:p>
          <a:p>
            <a:pPr lvl="1"/>
            <a:r>
              <a:rPr lang="da-DK" dirty="0"/>
              <a:t>Krav</a:t>
            </a:r>
          </a:p>
          <a:p>
            <a:pPr lvl="1"/>
            <a:r>
              <a:rPr lang="da-DK" dirty="0"/>
              <a:t>Designprincipper</a:t>
            </a:r>
          </a:p>
          <a:p>
            <a:r>
              <a:rPr lang="da-DK" dirty="0"/>
              <a:t>Hvordan evaluere vi vores design?</a:t>
            </a:r>
          </a:p>
          <a:p>
            <a:r>
              <a:rPr lang="da-DK" dirty="0"/>
              <a:t>Hvilke mål kan vores design opfylde?</a:t>
            </a:r>
          </a:p>
        </p:txBody>
      </p:sp>
    </p:spTree>
    <p:extLst>
      <p:ext uri="{BB962C8B-B14F-4D97-AF65-F5344CB8AC3E}">
        <p14:creationId xmlns:p14="http://schemas.microsoft.com/office/powerpoint/2010/main" val="30392739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F216E58-F934-AEC0-3085-C5227A80BF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Prototyper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D2EFBD4E-B1DD-736B-A32E-48F52341052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a-DK" dirty="0"/>
              <a:t>Papirprototyper</a:t>
            </a:r>
          </a:p>
          <a:p>
            <a:r>
              <a:rPr lang="da-DK" dirty="0"/>
              <a:t>Programmerede prototyper</a:t>
            </a:r>
          </a:p>
          <a:p>
            <a:r>
              <a:rPr lang="da-DK" dirty="0" err="1"/>
              <a:t>Lofi</a:t>
            </a:r>
            <a:r>
              <a:rPr lang="da-DK"/>
              <a:t> til </a:t>
            </a:r>
            <a:r>
              <a:rPr lang="da-DK" dirty="0" err="1"/>
              <a:t>Hifi</a:t>
            </a:r>
            <a:r>
              <a:rPr lang="da-DK" dirty="0"/>
              <a:t> prototype</a:t>
            </a:r>
          </a:p>
          <a:p>
            <a:r>
              <a:rPr lang="da-DK" dirty="0"/>
              <a:t>Sammenhængen mellem, hvad brugeren ser, og hvad </a:t>
            </a:r>
            <a:r>
              <a:rPr lang="da-DK" dirty="0" err="1"/>
              <a:t>app’en</a:t>
            </a:r>
            <a:r>
              <a:rPr lang="da-DK" dirty="0"/>
              <a:t> gør skal indfanges i en prototype.</a:t>
            </a:r>
          </a:p>
        </p:txBody>
      </p:sp>
    </p:spTree>
    <p:extLst>
      <p:ext uri="{BB962C8B-B14F-4D97-AF65-F5344CB8AC3E}">
        <p14:creationId xmlns:p14="http://schemas.microsoft.com/office/powerpoint/2010/main" val="20839555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927E8E0-25E6-8D40-E2BC-C46542CE55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Trelagsarkitektur</a:t>
            </a:r>
          </a:p>
        </p:txBody>
      </p:sp>
      <p:sp>
        <p:nvSpPr>
          <p:cNvPr id="4" name="Afrundet rektangel 3">
            <a:extLst>
              <a:ext uri="{FF2B5EF4-FFF2-40B4-BE49-F238E27FC236}">
                <a16:creationId xmlns:a16="http://schemas.microsoft.com/office/drawing/2014/main" id="{C1C74567-483E-DBD4-4A9E-6B956902B511}"/>
              </a:ext>
            </a:extLst>
          </p:cNvPr>
          <p:cNvSpPr/>
          <p:nvPr/>
        </p:nvSpPr>
        <p:spPr>
          <a:xfrm>
            <a:off x="2070538" y="1690688"/>
            <a:ext cx="8313683" cy="1063022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sz="2800" dirty="0"/>
              <a:t>Præsentationslag (Front-end/User interface)</a:t>
            </a:r>
          </a:p>
        </p:txBody>
      </p:sp>
      <p:sp>
        <p:nvSpPr>
          <p:cNvPr id="5" name="Afrundet rektangel 4">
            <a:extLst>
              <a:ext uri="{FF2B5EF4-FFF2-40B4-BE49-F238E27FC236}">
                <a16:creationId xmlns:a16="http://schemas.microsoft.com/office/drawing/2014/main" id="{872BCAA0-AA5A-2EE9-9C43-935C464F6C86}"/>
              </a:ext>
            </a:extLst>
          </p:cNvPr>
          <p:cNvSpPr/>
          <p:nvPr/>
        </p:nvSpPr>
        <p:spPr>
          <a:xfrm>
            <a:off x="2070538" y="3429000"/>
            <a:ext cx="8429296" cy="964324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sz="2800" dirty="0"/>
              <a:t>Logiklag (kode)</a:t>
            </a:r>
          </a:p>
        </p:txBody>
      </p:sp>
      <p:sp>
        <p:nvSpPr>
          <p:cNvPr id="6" name="Afrundet rektangel 5">
            <a:extLst>
              <a:ext uri="{FF2B5EF4-FFF2-40B4-BE49-F238E27FC236}">
                <a16:creationId xmlns:a16="http://schemas.microsoft.com/office/drawing/2014/main" id="{D9F325A4-D2CE-A14D-527A-D3FD09163234}"/>
              </a:ext>
            </a:extLst>
          </p:cNvPr>
          <p:cNvSpPr/>
          <p:nvPr/>
        </p:nvSpPr>
        <p:spPr>
          <a:xfrm>
            <a:off x="2070538" y="5108028"/>
            <a:ext cx="8408276" cy="914400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sz="2800" dirty="0" err="1"/>
              <a:t>Datalag</a:t>
            </a:r>
            <a:r>
              <a:rPr lang="da-DK" sz="2800" dirty="0"/>
              <a:t> (database/internettet)</a:t>
            </a:r>
          </a:p>
        </p:txBody>
      </p:sp>
      <p:cxnSp>
        <p:nvCxnSpPr>
          <p:cNvPr id="8" name="Lige pilforbindelse 7">
            <a:extLst>
              <a:ext uri="{FF2B5EF4-FFF2-40B4-BE49-F238E27FC236}">
                <a16:creationId xmlns:a16="http://schemas.microsoft.com/office/drawing/2014/main" id="{7667DC78-2E43-D3F9-FF77-722AA312E59B}"/>
              </a:ext>
            </a:extLst>
          </p:cNvPr>
          <p:cNvCxnSpPr/>
          <p:nvPr/>
        </p:nvCxnSpPr>
        <p:spPr>
          <a:xfrm>
            <a:off x="3605048" y="2753710"/>
            <a:ext cx="0" cy="67529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0" name="Lige pilforbindelse 9">
            <a:extLst>
              <a:ext uri="{FF2B5EF4-FFF2-40B4-BE49-F238E27FC236}">
                <a16:creationId xmlns:a16="http://schemas.microsoft.com/office/drawing/2014/main" id="{D7F582C9-0470-CD9D-E478-8E633FFAB280}"/>
              </a:ext>
            </a:extLst>
          </p:cNvPr>
          <p:cNvCxnSpPr/>
          <p:nvPr/>
        </p:nvCxnSpPr>
        <p:spPr>
          <a:xfrm flipV="1">
            <a:off x="7956331" y="2753710"/>
            <a:ext cx="0" cy="67529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2" name="Lige pilforbindelse 11">
            <a:extLst>
              <a:ext uri="{FF2B5EF4-FFF2-40B4-BE49-F238E27FC236}">
                <a16:creationId xmlns:a16="http://schemas.microsoft.com/office/drawing/2014/main" id="{57D7F726-AD8E-7236-DA1B-915145366BD9}"/>
              </a:ext>
            </a:extLst>
          </p:cNvPr>
          <p:cNvCxnSpPr/>
          <p:nvPr/>
        </p:nvCxnSpPr>
        <p:spPr>
          <a:xfrm>
            <a:off x="3605048" y="4393324"/>
            <a:ext cx="0" cy="714704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4" name="Lige pilforbindelse 13">
            <a:extLst>
              <a:ext uri="{FF2B5EF4-FFF2-40B4-BE49-F238E27FC236}">
                <a16:creationId xmlns:a16="http://schemas.microsoft.com/office/drawing/2014/main" id="{9F67CEB0-9C78-4768-E4E2-C7C991A6130D}"/>
              </a:ext>
            </a:extLst>
          </p:cNvPr>
          <p:cNvCxnSpPr/>
          <p:nvPr/>
        </p:nvCxnSpPr>
        <p:spPr>
          <a:xfrm flipV="1">
            <a:off x="8029903" y="4393324"/>
            <a:ext cx="0" cy="714704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5808589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42</TotalTime>
  <Words>86</Words>
  <Application>Microsoft Macintosh PowerPoint</Application>
  <PresentationFormat>Widescreen</PresentationFormat>
  <Paragraphs>20</Paragraphs>
  <Slides>6</Slides>
  <Notes>0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3</vt:i4>
      </vt:variant>
      <vt:variant>
        <vt:lpstr>Tema</vt:lpstr>
      </vt:variant>
      <vt:variant>
        <vt:i4>1</vt:i4>
      </vt:variant>
      <vt:variant>
        <vt:lpstr>Slidetitler</vt:lpstr>
      </vt:variant>
      <vt:variant>
        <vt:i4>6</vt:i4>
      </vt:variant>
    </vt:vector>
  </HeadingPairs>
  <TitlesOfParts>
    <vt:vector size="10" baseType="lpstr">
      <vt:lpstr>Aptos</vt:lpstr>
      <vt:lpstr>Aptos Display</vt:lpstr>
      <vt:lpstr>Arial</vt:lpstr>
      <vt:lpstr>Office-tema</vt:lpstr>
      <vt:lpstr>Introduktion til app-programmering</vt:lpstr>
      <vt:lpstr>Proces</vt:lpstr>
      <vt:lpstr>Fuzzy front end</vt:lpstr>
      <vt:lpstr>Designspørgsmål</vt:lpstr>
      <vt:lpstr>Prototyper</vt:lpstr>
      <vt:lpstr>Trelagsarkitektur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Jens Christian Larsen</dc:creator>
  <cp:lastModifiedBy>Jens Christian Larsen</cp:lastModifiedBy>
  <cp:revision>6</cp:revision>
  <dcterms:created xsi:type="dcterms:W3CDTF">2025-11-04T06:30:08Z</dcterms:created>
  <dcterms:modified xsi:type="dcterms:W3CDTF">2025-11-04T09:32:11Z</dcterms:modified>
</cp:coreProperties>
</file>