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4" r:id="rId3"/>
    <p:sldId id="260" r:id="rId4"/>
    <p:sldId id="261" r:id="rId5"/>
    <p:sldId id="262" r:id="rId6"/>
    <p:sldId id="265" r:id="rId7"/>
    <p:sldId id="263" r:id="rId8"/>
    <p:sldId id="257" r:id="rId9"/>
    <p:sldId id="259" r:id="rId10"/>
    <p:sldId id="258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7"/>
    <p:restoredTop sz="94773"/>
  </p:normalViewPr>
  <p:slideViewPr>
    <p:cSldViewPr snapToGrid="0">
      <p:cViewPr varScale="1">
        <p:scale>
          <a:sx n="120" d="100"/>
          <a:sy n="120" d="100"/>
        </p:scale>
        <p:origin x="6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DE189F-9FBE-E342-B4D1-4F2D8A17E5E6}" type="datetimeFigureOut">
              <a:rPr lang="da-DK" smtClean="0"/>
              <a:t>11.11.2025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9EB7D6-7613-ED42-827D-FD13B2DC89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6586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err="1"/>
              <a:t>https</a:t>
            </a:r>
            <a:r>
              <a:rPr lang="da-DK" dirty="0"/>
              <a:t>://</a:t>
            </a:r>
            <a:r>
              <a:rPr lang="da-DK" dirty="0" err="1"/>
              <a:t>this</a:t>
            </a:r>
            <a:r>
              <a:rPr lang="da-DK" dirty="0"/>
              <a:t>-person-</a:t>
            </a:r>
            <a:r>
              <a:rPr lang="da-DK" dirty="0" err="1"/>
              <a:t>does</a:t>
            </a:r>
            <a:r>
              <a:rPr lang="da-DK" dirty="0"/>
              <a:t>-not-</a:t>
            </a:r>
            <a:r>
              <a:rPr lang="da-DK" dirty="0" err="1"/>
              <a:t>exist.com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9EB7D6-7613-ED42-827D-FD13B2DC89BD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3817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5DDC89-76F9-B105-773D-3EC8529912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11B0590-5411-557B-2611-DDD6CE7885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E1EA21D-F804-47A7-18C5-096A78B8F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47F9-B4C0-6E4B-9484-45695E46367B}" type="datetimeFigureOut">
              <a:rPr lang="da-DK" smtClean="0"/>
              <a:t>11.11.2025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168D30A-50B2-8584-B018-61FB82D70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21B5E46-7300-BB11-A8DA-E3E884435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58DD-3297-8E48-A925-2AEDD719E8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3113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FF4456-0417-6304-D128-4BB1A3A51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9A15B7B-8E31-AC20-E10B-067A389E56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966210F-E42D-D5F0-5102-B4B9FA150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47F9-B4C0-6E4B-9484-45695E46367B}" type="datetimeFigureOut">
              <a:rPr lang="da-DK" smtClean="0"/>
              <a:t>11.11.2025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0B621B8-6C20-FD28-7882-30621BC95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44BBC9A-F79E-881B-AFA0-18E200B24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58DD-3297-8E48-A925-2AEDD719E8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4119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6F77C371-41D6-469E-814D-DF21E0C11B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599C134-D8B9-A3FD-7ABA-2ED3030BC9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424B549-8694-2E11-CEE9-9DC26A679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47F9-B4C0-6E4B-9484-45695E46367B}" type="datetimeFigureOut">
              <a:rPr lang="da-DK" smtClean="0"/>
              <a:t>11.11.2025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003B967-CFE9-89BD-50DF-3A53CF04B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A76C3FD-D382-3D40-07E9-04FC221E6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58DD-3297-8E48-A925-2AEDD719E8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0616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EF6639-BB0D-B409-BC2F-ECDC489A2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BAB3E00-F2B4-22F9-B491-E1058075F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0EDB228-3578-4EDE-D5E5-27030DA6B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47F9-B4C0-6E4B-9484-45695E46367B}" type="datetimeFigureOut">
              <a:rPr lang="da-DK" smtClean="0"/>
              <a:t>11.11.2025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7A5ABCC-B429-3614-92EA-71BC8F22F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AF956EA-FB43-1089-0A2D-3D2704F02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58DD-3297-8E48-A925-2AEDD719E8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1641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4FCD90-3E73-5965-8568-C041A4D57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C00B044-7A6C-8D48-ADF1-CD0B8CB8A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C392A6C-E4A4-2F98-52A9-6511126CF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47F9-B4C0-6E4B-9484-45695E46367B}" type="datetimeFigureOut">
              <a:rPr lang="da-DK" smtClean="0"/>
              <a:t>11.11.2025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2CE6105-819B-8308-DC7C-A8D280E02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41CF488-685A-5F20-16C0-CEB75031E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58DD-3297-8E48-A925-2AEDD719E8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2405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6AD34F-3EE5-D293-8469-13DCD019E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264AF9E-2CA1-1709-DBCD-EDAD70A97A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7D37365-5CA4-8848-07F5-EE76B0DDE3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25444E5-DB6F-13DE-17DD-2F22D2042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47F9-B4C0-6E4B-9484-45695E46367B}" type="datetimeFigureOut">
              <a:rPr lang="da-DK" smtClean="0"/>
              <a:t>11.11.2025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76B7592-293E-A32D-1724-9B6DD0946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959AAC4-30A7-8E97-B7B8-EAB9F5E63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58DD-3297-8E48-A925-2AEDD719E8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6179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625B88-ACAB-6417-BADD-595D33594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75AF4F8-CF39-95E9-300B-0056E01AE2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192E515-BCAA-0DAE-7478-CD3D2F7E8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D6166B8-A9B6-C14E-E2BE-FBFA430366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F8DC46D-A490-0200-FEEC-5EB933153E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28F82E99-F498-EBA5-149E-75933816B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47F9-B4C0-6E4B-9484-45695E46367B}" type="datetimeFigureOut">
              <a:rPr lang="da-DK" smtClean="0"/>
              <a:t>11.11.2025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4B7442F-5E89-28AE-B364-68D4D3E7F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71A61690-60BF-C585-8EC9-5FB76A0C2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58DD-3297-8E48-A925-2AEDD719E8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1583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504762-0758-2711-2022-EDC0E18E7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84129B9-2AAF-17DF-08ED-1CFB54B94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47F9-B4C0-6E4B-9484-45695E46367B}" type="datetimeFigureOut">
              <a:rPr lang="da-DK" smtClean="0"/>
              <a:t>11.11.2025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E22891F-1C45-C123-D805-C22FEFCE2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5BE369C-AB7D-2B12-DA12-1E3CA59D2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58DD-3297-8E48-A925-2AEDD719E8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8220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ACB25BAD-6C57-1F5F-B42D-DDD524802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47F9-B4C0-6E4B-9484-45695E46367B}" type="datetimeFigureOut">
              <a:rPr lang="da-DK" smtClean="0"/>
              <a:t>11.11.2025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C896FFAD-0C68-F6D0-4ECD-98EA1825B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6063C44-6A57-DEC4-FF6A-4D0878698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58DD-3297-8E48-A925-2AEDD719E8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6966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74FFE6-AF15-C402-A312-B5D3BAC2D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1CC28D1-EBD3-1F9A-AC36-2936B0533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B7F21BD-0987-FFDC-A163-6E98ACDA23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684ADE9-8FB3-ADA0-8E2C-2F6378D55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47F9-B4C0-6E4B-9484-45695E46367B}" type="datetimeFigureOut">
              <a:rPr lang="da-DK" smtClean="0"/>
              <a:t>11.11.2025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7E1C849-7F81-0A36-9552-B082359F3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5FAB6BB-5507-18DD-2642-7D68EFCF0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58DD-3297-8E48-A925-2AEDD719E8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8628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10284D-FA5D-A377-7AD9-7FA769409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2BB46CDB-D655-81B5-9448-50BA05AA02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E071456-9732-93C8-8EE4-D07072FFEE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9004C01-F9F7-FC6C-15EA-79F1A4B8E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47F9-B4C0-6E4B-9484-45695E46367B}" type="datetimeFigureOut">
              <a:rPr lang="da-DK" smtClean="0"/>
              <a:t>11.11.2025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73BAAB6-9436-135B-B33B-9ED656DFC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AEB499E-403B-A77A-42EB-64AB842DE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58DD-3297-8E48-A925-2AEDD719E8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21956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2AC6537-F597-EDF1-1CB0-8BAB4CFF7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E3A5BA4-A064-46DB-64F5-C7841AF366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60729D9-6E7D-5294-1CD7-2A09C153F6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147F9-B4C0-6E4B-9484-45695E46367B}" type="datetimeFigureOut">
              <a:rPr lang="da-DK" smtClean="0"/>
              <a:t>11.11.2025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01F1AE0-C840-0C91-9B9C-31F2457EE2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496A2C3-4B8E-CDC7-1D94-E191E9EC1A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C58DD-3297-8E48-A925-2AEDD719E8D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2795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this-person-does-not-exist.com/en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B36ABE-A5F1-3A60-1220-C5CDCEF67F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err="1"/>
              <a:t>Personaer</a:t>
            </a:r>
            <a:r>
              <a:rPr lang="da-DK" dirty="0"/>
              <a:t>, scenarier og krav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E88E7D8-0085-08CB-7246-2AA4754C03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84698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42B971-4FBD-96D2-E780-770A7859B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6E8BF49-BB47-5802-4427-82FDDBA99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 skal designe en ”ny” sko. </a:t>
            </a:r>
          </a:p>
          <a:p>
            <a:pPr lvl="1"/>
            <a:r>
              <a:rPr lang="da-DK" dirty="0"/>
              <a:t>Lav en brainstorm over krav til skoen (</a:t>
            </a:r>
            <a:r>
              <a:rPr lang="da-DK" dirty="0" err="1"/>
              <a:t>almost</a:t>
            </a:r>
            <a:r>
              <a:rPr lang="da-DK" dirty="0"/>
              <a:t> </a:t>
            </a:r>
            <a:r>
              <a:rPr lang="da-DK" dirty="0" err="1"/>
              <a:t>anything</a:t>
            </a:r>
            <a:r>
              <a:rPr lang="da-DK" dirty="0"/>
              <a:t> </a:t>
            </a:r>
            <a:r>
              <a:rPr lang="da-DK" dirty="0" err="1"/>
              <a:t>goes</a:t>
            </a:r>
            <a:r>
              <a:rPr lang="da-DK" dirty="0"/>
              <a:t>)</a:t>
            </a:r>
          </a:p>
          <a:p>
            <a:pPr lvl="1"/>
            <a:r>
              <a:rPr lang="da-DK" dirty="0"/>
              <a:t>Opdel kravene i funktionelle og ikke-funktionelle</a:t>
            </a:r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92239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A36B46-80E1-9E58-7A4F-EB2BE7E2E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Proces</a:t>
            </a:r>
          </a:p>
        </p:txBody>
      </p:sp>
      <p:pic>
        <p:nvPicPr>
          <p:cNvPr id="5" name="Pladsholder til indhold 4" descr="Et billede, der indeholder diagram, linje/række, tekst, Kurve&#10;&#10;Automatisk genereret beskrivelse">
            <a:extLst>
              <a:ext uri="{FF2B5EF4-FFF2-40B4-BE49-F238E27FC236}">
                <a16:creationId xmlns:a16="http://schemas.microsoft.com/office/drawing/2014/main" id="{4FD0B319-FB7F-625D-A738-F42FE04492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55443" y="1825625"/>
            <a:ext cx="7681113" cy="4351338"/>
          </a:xfrm>
        </p:spPr>
      </p:pic>
    </p:spTree>
    <p:extLst>
      <p:ext uri="{BB962C8B-B14F-4D97-AF65-F5344CB8AC3E}">
        <p14:creationId xmlns:p14="http://schemas.microsoft.com/office/powerpoint/2010/main" val="2768544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7CF4BF-D564-B989-565E-ECC5E6D36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Persona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452D237-98B5-AB0D-7EAA-F818221B0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En persona er en fiktiv repræsentant for en gruppe ens personer. </a:t>
            </a:r>
          </a:p>
          <a:p>
            <a:r>
              <a:rPr lang="da-DK" dirty="0"/>
              <a:t>Formålet med </a:t>
            </a:r>
            <a:r>
              <a:rPr lang="da-DK" dirty="0" err="1"/>
              <a:t>personaen</a:t>
            </a:r>
            <a:r>
              <a:rPr lang="da-DK" dirty="0"/>
              <a:t> er at gøre en abstrakt mængde af mennesker konkret.</a:t>
            </a:r>
          </a:p>
          <a:p>
            <a:r>
              <a:rPr lang="da-DK" dirty="0"/>
              <a:t>En persona indeholder:</a:t>
            </a:r>
          </a:p>
          <a:p>
            <a:pPr lvl="1"/>
            <a:r>
              <a:rPr lang="da-DK" dirty="0"/>
              <a:t>Biografi: navn, alder, civilstand, uddannelse, arbejde (evt. et billede)</a:t>
            </a:r>
          </a:p>
          <a:p>
            <a:pPr lvl="1"/>
            <a:r>
              <a:rPr lang="da-DK" dirty="0"/>
              <a:t>Mål: Hvad ønsker </a:t>
            </a:r>
            <a:r>
              <a:rPr lang="da-DK" dirty="0" err="1"/>
              <a:t>personaen</a:t>
            </a:r>
            <a:r>
              <a:rPr lang="da-DK" dirty="0"/>
              <a:t> at opnå her i livet</a:t>
            </a:r>
          </a:p>
          <a:p>
            <a:pPr lvl="1"/>
            <a:r>
              <a:rPr lang="da-DK" dirty="0"/>
              <a:t>Frustrationer: Hvad irriterer </a:t>
            </a:r>
            <a:r>
              <a:rPr lang="da-DK" dirty="0" err="1"/>
              <a:t>personaen</a:t>
            </a:r>
            <a:r>
              <a:rPr lang="da-DK" dirty="0"/>
              <a:t>.</a:t>
            </a:r>
          </a:p>
          <a:p>
            <a:r>
              <a:rPr lang="da-DK" dirty="0"/>
              <a:t>Der er rigtig mange måder at lave en persona på</a:t>
            </a:r>
          </a:p>
        </p:txBody>
      </p:sp>
    </p:spTree>
    <p:extLst>
      <p:ext uri="{BB962C8B-B14F-4D97-AF65-F5344CB8AC3E}">
        <p14:creationId xmlns:p14="http://schemas.microsoft.com/office/powerpoint/2010/main" val="1526705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8153F8-4FB8-5A58-8E38-712C0095A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Eksempel</a:t>
            </a:r>
          </a:p>
        </p:txBody>
      </p:sp>
      <p:pic>
        <p:nvPicPr>
          <p:cNvPr id="5" name="Pladsholder til indhold 4" descr="Et billede, der indeholder tekst, Ansigt, person, Website&#10;&#10;Automatisk genereret beskrivelse">
            <a:extLst>
              <a:ext uri="{FF2B5EF4-FFF2-40B4-BE49-F238E27FC236}">
                <a16:creationId xmlns:a16="http://schemas.microsoft.com/office/drawing/2014/main" id="{C990D832-FA45-7FB6-9835-DC0EAC2287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9234" y="1690688"/>
            <a:ext cx="8373532" cy="4710112"/>
          </a:xfrm>
        </p:spPr>
      </p:pic>
    </p:spTree>
    <p:extLst>
      <p:ext uri="{BB962C8B-B14F-4D97-AF65-F5344CB8AC3E}">
        <p14:creationId xmlns:p14="http://schemas.microsoft.com/office/powerpoint/2010/main" val="539479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30111A-69DB-7E8A-5A04-7868FD7BC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Scenarier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E7813D0-A98B-0F13-3EEE-2D1631C04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412288" cy="435133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800" dirty="0"/>
              <a:t>Et scenarie er en beskrivelse af en </a:t>
            </a:r>
            <a:r>
              <a:rPr lang="da-DK" sz="2800" dirty="0" err="1"/>
              <a:t>personas</a:t>
            </a:r>
            <a:r>
              <a:rPr lang="da-DK" sz="2800" dirty="0"/>
              <a:t> handlinger.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800" dirty="0"/>
              <a:t>Typisk i forbindelse med anvendelse af produktet.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800" dirty="0"/>
              <a:t>Scenariet kan anvendes til at skabe et indblik i, hvilke elementer af produktet, der kan skabe problemer for </a:t>
            </a:r>
            <a:r>
              <a:rPr lang="da-DK" sz="2800" dirty="0" err="1"/>
              <a:t>personaen</a:t>
            </a:r>
            <a:r>
              <a:rPr lang="da-DK" sz="28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2800" dirty="0"/>
              <a:t>Og hvilke elementer der er fine.</a:t>
            </a:r>
            <a:endParaRPr lang="da-DK" dirty="0"/>
          </a:p>
        </p:txBody>
      </p:sp>
      <p:pic>
        <p:nvPicPr>
          <p:cNvPr id="8" name="Billede 7" descr="Et billede, der indeholder tegning, skitse, Stregtegning, tegneserie&#10;&#10;Automatisk genereret beskrivelse">
            <a:extLst>
              <a:ext uri="{FF2B5EF4-FFF2-40B4-BE49-F238E27FC236}">
                <a16:creationId xmlns:a16="http://schemas.microsoft.com/office/drawing/2014/main" id="{7221C5B6-1498-5FEF-5960-4580BA2214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0488" y="1825625"/>
            <a:ext cx="5257800" cy="405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959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526AF3-FC89-68DB-8AD1-493A306C0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Persona, Scenarie og 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9B999F-6D20-C79D-D092-9B0EED338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851400" cy="4351338"/>
          </a:xfrm>
        </p:spPr>
        <p:txBody>
          <a:bodyPr/>
          <a:lstStyle/>
          <a:p>
            <a:r>
              <a:rPr lang="da-DK" dirty="0"/>
              <a:t>En persona er en </a:t>
            </a:r>
            <a:r>
              <a:rPr lang="da-DK" i="1" dirty="0"/>
              <a:t>statisk</a:t>
            </a:r>
            <a:r>
              <a:rPr lang="da-DK" dirty="0"/>
              <a:t> beskrivelse af en brugertype</a:t>
            </a:r>
          </a:p>
          <a:p>
            <a:r>
              <a:rPr lang="da-DK" dirty="0" err="1"/>
              <a:t>Personaen</a:t>
            </a:r>
            <a:r>
              <a:rPr lang="da-DK" dirty="0"/>
              <a:t> har et </a:t>
            </a:r>
            <a:r>
              <a:rPr lang="da-DK" i="1" dirty="0"/>
              <a:t>mål</a:t>
            </a:r>
            <a:endParaRPr lang="da-DK" dirty="0"/>
          </a:p>
          <a:p>
            <a:r>
              <a:rPr lang="da-DK" dirty="0"/>
              <a:t>Et scenarie er en </a:t>
            </a:r>
            <a:r>
              <a:rPr lang="da-DK" i="1" dirty="0"/>
              <a:t>dynamisk </a:t>
            </a:r>
            <a:r>
              <a:rPr lang="da-DK" dirty="0"/>
              <a:t>beskrivelse af hvordan en persona opnår sit mål.</a:t>
            </a:r>
          </a:p>
          <a:p>
            <a:r>
              <a:rPr lang="da-DK" dirty="0"/>
              <a:t>Ofte vil et produkt spille en rolle i alle 3 dele.</a:t>
            </a:r>
          </a:p>
        </p:txBody>
      </p:sp>
      <p:pic>
        <p:nvPicPr>
          <p:cNvPr id="4" name="Pladsholder til indhold 4" descr="Et billede, der indeholder tekst, fodtøj, Fitness&#10;&#10;Automatisk genereret beskrivelse">
            <a:extLst>
              <a:ext uri="{FF2B5EF4-FFF2-40B4-BE49-F238E27FC236}">
                <a16:creationId xmlns:a16="http://schemas.microsoft.com/office/drawing/2014/main" id="{4A189630-CA5F-AD1C-E12E-FCE0BBB60C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9600" y="1825625"/>
            <a:ext cx="5828979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507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A825BF-5381-388E-860C-E07CE961C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Opgave: Persona og scenarie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973E129-9075-A53E-884B-D495AB1ED2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Udvælg et produkt med en simpel interaktion. (produktet må gerne være bøvlet, men den interaktion I ser på skal være simpel)</a:t>
            </a:r>
          </a:p>
          <a:p>
            <a:r>
              <a:rPr lang="da-DK" dirty="0"/>
              <a:t>Hvem, kunne I forestille jer, skal udføre interaktionen?</a:t>
            </a:r>
          </a:p>
          <a:p>
            <a:r>
              <a:rPr lang="da-DK" dirty="0"/>
              <a:t>Lav en persona. Hvis I vælger, at der skal være et billede af </a:t>
            </a:r>
            <a:r>
              <a:rPr lang="da-DK" dirty="0" err="1"/>
              <a:t>personaen</a:t>
            </a:r>
            <a:r>
              <a:rPr lang="da-DK" dirty="0"/>
              <a:t>, så brug </a:t>
            </a:r>
            <a:r>
              <a:rPr lang="da-DK" dirty="0">
                <a:hlinkClick r:id="rId2"/>
              </a:rPr>
              <a:t>https://this-person-does-not-exist.com/en</a:t>
            </a:r>
            <a:r>
              <a:rPr lang="da-DK" dirty="0"/>
              <a:t> </a:t>
            </a:r>
          </a:p>
          <a:p>
            <a:r>
              <a:rPr lang="da-DK" dirty="0"/>
              <a:t>Hvad er </a:t>
            </a:r>
            <a:r>
              <a:rPr lang="da-DK" dirty="0" err="1"/>
              <a:t>personaens</a:t>
            </a:r>
            <a:r>
              <a:rPr lang="da-DK" dirty="0"/>
              <a:t> mål med interaktionen?</a:t>
            </a:r>
          </a:p>
          <a:p>
            <a:r>
              <a:rPr lang="da-DK" dirty="0"/>
              <a:t>Lav et kort scenarie som et storyboard, hvor </a:t>
            </a:r>
            <a:r>
              <a:rPr lang="da-DK" dirty="0" err="1"/>
              <a:t>personaen</a:t>
            </a:r>
            <a:r>
              <a:rPr lang="da-DK" dirty="0"/>
              <a:t> indgår.</a:t>
            </a:r>
          </a:p>
          <a:p>
            <a:r>
              <a:rPr lang="da-DK" dirty="0"/>
              <a:t>Hvilke krav til produktet kommer ud af persona og scenarie?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50143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9D8D19-64D7-F36C-E450-A7DFAA5B5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Krav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C5A4232-BD79-ED5C-BE8A-B4231271E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Når vi designer et produkt, så er det en god idé at opstille nogle </a:t>
            </a:r>
            <a:r>
              <a:rPr lang="da-DK" b="1" dirty="0"/>
              <a:t>Krav</a:t>
            </a:r>
            <a:r>
              <a:rPr lang="da-DK" dirty="0"/>
              <a:t> produktet skal opfylde.</a:t>
            </a:r>
          </a:p>
          <a:p>
            <a:r>
              <a:rPr lang="da-DK" dirty="0"/>
              <a:t>Der findes overordnet to typer krav: </a:t>
            </a:r>
            <a:r>
              <a:rPr lang="da-DK" i="1" dirty="0"/>
              <a:t>Funktionelle</a:t>
            </a:r>
            <a:r>
              <a:rPr lang="da-DK" dirty="0"/>
              <a:t> og </a:t>
            </a:r>
            <a:r>
              <a:rPr lang="da-DK" i="1" dirty="0"/>
              <a:t>ikke-funktionelle</a:t>
            </a:r>
            <a:endParaRPr lang="da-DK" dirty="0"/>
          </a:p>
          <a:p>
            <a:r>
              <a:rPr lang="da-DK" dirty="0"/>
              <a:t>F.eks. hvis vi finder på krav til en termokande.</a:t>
            </a:r>
          </a:p>
          <a:p>
            <a:pPr lvl="1"/>
            <a:r>
              <a:rPr lang="da-DK" dirty="0"/>
              <a:t>Et funktionelt krav vil være, at kanden holder væske varmt i ”lang” tid.</a:t>
            </a:r>
          </a:p>
          <a:p>
            <a:pPr lvl="1"/>
            <a:r>
              <a:rPr lang="da-DK" dirty="0"/>
              <a:t>Et ikke-funktionelt krav vil være, at kanden kan fås i mange farver.</a:t>
            </a:r>
          </a:p>
          <a:p>
            <a:r>
              <a:rPr lang="da-DK" dirty="0"/>
              <a:t>Funktionelle krav handler om egenskaber ved produktet.</a:t>
            </a:r>
          </a:p>
          <a:p>
            <a:r>
              <a:rPr lang="da-DK" dirty="0"/>
              <a:t>Ikke-funktionelle krav handler om karakteristika ved produktet.</a:t>
            </a:r>
          </a:p>
          <a:p>
            <a:r>
              <a:rPr lang="da-DK" dirty="0"/>
              <a:t>Krav kan underopdeles og gøres mere eller mindre præcise.</a:t>
            </a:r>
          </a:p>
        </p:txBody>
      </p:sp>
    </p:spTree>
    <p:extLst>
      <p:ext uri="{BB962C8B-B14F-4D97-AF65-F5344CB8AC3E}">
        <p14:creationId xmlns:p14="http://schemas.microsoft.com/office/powerpoint/2010/main" val="2980104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253C73-EA59-5A41-D759-A7E722EC4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 kommer krav fra?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C0CE64-F438-B5A9-697C-0AB4793FF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Mange steder. F.eks.</a:t>
            </a:r>
          </a:p>
          <a:p>
            <a:r>
              <a:rPr lang="da-DK" dirty="0"/>
              <a:t>Tidligere erfaringer</a:t>
            </a:r>
          </a:p>
          <a:p>
            <a:r>
              <a:rPr lang="da-DK" dirty="0"/>
              <a:t>Brugerundersøgelser</a:t>
            </a:r>
          </a:p>
          <a:p>
            <a:r>
              <a:rPr lang="da-DK" dirty="0"/>
              <a:t>De materialer/bestanddele produktet består af</a:t>
            </a:r>
          </a:p>
          <a:p>
            <a:r>
              <a:rPr lang="da-DK" dirty="0"/>
              <a:t>Lovgivning</a:t>
            </a:r>
          </a:p>
          <a:p>
            <a:r>
              <a:rPr lang="da-DK" dirty="0" err="1"/>
              <a:t>Personaer</a:t>
            </a:r>
            <a:r>
              <a:rPr lang="da-DK" dirty="0"/>
              <a:t> og scenarier</a:t>
            </a:r>
          </a:p>
          <a:p>
            <a:r>
              <a:rPr lang="da-DK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869426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431</Words>
  <Application>Microsoft Macintosh PowerPoint</Application>
  <PresentationFormat>Widescreen</PresentationFormat>
  <Paragraphs>51</Paragraphs>
  <Slides>10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Personaer, scenarier og krav</vt:lpstr>
      <vt:lpstr>Proces</vt:lpstr>
      <vt:lpstr>Persona</vt:lpstr>
      <vt:lpstr>Eksempel</vt:lpstr>
      <vt:lpstr>Scenarier</vt:lpstr>
      <vt:lpstr>Persona, Scenarie og mål</vt:lpstr>
      <vt:lpstr>Opgave: Persona og scenarie</vt:lpstr>
      <vt:lpstr>Krav</vt:lpstr>
      <vt:lpstr>Hvor kommer krav fra?</vt:lpstr>
      <vt:lpstr>Opgave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Krav, personaer og scenarier</dc:title>
  <dc:creator>Jens Christian Larsen</dc:creator>
  <cp:lastModifiedBy>Jens Christian Larsen</cp:lastModifiedBy>
  <cp:revision>8</cp:revision>
  <dcterms:created xsi:type="dcterms:W3CDTF">2023-10-27T06:33:03Z</dcterms:created>
  <dcterms:modified xsi:type="dcterms:W3CDTF">2025-11-11T06:31:03Z</dcterms:modified>
</cp:coreProperties>
</file>