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362764-46B4-E98F-C098-B6C1D47080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16FC87F3-69EF-A1AF-DF30-2056345595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EA59103-569F-63C0-4704-4E1B5E0EC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9BAA-5324-4742-8581-AB14B9670387}" type="datetimeFigureOut">
              <a:rPr lang="da-DK" smtClean="0"/>
              <a:t>06.04.2026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06C6B99-8769-93A5-FC05-2518E55D4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7852186-E534-E0BB-D48D-DDA62276D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DB4C5-F6C5-8540-8893-744D4802F33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17252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406493-B2ED-676B-767D-02E941466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4AEB82E8-FF42-9BFD-CD26-B0F8D86FE6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EF6E7EA-8250-E99F-7877-6EE6C137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9BAA-5324-4742-8581-AB14B9670387}" type="datetimeFigureOut">
              <a:rPr lang="da-DK" smtClean="0"/>
              <a:t>06.04.2026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89B02A5-6D7B-B9CD-8981-30BFF626C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27B9751-57B8-292A-66B3-8167B003C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DB4C5-F6C5-8540-8893-744D4802F33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1134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FDDFED4B-D442-7ACA-3BCE-4D279ACE3D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60F3845-3268-0F36-100F-1EB83592C4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EDAE914-84AA-9AE5-4070-2E74DFA19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9BAA-5324-4742-8581-AB14B9670387}" type="datetimeFigureOut">
              <a:rPr lang="da-DK" smtClean="0"/>
              <a:t>06.04.2026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ECB6C45-E142-8D84-F5F3-9BDA3AA04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2866126-8EDF-824B-9A66-5A0B0D759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DB4C5-F6C5-8540-8893-744D4802F33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93729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2282F0-D210-5A03-45BD-2AFEE8E1A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B401A4F-0430-2EE2-0CA7-323FE46983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EBC3B99-AA70-BC79-DAB0-E06D23357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9BAA-5324-4742-8581-AB14B9670387}" type="datetimeFigureOut">
              <a:rPr lang="da-DK" smtClean="0"/>
              <a:t>06.04.2026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9A45373-4F76-4539-D263-A0983435E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F824978-BC49-012E-3791-477DA3F70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DB4C5-F6C5-8540-8893-744D4802F33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78858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5037CE-DF35-ADE9-9180-981E1C10F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5C4F131E-9E7E-7D4D-1C33-25B8CBAE33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F990393-7519-D5B3-F8E6-C554DAF9D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9BAA-5324-4742-8581-AB14B9670387}" type="datetimeFigureOut">
              <a:rPr lang="da-DK" smtClean="0"/>
              <a:t>06.04.2026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CEBD0AA-6E8A-51C6-6793-A951B591D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3743CEB-23FD-9AB9-979D-3191FA5C6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DB4C5-F6C5-8540-8893-744D4802F33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59394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A28127-9A9B-C523-A26D-B4AC23682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2E2AA53-D688-2E9F-6082-B81282EBE1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8358AA0-3FFB-D80A-05E0-AB8C1C5C18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C51D9AB-F1C2-ABC4-C61B-D03AFBB96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9BAA-5324-4742-8581-AB14B9670387}" type="datetimeFigureOut">
              <a:rPr lang="da-DK" smtClean="0"/>
              <a:t>06.04.2026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3CEEF62-72AB-219D-A3D0-98E0C1C70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929FB4D-45CA-FFCF-597E-D42AFAA19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DB4C5-F6C5-8540-8893-744D4802F33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83301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DBDA0C-B087-08DB-354A-00702FB86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F0A7AAE-E5C5-3793-4F2C-4AC4D25135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9533AC5-747A-AA9B-813A-B0CB77730D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5EBE996D-BFEB-C6CB-D1FF-1EA8D519E3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49D45C2B-4438-F8A6-C5D6-40F7AE34E4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03EBCFD6-8954-5DFE-C351-DA11DC415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9BAA-5324-4742-8581-AB14B9670387}" type="datetimeFigureOut">
              <a:rPr lang="da-DK" smtClean="0"/>
              <a:t>06.04.2026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DDE19E96-F1A8-AD15-0973-13F1115E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E356EC4C-9ED6-C384-6C31-1031A64B9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DB4C5-F6C5-8540-8893-744D4802F33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06158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BA5357-E7B6-54F6-07BB-26FB306C8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B0196B1D-5703-2B99-AED8-6DE753AF2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9BAA-5324-4742-8581-AB14B9670387}" type="datetimeFigureOut">
              <a:rPr lang="da-DK" smtClean="0"/>
              <a:t>06.04.2026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2E88604D-66DE-5532-1E08-528C65F2C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837F044-4A41-3E51-3C6A-09E7CAA9D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DB4C5-F6C5-8540-8893-744D4802F33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3863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DFFE4AAE-231C-4799-1C3F-4AC9CEECA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9BAA-5324-4742-8581-AB14B9670387}" type="datetimeFigureOut">
              <a:rPr lang="da-DK" smtClean="0"/>
              <a:t>06.04.2026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649F5599-90B0-F595-A9C1-7AA217D15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09E36C8C-2B42-D1F7-5561-D946E4437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DB4C5-F6C5-8540-8893-744D4802F33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029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644EC2-6EB0-2346-40FC-4CA02798C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BB97E60-394E-5098-C692-E8B39452E3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D758E26-445A-8F27-4485-8CFDF32322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1557DAF-9617-C41F-085B-46DC04693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9BAA-5324-4742-8581-AB14B9670387}" type="datetimeFigureOut">
              <a:rPr lang="da-DK" smtClean="0"/>
              <a:t>06.04.2026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167541C-4155-9278-41DD-C0F9A3168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F6D211F-13D0-E0A2-174C-1F3D0C8FB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DB4C5-F6C5-8540-8893-744D4802F33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2101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66AD6A-D0FC-B5D4-3D04-3ED33F175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442E07D7-97D3-B0DB-E9D4-DBFA08A3FC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E9988CF-B373-6E65-C04D-103C71DBA6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CF66787-2136-CB6E-CF68-7D4A064B8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9BAA-5324-4742-8581-AB14B9670387}" type="datetimeFigureOut">
              <a:rPr lang="da-DK" smtClean="0"/>
              <a:t>06.04.2026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DEC6F01-7D98-73CE-5BC7-91D80683D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D9780DC-1397-D74F-AEB4-CD2032D07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DB4C5-F6C5-8540-8893-744D4802F33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86633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A96DDC4D-1D80-E04C-23AB-1646DEACD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433FCDE-EEC8-10EA-F0C8-DAB6A97469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649D2EC-14E6-6BA5-5927-CA3D1EC71F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939BAA-5324-4742-8581-AB14B9670387}" type="datetimeFigureOut">
              <a:rPr lang="da-DK" smtClean="0"/>
              <a:t>06.04.2026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0262187-3AE0-6265-6CB1-94497B4DDA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FF6CA65-A102-C2B7-0CB8-7323EAB183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1DB4C5-F6C5-8540-8893-744D4802F33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36008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0F1014-D6B1-6793-7BC4-57B12AA03E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Kunstig intelligens/</a:t>
            </a:r>
            <a:r>
              <a:rPr lang="da-DK" dirty="0" err="1"/>
              <a:t>machine</a:t>
            </a:r>
            <a:r>
              <a:rPr lang="da-DK" dirty="0"/>
              <a:t> learning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CD94D83-4D60-DF15-8B21-553E2C0EAB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Den ultrakorte udgave</a:t>
            </a:r>
          </a:p>
        </p:txBody>
      </p:sp>
    </p:spTree>
    <p:extLst>
      <p:ext uri="{BB962C8B-B14F-4D97-AF65-F5344CB8AC3E}">
        <p14:creationId xmlns:p14="http://schemas.microsoft.com/office/powerpoint/2010/main" val="305160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E523C5-48E9-2DF8-1973-6055E3988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Kunstig intelligens og </a:t>
            </a:r>
            <a:r>
              <a:rPr lang="da-DK" dirty="0" err="1"/>
              <a:t>machine</a:t>
            </a:r>
            <a:r>
              <a:rPr lang="da-DK" dirty="0"/>
              <a:t> learning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38E6172-B3A2-5AE6-F442-F1E5D40B11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413422" cy="4351338"/>
          </a:xfrm>
        </p:spPr>
        <p:txBody>
          <a:bodyPr/>
          <a:lstStyle/>
          <a:p>
            <a:r>
              <a:rPr lang="da-DK" dirty="0"/>
              <a:t>Kunstig intelligens handler om at gøre computere bevidste.</a:t>
            </a:r>
          </a:p>
          <a:p>
            <a:r>
              <a:rPr lang="da-DK" dirty="0"/>
              <a:t>Machine learning handler om at træne en computer til at vurdere ny data ud fra gammel data.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812FA20E-197F-2AE2-8AFC-B13DF4EA6CF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940380" y="1825625"/>
            <a:ext cx="4038600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798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F3B790-4510-B5D1-D5B6-1817587CC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Machine learning</a:t>
            </a:r>
          </a:p>
        </p:txBody>
      </p:sp>
      <p:pic>
        <p:nvPicPr>
          <p:cNvPr id="5" name="Pladsholder til indhold 4" descr="Et billede, der indeholder tekst, kort, skærmbillede, diagram&#10;&#10;Automatisk genereret beskrivelse">
            <a:extLst>
              <a:ext uri="{FF2B5EF4-FFF2-40B4-BE49-F238E27FC236}">
                <a16:creationId xmlns:a16="http://schemas.microsoft.com/office/drawing/2014/main" id="{4200E3E1-08AE-78FB-72EA-E6C90FDA17A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14986" y="1825625"/>
            <a:ext cx="8162028" cy="4351338"/>
          </a:xfrm>
        </p:spPr>
      </p:pic>
    </p:spTree>
    <p:extLst>
      <p:ext uri="{BB962C8B-B14F-4D97-AF65-F5344CB8AC3E}">
        <p14:creationId xmlns:p14="http://schemas.microsoft.com/office/powerpoint/2010/main" val="2273835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F8507E-56B4-BCFD-298B-638B9F6E2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Machine learning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BED844A-C794-307B-9371-17F618D486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Eksempel (berømt: </a:t>
            </a:r>
            <a:r>
              <a:rPr lang="da-DK" dirty="0" err="1"/>
              <a:t>mnist</a:t>
            </a:r>
            <a:r>
              <a:rPr lang="da-DK" dirty="0"/>
              <a:t>)</a:t>
            </a:r>
          </a:p>
          <a:p>
            <a:r>
              <a:rPr lang="da-DK" dirty="0"/>
              <a:t>Vi ønsker, at computeren kan læse håndskrevne tal. 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Vi fodrer computeren med billeder af forskellige tal, samt oplysning om hvilket tal der står.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Vi hælder noget statistiksovs ud over vores data, og bestemmer nogle parametre (tænk a og b i en lineær regression bare mere kompliceret). Det kalder vi en model. Modellen er ”god”, hvis den kan forbinde billede med det rigtige tal (høj sandsynlighed) 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Vi bruger modellens parametre til at vurdere nye billeder.</a:t>
            </a:r>
          </a:p>
        </p:txBody>
      </p:sp>
      <p:pic>
        <p:nvPicPr>
          <p:cNvPr id="4" name="Pladsholder til indhold 4" descr="Et billede, der indeholder tekst, kort, skærmbillede, diagram&#10;&#10;Automatisk genereret beskrivelse">
            <a:extLst>
              <a:ext uri="{FF2B5EF4-FFF2-40B4-BE49-F238E27FC236}">
                <a16:creationId xmlns:a16="http://schemas.microsoft.com/office/drawing/2014/main" id="{09C63A4F-B05E-90C0-C34B-EDC44BEEF0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4218" y="365126"/>
            <a:ext cx="3805014" cy="2028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079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66E755-BD36-8387-57CA-98CCBC7BD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Problemstillinger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AA94A92-D23A-A99E-A1C7-0008132317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 err="1"/>
              <a:t>Garbage</a:t>
            </a:r>
            <a:r>
              <a:rPr lang="da-DK" dirty="0"/>
              <a:t> in – </a:t>
            </a:r>
            <a:r>
              <a:rPr lang="da-DK" dirty="0" err="1"/>
              <a:t>Garbage</a:t>
            </a:r>
            <a:r>
              <a:rPr lang="da-DK" dirty="0"/>
              <a:t> out</a:t>
            </a:r>
          </a:p>
          <a:p>
            <a:r>
              <a:rPr lang="da-DK" dirty="0"/>
              <a:t>Bias (fx kun billeder af hvide personer, billeder af kvinder markeret som luder (ægte eksempel))</a:t>
            </a:r>
          </a:p>
          <a:p>
            <a:r>
              <a:rPr lang="da-DK" dirty="0"/>
              <a:t>Afkobling fra virkeligheden f.eks. computeren vurderer noget på baggrund af noget fuldstændigt irrelevant (en giraf ud fra baggrunden)</a:t>
            </a:r>
          </a:p>
          <a:p>
            <a:r>
              <a:rPr lang="da-DK" dirty="0"/>
              <a:t>Grunden til svar kan være uigennemskuelig (f.eks. ejendomsvurderingerne)</a:t>
            </a:r>
          </a:p>
          <a:p>
            <a:r>
              <a:rPr lang="da-DK" dirty="0"/>
              <a:t>Kunstig intelligens bliver hypet af folk (politikere), der tænker med røven</a:t>
            </a:r>
          </a:p>
        </p:txBody>
      </p:sp>
    </p:spTree>
    <p:extLst>
      <p:ext uri="{BB962C8B-B14F-4D97-AF65-F5344CB8AC3E}">
        <p14:creationId xmlns:p14="http://schemas.microsoft.com/office/powerpoint/2010/main" val="2130944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2AB5A5-5714-7314-6B64-33511AF2C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Opgave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91407C8-80AF-3963-2684-8C3D9F8D4E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a-DK" dirty="0"/>
              <a:t>Søg på google </a:t>
            </a:r>
            <a:r>
              <a:rPr lang="da-DK" dirty="0" err="1"/>
              <a:t>teachable</a:t>
            </a:r>
            <a:r>
              <a:rPr lang="da-DK" dirty="0"/>
              <a:t> </a:t>
            </a:r>
            <a:r>
              <a:rPr lang="da-DK" dirty="0" err="1"/>
              <a:t>machine</a:t>
            </a:r>
            <a:r>
              <a:rPr lang="da-DK" dirty="0"/>
              <a:t>. Og gå ind på hjemmesiden</a:t>
            </a:r>
          </a:p>
          <a:p>
            <a:r>
              <a:rPr lang="da-DK" dirty="0"/>
              <a:t>Vælg </a:t>
            </a:r>
            <a:r>
              <a:rPr lang="da-DK" dirty="0" err="1"/>
              <a:t>get</a:t>
            </a:r>
            <a:r>
              <a:rPr lang="da-DK" dirty="0"/>
              <a:t> </a:t>
            </a:r>
            <a:r>
              <a:rPr lang="da-DK" dirty="0" err="1"/>
              <a:t>started</a:t>
            </a:r>
            <a:r>
              <a:rPr lang="da-DK" dirty="0"/>
              <a:t> og image </a:t>
            </a:r>
            <a:r>
              <a:rPr lang="da-DK" dirty="0" err="1"/>
              <a:t>project</a:t>
            </a:r>
            <a:r>
              <a:rPr lang="da-DK" dirty="0"/>
              <a:t> (bare standard)</a:t>
            </a:r>
          </a:p>
          <a:p>
            <a:r>
              <a:rPr lang="da-DK" dirty="0"/>
              <a:t>Find på nogle ting der skal genkendes (f.eks. sten-saks-papir, indholdet af penalhus,… find selv på noget) Det kan være en god idé at have en kategori, der bare er baggrund.</a:t>
            </a:r>
          </a:p>
          <a:p>
            <a:r>
              <a:rPr lang="da-DK" dirty="0"/>
              <a:t>Træn modellen og se om den virker.</a:t>
            </a:r>
          </a:p>
          <a:p>
            <a:r>
              <a:rPr lang="da-DK" dirty="0"/>
              <a:t>Spørgsmål</a:t>
            </a:r>
          </a:p>
          <a:p>
            <a:pPr lvl="1"/>
            <a:r>
              <a:rPr lang="da-DK" dirty="0"/>
              <a:t>Hvornår er modellen god/dårlig. F.eks. placeringer, størrelse …</a:t>
            </a:r>
          </a:p>
          <a:p>
            <a:pPr lvl="1"/>
            <a:r>
              <a:rPr lang="da-DK" dirty="0"/>
              <a:t>Kan I snyde computeren til at tro noget forkert (f.eks. at en hånd er en banan)?</a:t>
            </a:r>
          </a:p>
          <a:p>
            <a:pPr lvl="1"/>
            <a:r>
              <a:rPr lang="da-DK" dirty="0"/>
              <a:t>Er der steder ud i den virkelige verden, hvor denne form teknologi </a:t>
            </a:r>
            <a:r>
              <a:rPr lang="da-DK"/>
              <a:t>kan bruges?</a:t>
            </a:r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94786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333</Words>
  <Application>Microsoft Macintosh PowerPoint</Application>
  <PresentationFormat>Widescreen</PresentationFormat>
  <Paragraphs>27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Office-tema</vt:lpstr>
      <vt:lpstr>Kunstig intelligens/machine learning</vt:lpstr>
      <vt:lpstr>Kunstig intelligens og machine learning</vt:lpstr>
      <vt:lpstr>Machine learning</vt:lpstr>
      <vt:lpstr>Machine learning</vt:lpstr>
      <vt:lpstr>Problemstillinger</vt:lpstr>
      <vt:lpstr>Opgave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Kunstig intelligens/machine learning</dc:title>
  <dc:creator>Jens Christian Larsen</dc:creator>
  <cp:lastModifiedBy>Jens Christian Larsen</cp:lastModifiedBy>
  <cp:revision>3</cp:revision>
  <dcterms:created xsi:type="dcterms:W3CDTF">2024-04-11T10:40:24Z</dcterms:created>
  <dcterms:modified xsi:type="dcterms:W3CDTF">2026-04-06T18:04:13Z</dcterms:modified>
</cp:coreProperties>
</file>