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61" r:id="rId4"/>
    <p:sldId id="264" r:id="rId5"/>
    <p:sldId id="257" r:id="rId6"/>
    <p:sldId id="263" r:id="rId7"/>
    <p:sldId id="265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34EBFC-26D5-EC76-02BF-3CDAE6BA32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C6A7AB0-2E11-1FED-8E47-3B9F78699C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DF333AD-E56C-5B97-E1A6-98F4563AA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4318-221C-6648-913A-AF69CC9E6CEA}" type="datetimeFigureOut">
              <a:rPr lang="da-DK" smtClean="0"/>
              <a:t>23.04.2026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ADAD1E9-1A44-7BD4-A178-D34A87236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C0EAC3C-0971-5B4E-44E8-C30C1BA6D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41B9-2F46-094E-8C9A-BD0DEBF34C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77478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C0CA12-AE86-9E80-B94A-4BA4C173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82F0C57-D487-706E-4A6B-7BDF34D676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27A79AB-685B-8915-AD57-84935582A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4318-221C-6648-913A-AF69CC9E6CEA}" type="datetimeFigureOut">
              <a:rPr lang="da-DK" smtClean="0"/>
              <a:t>23.04.2026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571D8C7-7764-1197-092C-E84AA092B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FD260A5-9B84-2AA0-32F8-F19F4F1FA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41B9-2F46-094E-8C9A-BD0DEBF34C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2384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5721AAD0-929D-C1F4-F7D9-0B2C3F208D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6DFBF86-93AF-D9A9-CF81-AB14CCF1E3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FA6D69C-AAD7-BDF5-39F6-1EABBDDAD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4318-221C-6648-913A-AF69CC9E6CEA}" type="datetimeFigureOut">
              <a:rPr lang="da-DK" smtClean="0"/>
              <a:t>23.04.2026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B910ED5-3169-C28B-02B7-67C952B10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C6DE933-8756-EAE0-6299-99BAD1E64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41B9-2F46-094E-8C9A-BD0DEBF34C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1391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060E56-9383-95DF-1846-818E5FB30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22B0406-3A1B-C83F-F97B-063C1CC77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295B279-1AA8-18BC-F555-BBD3BF6F5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4318-221C-6648-913A-AF69CC9E6CEA}" type="datetimeFigureOut">
              <a:rPr lang="da-DK" smtClean="0"/>
              <a:t>23.04.2026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041A6AF-3B7C-1F3A-DC30-0845604EA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DA7902D-A6DB-DACF-3B00-2C06745F6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41B9-2F46-094E-8C9A-BD0DEBF34C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4717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E67570-ECEA-696C-2DF2-0F52B4ADD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D4C9489-1AC6-E490-5B53-6AD86FC0A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DA03039-AB4C-57B6-62B4-6573EC281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4318-221C-6648-913A-AF69CC9E6CEA}" type="datetimeFigureOut">
              <a:rPr lang="da-DK" smtClean="0"/>
              <a:t>23.04.2026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F314D9C-F740-CAE1-02A5-53AE1B2A8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7FBC34D-0052-B0BF-12FB-46D189C6C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41B9-2F46-094E-8C9A-BD0DEBF34C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49549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9BCF6-4FC8-D95C-E1E9-60676551D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74437CF-7FEE-D8C9-4099-0304A49F44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4D89431-C3AA-D1EC-34A3-97DAACB457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F7F13B6-3331-B426-4E43-B3A450C68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4318-221C-6648-913A-AF69CC9E6CEA}" type="datetimeFigureOut">
              <a:rPr lang="da-DK" smtClean="0"/>
              <a:t>23.04.2026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3A6E788-0CE5-580F-CE89-3BCD48B63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2361948-3E93-39B1-7D1D-C5C0B0F58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41B9-2F46-094E-8C9A-BD0DEBF34C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9537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B7E537-4168-2D8C-DD5B-FC51352BF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77DCA3F-FE0A-316D-6AA6-1B67F81BAB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D64A610-4300-7ABF-6B03-D62C915CB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4695262-FAC7-CE4F-7935-420C111A2E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830796DC-BB6D-A2CA-0C38-857EED12BC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80DA81AA-5164-3051-799E-8383A7F47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4318-221C-6648-913A-AF69CC9E6CEA}" type="datetimeFigureOut">
              <a:rPr lang="da-DK" smtClean="0"/>
              <a:t>23.04.2026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88F69EF6-D56D-D342-B1CC-8192BEA55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3B28B84-4EAE-58AA-C75B-DAF6B3548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41B9-2F46-094E-8C9A-BD0DEBF34C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54351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835B60-D423-1B05-60BB-C99CDDDF1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0E0796D-B290-7DCB-7A82-5964977B6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4318-221C-6648-913A-AF69CC9E6CEA}" type="datetimeFigureOut">
              <a:rPr lang="da-DK" smtClean="0"/>
              <a:t>23.04.2026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DF0B2BB-572C-C170-F80F-FEFE75753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248B484-0A96-8ACA-14BA-B73AF70AE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41B9-2F46-094E-8C9A-BD0DEBF34C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76827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D71CEDDB-1910-DEB3-AC0E-E133B6E22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4318-221C-6648-913A-AF69CC9E6CEA}" type="datetimeFigureOut">
              <a:rPr lang="da-DK" smtClean="0"/>
              <a:t>23.04.2026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F555A984-FF7A-95F2-2657-58C0CE957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CDCB288-73D4-6980-54F6-4BE4FCE81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41B9-2F46-094E-8C9A-BD0DEBF34C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0614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15286D-5B44-4C02-124F-07E598AEB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357D216-AA42-6D8A-8970-B5CCDCEE58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6AB299F-95E9-4F04-5701-6EF0817E1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76C20AD-714E-5240-C65B-6A5194908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4318-221C-6648-913A-AF69CC9E6CEA}" type="datetimeFigureOut">
              <a:rPr lang="da-DK" smtClean="0"/>
              <a:t>23.04.2026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09D95C4-9D8D-BD69-14BC-42F48F5ED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74F0AEB-0A81-5742-EDE5-30790BD25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41B9-2F46-094E-8C9A-BD0DEBF34C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20285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64C7C1-6F5B-6BE8-4584-D408B9737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D38CFE38-9F48-D68D-F55B-93CDEB6AB9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677B5A2-9B32-E0F2-63F0-235774BE7A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84960A7-6E0E-6379-AD8C-8586C43BF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4318-221C-6648-913A-AF69CC9E6CEA}" type="datetimeFigureOut">
              <a:rPr lang="da-DK" smtClean="0"/>
              <a:t>23.04.2026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18494F4-F5E4-7138-B1A8-84A87D156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FF2BEEA-80A2-A0D1-1938-395E8F0B2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241B9-2F46-094E-8C9A-BD0DEBF34C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2687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DD3D0124-DF2B-F3CF-45D5-A9885DE04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7BAE4F4-BA44-0E03-9489-DC6E3F805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2DB0D6A-4776-A97B-1D14-8C4B1D876A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34318-221C-6648-913A-AF69CC9E6CEA}" type="datetimeFigureOut">
              <a:rPr lang="da-DK" smtClean="0"/>
              <a:t>23.04.2026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87C568A-D2A8-F2CE-7370-26C73355BD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99859D4-B72D-B12F-A699-28AC7EA32F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241B9-2F46-094E-8C9A-BD0DEBF34C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80017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BA56EC-C75E-D8E5-AD1F-7F2F3797A8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Inkrementel og radikal innovation</a:t>
            </a:r>
            <a:br>
              <a:rPr lang="da-DK" dirty="0"/>
            </a:br>
            <a:r>
              <a:rPr lang="da-DK" dirty="0"/>
              <a:t>4p-modellen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6B8612E-80A0-6FB9-3659-43650006FA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62557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D4F639-F6FF-34EB-5EC7-99981A581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Definition af innovation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BF538EF-A9BF-297E-5D11-DC952451B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”Innovation er en succesfuld implementering af en ny idé.”</a:t>
            </a:r>
          </a:p>
          <a:p>
            <a:r>
              <a:rPr lang="da-DK" dirty="0"/>
              <a:t>Hvor ny skal ideen være?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52313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F7B4A7-3416-CDD8-D01A-ACA8D097A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Inkrementel og radikal innovation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793EE63-9A49-4263-3AD8-47EBE807A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Radikal innovation er den, hvor der skabes noget helt anderledes</a:t>
            </a:r>
          </a:p>
          <a:p>
            <a:pPr lvl="1"/>
            <a:r>
              <a:rPr lang="da-DK" dirty="0"/>
              <a:t>Bilen (der kører på benzin), skrivemaskinen, </a:t>
            </a:r>
            <a:r>
              <a:rPr lang="da-DK" dirty="0" err="1"/>
              <a:t>bogtrykken</a:t>
            </a:r>
            <a:r>
              <a:rPr lang="da-DK" dirty="0"/>
              <a:t>, transistoren, googles måde at tjene penge på.</a:t>
            </a:r>
          </a:p>
          <a:p>
            <a:r>
              <a:rPr lang="da-DK" dirty="0"/>
              <a:t>Inkrementel innovation er den, hvor man bygger videre på noget allerede eksisterende.</a:t>
            </a:r>
          </a:p>
          <a:p>
            <a:pPr lvl="1"/>
            <a:r>
              <a:rPr lang="da-DK" dirty="0" err="1"/>
              <a:t>PC’en</a:t>
            </a:r>
            <a:r>
              <a:rPr lang="da-DK" dirty="0"/>
              <a:t>, den moderne bil, </a:t>
            </a:r>
            <a:r>
              <a:rPr lang="da-DK" dirty="0" err="1"/>
              <a:t>facebook</a:t>
            </a:r>
            <a:r>
              <a:rPr lang="da-DK" dirty="0"/>
              <a:t>, googles søgemaskine</a:t>
            </a:r>
          </a:p>
          <a:p>
            <a:r>
              <a:rPr lang="da-DK" dirty="0"/>
              <a:t>Det er et kontinuum fra inkrementel til radikal</a:t>
            </a:r>
          </a:p>
          <a:p>
            <a:r>
              <a:rPr lang="da-DK" dirty="0"/>
              <a:t>Inkrementel er den mest almindelige form.</a:t>
            </a:r>
          </a:p>
        </p:txBody>
      </p:sp>
    </p:spTree>
    <p:extLst>
      <p:ext uri="{BB962C8B-B14F-4D97-AF65-F5344CB8AC3E}">
        <p14:creationId xmlns:p14="http://schemas.microsoft.com/office/powerpoint/2010/main" val="1291721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43F7A1-0E48-5BE7-D30F-FF7D7EED1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7427C18-F961-931B-6F68-E10AF4C7E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Hvilken slags innovation (inkrementel/radikal) er følgende</a:t>
            </a:r>
          </a:p>
          <a:p>
            <a:pPr lvl="1"/>
            <a:r>
              <a:rPr lang="da-DK" dirty="0"/>
              <a:t>Den selvkørende bil</a:t>
            </a:r>
          </a:p>
          <a:p>
            <a:pPr lvl="1"/>
            <a:r>
              <a:rPr lang="da-DK" dirty="0"/>
              <a:t>Droner</a:t>
            </a:r>
          </a:p>
          <a:p>
            <a:pPr lvl="1"/>
            <a:r>
              <a:rPr lang="da-DK" dirty="0"/>
              <a:t>AI som fx billedkendelse, autokorrektur, søgeforslag</a:t>
            </a:r>
          </a:p>
          <a:p>
            <a:pPr lvl="1"/>
            <a:r>
              <a:rPr lang="da-DK" dirty="0"/>
              <a:t>AI som chat-</a:t>
            </a:r>
            <a:r>
              <a:rPr lang="da-DK" dirty="0" err="1"/>
              <a:t>gpt</a:t>
            </a:r>
            <a:r>
              <a:rPr lang="da-DK" dirty="0"/>
              <a:t>, </a:t>
            </a:r>
            <a:r>
              <a:rPr lang="da-DK" dirty="0" err="1"/>
              <a:t>gemini</a:t>
            </a:r>
            <a:r>
              <a:rPr lang="da-DK" dirty="0"/>
              <a:t> og lignende</a:t>
            </a:r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82880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898CFD-36BF-D166-9F82-6089E0CB1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4p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835C107-921A-9CC9-F336-766D29D6B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22092" cy="4351338"/>
          </a:xfrm>
        </p:spPr>
        <p:txBody>
          <a:bodyPr>
            <a:normAutofit/>
          </a:bodyPr>
          <a:lstStyle/>
          <a:p>
            <a:r>
              <a:rPr lang="da-DK" dirty="0"/>
              <a:t>Produkt:</a:t>
            </a:r>
          </a:p>
          <a:p>
            <a:pPr marL="0" indent="0">
              <a:buNone/>
            </a:pPr>
            <a:r>
              <a:rPr lang="da-DK" dirty="0"/>
              <a:t>Den tjeneste man leverer til brugeren</a:t>
            </a:r>
          </a:p>
          <a:p>
            <a:r>
              <a:rPr lang="da-DK" dirty="0"/>
              <a:t>Proces:</a:t>
            </a:r>
          </a:p>
          <a:p>
            <a:pPr marL="0" indent="0">
              <a:buNone/>
            </a:pPr>
            <a:r>
              <a:rPr lang="da-DK" dirty="0"/>
              <a:t>Processerne omkring produktet</a:t>
            </a:r>
          </a:p>
          <a:p>
            <a:r>
              <a:rPr lang="da-DK" dirty="0"/>
              <a:t>Paradigme:</a:t>
            </a:r>
          </a:p>
          <a:p>
            <a:pPr marL="0" indent="0">
              <a:buNone/>
            </a:pPr>
            <a:r>
              <a:rPr lang="da-DK" dirty="0"/>
              <a:t>Ændring af organisation</a:t>
            </a:r>
          </a:p>
          <a:p>
            <a:r>
              <a:rPr lang="da-DK" dirty="0"/>
              <a:t>Position</a:t>
            </a:r>
          </a:p>
          <a:p>
            <a:pPr marL="0" indent="0">
              <a:buNone/>
            </a:pPr>
            <a:r>
              <a:rPr lang="da-DK" dirty="0"/>
              <a:t>På markedet.</a:t>
            </a:r>
          </a:p>
        </p:txBody>
      </p:sp>
      <p:pic>
        <p:nvPicPr>
          <p:cNvPr id="7" name="Billede 6" descr="Et billede, der indeholder tekst, Font/skrifttype, diagram, skærmbillede&#10;&#10;Automatisk genereret beskrivelse">
            <a:extLst>
              <a:ext uri="{FF2B5EF4-FFF2-40B4-BE49-F238E27FC236}">
                <a16:creationId xmlns:a16="http://schemas.microsoft.com/office/drawing/2014/main" id="{3DCE7AD7-61BF-C8B2-5F68-59D3A6008F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6100" y="1690688"/>
            <a:ext cx="4457700" cy="311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353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8317D6-DDA2-D667-4CE0-FAD42AB35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Googles måde at tjene penge på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4644346-19B3-307C-07B3-CB856F3A7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Produkt:</a:t>
            </a:r>
          </a:p>
          <a:p>
            <a:pPr lvl="1"/>
            <a:r>
              <a:rPr lang="da-DK" dirty="0"/>
              <a:t>Radikal innovation: Salg af målrettede reklamer, fandtes ikke på nettet før.</a:t>
            </a:r>
          </a:p>
          <a:p>
            <a:r>
              <a:rPr lang="da-DK" dirty="0"/>
              <a:t>Proces:</a:t>
            </a:r>
          </a:p>
          <a:p>
            <a:pPr lvl="1"/>
            <a:r>
              <a:rPr lang="da-DK" dirty="0"/>
              <a:t>Radikal innovation: At bruge de oplysninger som folk kommer til at afgive ved at klikke på links, til at skabe profiler, der kunne bruges til at sælge reklamer var nyt.</a:t>
            </a:r>
          </a:p>
          <a:p>
            <a:r>
              <a:rPr lang="da-DK" dirty="0"/>
              <a:t>Paradigme:</a:t>
            </a:r>
          </a:p>
          <a:p>
            <a:pPr lvl="1"/>
            <a:r>
              <a:rPr lang="da-DK" dirty="0"/>
              <a:t>Radikal/Inkrementel innovation: Der fandtes salg af reklamer på nettet før google, men at sælge dem på auktion som målrettede til brugere var nyt.</a:t>
            </a:r>
          </a:p>
          <a:p>
            <a:r>
              <a:rPr lang="da-DK" dirty="0"/>
              <a:t>Position:</a:t>
            </a:r>
          </a:p>
          <a:p>
            <a:pPr lvl="1"/>
            <a:r>
              <a:rPr lang="da-DK" dirty="0"/>
              <a:t>Radikal innovation: I kraft af googles søgemaskine lå firmaet inde med en stor mængde data, det gav dem en enestående position. De kunne noget helt særligt i forhold til kunderne.</a:t>
            </a:r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34746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AB842C-9F25-BFA4-FB7F-FCE22C92E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med Chat-</a:t>
            </a:r>
            <a:r>
              <a:rPr lang="da-DK" dirty="0" err="1"/>
              <a:t>gpt</a:t>
            </a:r>
            <a:r>
              <a:rPr lang="da-DK" dirty="0"/>
              <a:t>?</a:t>
            </a:r>
          </a:p>
        </p:txBody>
      </p:sp>
      <p:sp>
        <p:nvSpPr>
          <p:cNvPr id="4" name="Pladsholder til indhold 2">
            <a:extLst>
              <a:ext uri="{FF2B5EF4-FFF2-40B4-BE49-F238E27FC236}">
                <a16:creationId xmlns:a16="http://schemas.microsoft.com/office/drawing/2014/main" id="{1721076E-BC35-4656-C87B-50B373A714E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82209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dirty="0"/>
              <a:t>Produkt: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a-DK" dirty="0"/>
              <a:t>Den tjeneste man leverer til brugeren</a:t>
            </a:r>
          </a:p>
          <a:p>
            <a:r>
              <a:rPr lang="da-DK" dirty="0"/>
              <a:t>Proces: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a-DK" dirty="0"/>
              <a:t>Processerne omkring produktet</a:t>
            </a:r>
          </a:p>
          <a:p>
            <a:r>
              <a:rPr lang="da-DK" dirty="0"/>
              <a:t>Paradigme: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a-DK" dirty="0"/>
              <a:t>Ændring af organisation</a:t>
            </a:r>
          </a:p>
          <a:p>
            <a:r>
              <a:rPr lang="da-DK" dirty="0"/>
              <a:t>Position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a-DK" dirty="0"/>
              <a:t>På markedet.</a:t>
            </a:r>
          </a:p>
        </p:txBody>
      </p:sp>
      <p:pic>
        <p:nvPicPr>
          <p:cNvPr id="5" name="Billede 4" descr="Et billede, der indeholder tekst, Font/skrifttype, diagram, skærmbillede&#10;&#10;Automatisk genereret beskrivelse">
            <a:extLst>
              <a:ext uri="{FF2B5EF4-FFF2-40B4-BE49-F238E27FC236}">
                <a16:creationId xmlns:a16="http://schemas.microsoft.com/office/drawing/2014/main" id="{A48F9A28-C182-CC47-CE09-7C5FA16028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6100" y="1690688"/>
            <a:ext cx="4457700" cy="311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547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303</Words>
  <Application>Microsoft Macintosh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Inkrementel og radikal innovation 4p-modellen</vt:lpstr>
      <vt:lpstr>Definition af innovation</vt:lpstr>
      <vt:lpstr>Inkrementel og radikal innovation</vt:lpstr>
      <vt:lpstr>Opgave </vt:lpstr>
      <vt:lpstr>4p</vt:lpstr>
      <vt:lpstr>Googles måde at tjene penge på</vt:lpstr>
      <vt:lpstr>Hvad med Chat-gpt?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4p-modellen</dc:title>
  <dc:creator>Jens Christian Larsen</dc:creator>
  <cp:lastModifiedBy>Jens Christian Larsen</cp:lastModifiedBy>
  <cp:revision>9</cp:revision>
  <dcterms:created xsi:type="dcterms:W3CDTF">2024-01-04T12:04:26Z</dcterms:created>
  <dcterms:modified xsi:type="dcterms:W3CDTF">2026-04-23T12:54:07Z</dcterms:modified>
</cp:coreProperties>
</file>