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355" r:id="rId2"/>
    <p:sldId id="382" r:id="rId3"/>
    <p:sldId id="417" r:id="rId4"/>
    <p:sldId id="449" r:id="rId5"/>
    <p:sldId id="441" r:id="rId6"/>
    <p:sldId id="447" r:id="rId7"/>
    <p:sldId id="390" r:id="rId8"/>
    <p:sldId id="389" r:id="rId9"/>
    <p:sldId id="451" r:id="rId10"/>
    <p:sldId id="448" r:id="rId11"/>
    <p:sldId id="392" r:id="rId12"/>
    <p:sldId id="452" r:id="rId13"/>
    <p:sldId id="437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C6EA"/>
    <a:srgbClr val="4A90E3"/>
    <a:srgbClr val="FF3C1A"/>
    <a:srgbClr val="F9E6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3"/>
    <p:restoredTop sz="94418"/>
  </p:normalViewPr>
  <p:slideViewPr>
    <p:cSldViewPr snapToGrid="0" snapToObjects="1">
      <p:cViewPr varScale="1">
        <p:scale>
          <a:sx n="103" d="100"/>
          <a:sy n="103" d="100"/>
        </p:scale>
        <p:origin x="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28.02.2025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Från noll till kodare: En guide för att börja lära sig programmering - Computer Club Stockholm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9091" r="7118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>
                <a:solidFill>
                  <a:schemeClr val="bg1"/>
                </a:solidFill>
              </a:rPr>
              <a:t>Hvordan kan AI hjælpe os med programmering?</a:t>
            </a: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 err="1">
                <a:solidFill>
                  <a:schemeClr val="bg1"/>
                </a:solidFill>
              </a:rPr>
              <a:t>Informatik</a:t>
            </a:r>
            <a:r>
              <a:rPr lang="en-US" sz="2400" noProof="0" dirty="0">
                <a:solidFill>
                  <a:schemeClr val="bg1"/>
                </a:solidFill>
              </a:rPr>
              <a:t>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 dirty="0">
                <a:solidFill>
                  <a:schemeClr val="bg1"/>
                </a:solidFill>
              </a:rPr>
              <a:t> 2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AA7BE18-2944-8B09-D741-AA25EBB2B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b="1" dirty="0"/>
              <a:t>Agenda</a:t>
            </a:r>
          </a:p>
        </p:txBody>
      </p:sp>
      <p:sp>
        <p:nvSpPr>
          <p:cNvPr id="43" name="sketchy line">
            <a:extLst>
              <a:ext uri="{FF2B5EF4-FFF2-40B4-BE49-F238E27FC236}">
                <a16:creationId xmlns:a16="http://schemas.microsoft.com/office/drawing/2014/main" id="{FDC79F6F-7BA7-E340-13A4-BB0295D0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851E3BA-F288-2EB6-FA30-95EE2CF19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9589147" cy="4252202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ℹ️ </a:t>
            </a:r>
            <a:r>
              <a:rPr lang="da-DK" sz="1600" b="1" dirty="0"/>
              <a:t>Introduktion og </a:t>
            </a:r>
            <a:r>
              <a:rPr lang="da-DK" sz="1600" b="1" dirty="0" err="1"/>
              <a:t>Catch</a:t>
            </a:r>
            <a:r>
              <a:rPr lang="da-DK" sz="1600" b="1" dirty="0"/>
              <a:t>-up </a:t>
            </a:r>
            <a:r>
              <a:rPr lang="da-DK" sz="1600" dirty="0"/>
              <a:t>–  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 </a:t>
            </a:r>
            <a:r>
              <a:rPr lang="da-DK" sz="1600" b="1" dirty="0"/>
              <a:t> Arbejd videre med jeres app </a:t>
            </a:r>
            <a:r>
              <a:rPr lang="da-DK" sz="1600" dirty="0"/>
              <a:t>– 45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☕️ </a:t>
            </a:r>
            <a:r>
              <a:rPr lang="da-DK" sz="1600" b="1" dirty="0"/>
              <a:t>Pause</a:t>
            </a:r>
            <a:r>
              <a:rPr lang="da-DK" sz="1600" dirty="0"/>
              <a:t> – 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💬 </a:t>
            </a:r>
            <a:r>
              <a:rPr lang="da-DK" sz="1600" b="1" dirty="0"/>
              <a:t>Opsamling </a:t>
            </a:r>
            <a:r>
              <a:rPr lang="da-DK" sz="1600" dirty="0"/>
              <a:t>– 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 </a:t>
            </a:r>
            <a:r>
              <a:rPr lang="da-DK" sz="1600" b="1" dirty="0"/>
              <a:t>Arbejd videre med jeres opgave og få afleveret den på Lectio </a:t>
            </a:r>
            <a:r>
              <a:rPr lang="da-DK" sz="1600" dirty="0"/>
              <a:t>–  20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🧠 </a:t>
            </a:r>
            <a:r>
              <a:rPr lang="da-DK" sz="1600" b="1" dirty="0"/>
              <a:t>Afrunding </a:t>
            </a:r>
            <a:r>
              <a:rPr lang="da-DK" sz="1600" dirty="0"/>
              <a:t>– 10 minutter</a:t>
            </a: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0" name="Rectangle 1049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609687-4A34-74E4-C1E8-F57A4BB8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da-DK" sz="2900" b="1" i="0" u="none" strike="noStrike" dirty="0" err="1">
                <a:effectLst/>
                <a:latin typeface="-webkit-standard"/>
              </a:rPr>
              <a:t>Catch</a:t>
            </a:r>
            <a:r>
              <a:rPr lang="da-DK" sz="2900" b="1" i="0" u="none" strike="noStrike" dirty="0">
                <a:effectLst/>
                <a:latin typeface="-webkit-standard"/>
              </a:rPr>
              <a:t> up fra sidst</a:t>
            </a:r>
            <a:endParaRPr lang="da-DK" sz="2900" b="1" dirty="0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0FFB60-FDED-D6E2-EA0E-AE9FFD70A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r>
              <a:rPr lang="da-DK" sz="1800" b="0" i="1" u="none" strike="noStrike" dirty="0">
                <a:effectLst/>
              </a:rPr>
              <a:t>Gå til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 i="0" u="none" strike="noStrike" dirty="0" err="1">
                <a:effectLst/>
              </a:rPr>
              <a:t>menti.com</a:t>
            </a:r>
            <a:br>
              <a:rPr lang="da-DK" sz="1800" dirty="0"/>
            </a:br>
            <a:r>
              <a:rPr lang="da-DK" sz="1800" b="0" i="0" u="none" strike="noStrike" dirty="0">
                <a:effectLst/>
                <a:latin typeface="-webkit-standard"/>
              </a:rPr>
              <a:t>🔹 </a:t>
            </a:r>
            <a:r>
              <a:rPr lang="da-DK" sz="1800" b="0" i="1" u="none" strike="noStrike" dirty="0">
                <a:effectLst/>
              </a:rPr>
              <a:t>Brug koden: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>
                <a:latin typeface="-webkit-standard"/>
              </a:rPr>
              <a:t>4266</a:t>
            </a:r>
            <a:r>
              <a:rPr lang="da-DK" sz="1800" b="1" i="0" u="none" strike="noStrike">
                <a:effectLst/>
              </a:rPr>
              <a:t> </a:t>
            </a:r>
            <a:r>
              <a:rPr lang="da-DK" sz="1800" b="1"/>
              <a:t>5376</a:t>
            </a:r>
            <a:endParaRPr lang="da-DK" sz="1800" dirty="0"/>
          </a:p>
        </p:txBody>
      </p:sp>
      <p:pic>
        <p:nvPicPr>
          <p:cNvPr id="1028" name="Picture 4" descr="What is ChatGPT and why does it matter? Here's what you need to know.">
            <a:extLst>
              <a:ext uri="{FF2B5EF4-FFF2-40B4-BE49-F238E27FC236}">
                <a16:creationId xmlns:a16="http://schemas.microsoft.com/office/drawing/2014/main" id="{32679186-DAC1-B6C5-A1EC-706BEE340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" r="2096" b="3"/>
          <a:stretch/>
        </p:blipFill>
        <p:spPr bwMode="auto">
          <a:xfrm>
            <a:off x="6324599" y="10"/>
            <a:ext cx="5457817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ntimeter: An Educational Tool. In my last blog post I interviewed Dr… |  by Alexis Abner | Medium">
            <a:extLst>
              <a:ext uri="{FF2B5EF4-FFF2-40B4-BE49-F238E27FC236}">
                <a16:creationId xmlns:a16="http://schemas.microsoft.com/office/drawing/2014/main" id="{9780AA66-6BD5-41DD-2E23-F4F2D07BC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r="2" b="2"/>
          <a:stretch/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68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A7AE45-189E-3D71-2297-EBB02D1B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Spørgsmål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22818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25FD6DB1-D421-4E1E-211D-19E5E133684F}"/>
              </a:ext>
            </a:extLst>
          </p:cNvPr>
          <p:cNvSpPr txBox="1"/>
          <p:nvPr/>
        </p:nvSpPr>
        <p:spPr>
          <a:xfrm>
            <a:off x="836674" y="176902"/>
            <a:ext cx="10515600" cy="634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App-</a:t>
            </a:r>
            <a:r>
              <a:rPr lang="en-US" sz="5200" b="1" i="0" u="none" strike="noStrike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udvikling</a:t>
            </a:r>
            <a:r>
              <a:rPr lang="en-US" sz="5200" b="1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med AI</a:t>
            </a:r>
            <a:endParaRPr 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D00F7734-71DA-EB0C-6AFA-445EEBC1B1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352447"/>
              </p:ext>
            </p:extLst>
          </p:nvPr>
        </p:nvGraphicFramePr>
        <p:xfrm>
          <a:off x="-1" y="811205"/>
          <a:ext cx="12188951" cy="604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1705">
                  <a:extLst>
                    <a:ext uri="{9D8B030D-6E8A-4147-A177-3AD203B41FA5}">
                      <a16:colId xmlns:a16="http://schemas.microsoft.com/office/drawing/2014/main" val="2122652823"/>
                    </a:ext>
                  </a:extLst>
                </a:gridCol>
                <a:gridCol w="6077246">
                  <a:extLst>
                    <a:ext uri="{9D8B030D-6E8A-4147-A177-3AD203B41FA5}">
                      <a16:colId xmlns:a16="http://schemas.microsoft.com/office/drawing/2014/main" val="2707314806"/>
                    </a:ext>
                  </a:extLst>
                </a:gridCol>
              </a:tblGrid>
              <a:tr h="1917830">
                <a:tc>
                  <a:txBody>
                    <a:bodyPr/>
                    <a:lstStyle/>
                    <a:p>
                      <a:pPr algn="l"/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1: "Dagens </a:t>
                      </a:r>
                      <a:r>
                        <a:rPr lang="da-DK" sz="13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Madidé</a:t>
                      </a:r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( niveau 1)</a:t>
                      </a:r>
                    </a:p>
                    <a:p>
                      <a:pPr algn="l"/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  <a:b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 unge mangler inspiration til, hvad de skal spise. Hvordan kan vi lave en simpel app, der giver dem en idé til dagens måltid?</a:t>
                      </a:r>
                    </a:p>
                  </a:txBody>
                  <a:tcPr marL="49837" marR="49837" marT="24918" marB="24918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skal have en startskærm med en velkomstbesked.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skal være en knap, der viser en tilfældig </a:t>
                      </a:r>
                      <a:r>
                        <a:rPr lang="da-DK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madidé</a:t>
                      </a: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når brugeren trykker på den.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Madidéerne kan være enkle (fx "Pasta med tomatsovs" eller "Havregrød med frugt").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Tilføj billeder af retterne, emojis eller andre ønskede tilføjelser.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322657"/>
                  </a:ext>
                </a:extLst>
              </a:tr>
              <a:tr h="2170110"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2: "Quiz-app" (Niveau 2)</a:t>
                      </a:r>
                    </a:p>
                    <a:p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  <a:b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 unge kan godt lide quizzer. Hvordan kan vi lave en simpel quiz-app, hvor brugeren kan svare på et spørgsmål og få at vide, om de har svaret rigtigt eller forkert?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9E6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skal have en velkomstskærm med en startknap.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Når brugeren starter quizzen, skal der vises et spørgsmål med tre svarmuligheder (knapper).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Hvis brugeren trykker på det rigtige svar, vises en "Rigtigt!"-besked. Hvis brugeren trykker forkert, vises en "Forkert, prøv igen!"-besked.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Lav flere spørgsmål og få quizzen til at skifte spørgsmål, når brugeren svarer rigtigt.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9E6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800648"/>
                  </a:ext>
                </a:extLst>
              </a:tr>
              <a:tr h="1958855"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3: "Reaktionstest" (Niveau 3)</a:t>
                      </a:r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  <a:b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 unge bruger tid på spil og konkurrencer. Hvordan kan vi lave en simpel app, der tester deres reaktionstid?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F3C1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har en "Start"-knap, der starter en timer.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Efter et tilfældigt tidsinterval (fx mellem 2-5 sekunder) skifter baggrunden farve, og brugeren skal trykke så hurtigt som muligt.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viser brugerens reaktionstid i millisekunder.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Tilføj en "High Score"-funktion, der gemmer den hurtigste tid.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F3C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29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81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C7EA99-0C73-5B2A-0091-7C4C680D1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 b="1" i="0" u="none" strike="noStrike" kern="1200" dirty="0">
                <a:effectLst/>
                <a:latin typeface="+mj-lt"/>
                <a:ea typeface="+mj-ea"/>
                <a:cs typeface="+mj-cs"/>
              </a:rPr>
              <a:t>App-</a:t>
            </a:r>
            <a:r>
              <a:rPr lang="en-US" sz="5200" b="1" i="0" u="none" strike="noStrike" kern="1200" dirty="0" err="1">
                <a:effectLst/>
                <a:latin typeface="+mj-lt"/>
                <a:ea typeface="+mj-ea"/>
                <a:cs typeface="+mj-cs"/>
              </a:rPr>
              <a:t>udvikling</a:t>
            </a:r>
            <a:r>
              <a:rPr lang="en-US" sz="5200" b="1" i="0" u="none" strike="noStrike" kern="1200" dirty="0">
                <a:effectLst/>
                <a:latin typeface="+mj-lt"/>
                <a:ea typeface="+mj-ea"/>
                <a:cs typeface="+mj-cs"/>
              </a:rPr>
              <a:t> med AI</a:t>
            </a:r>
            <a:endParaRPr lang="da-DK" sz="5200" dirty="0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64788B62-D984-DC1C-632E-A8DAD379D9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216446"/>
              </p:ext>
            </p:extLst>
          </p:nvPr>
        </p:nvGraphicFramePr>
        <p:xfrm>
          <a:off x="838200" y="2039871"/>
          <a:ext cx="10515601" cy="4205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331">
                  <a:extLst>
                    <a:ext uri="{9D8B030D-6E8A-4147-A177-3AD203B41FA5}">
                      <a16:colId xmlns:a16="http://schemas.microsoft.com/office/drawing/2014/main" val="1193375054"/>
                    </a:ext>
                  </a:extLst>
                </a:gridCol>
                <a:gridCol w="5308270">
                  <a:extLst>
                    <a:ext uri="{9D8B030D-6E8A-4147-A177-3AD203B41FA5}">
                      <a16:colId xmlns:a16="http://schemas.microsoft.com/office/drawing/2014/main" val="377446161"/>
                    </a:ext>
                  </a:extLst>
                </a:gridCol>
              </a:tblGrid>
              <a:tr h="3930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da-DK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Unge bruger apps til mange forskellige ting i deres hverdag. Hvordan kan vi designe en simpel app, der løser et problem, vi selv vælger?</a:t>
                      </a:r>
                    </a:p>
                    <a:p>
                      <a:endParaRPr lang="da-DK" sz="1800" dirty="0"/>
                    </a:p>
                  </a:txBody>
                  <a:tcPr marL="90562" marR="90562" marT="45281" marB="45281">
                    <a:solidFill>
                      <a:srgbClr val="A4C6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Vælg en problemstilling, som du synes er relevant for unge.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 en simpel app i App Lab, der forsøger at løse problemet.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skal mindst have: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startskærm med en kort beskrivelse af, hvad den gør.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Knapper, tekstfelter eller andre funktioner, der gør den brugbar.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Lav en plan for, hvordan appen kunne videreudvikles med flere funktioner.</a:t>
                      </a:r>
                    </a:p>
                    <a:p>
                      <a:endParaRPr lang="da-DK" sz="1800" dirty="0"/>
                    </a:p>
                  </a:txBody>
                  <a:tcPr marL="90562" marR="90562" marT="45281" marB="45281">
                    <a:solidFill>
                      <a:srgbClr val="A4C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829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110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EAB319-7864-34DE-7B51-3BF16FE5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☕️ 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Pause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0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0842AB-1B96-6847-854F-6430D9DDC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F8D851-4D8B-6910-49FF-EA6E26672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endParaRPr lang="en-US" sz="5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49195B-04B3-D263-ADF6-4AA3587A7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4200" b="1" dirty="0"/>
              <a:t>Aflever jeres projekt på </a:t>
            </a:r>
            <a:r>
              <a:rPr lang="da-DK" sz="4200" b="1" dirty="0" err="1"/>
              <a:t>lectio</a:t>
            </a:r>
            <a:r>
              <a:rPr lang="da-DK" sz="4200" b="1" dirty="0"/>
              <a:t> i </a:t>
            </a:r>
            <a:r>
              <a:rPr lang="da-DK" sz="4200" b="1" dirty="0" err="1"/>
              <a:t>afleverringsmappen</a:t>
            </a:r>
            <a:r>
              <a:rPr lang="da-DK" sz="4200" b="1" dirty="0"/>
              <a:t>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609AC9-4F7A-AFE3-8FAF-1BB7EFF1A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200" i="0" u="none" strike="noStrike" dirty="0">
                <a:effectLst/>
              </a:rPr>
              <a:t>Åbn jeres app i App Lab.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200" i="0" u="none" strike="noStrike" dirty="0">
                <a:effectLst/>
              </a:rPr>
              <a:t>Klik på "Del"-Knappen (se billede 1).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200" i="0" u="none" strike="noStrike" dirty="0">
                <a:effectLst/>
              </a:rPr>
              <a:t>Tryk på "</a:t>
            </a:r>
            <a:r>
              <a:rPr lang="da-DK" sz="2200" i="0" u="none" strike="noStrike" dirty="0" err="1">
                <a:effectLst/>
              </a:rPr>
              <a:t>Copy</a:t>
            </a:r>
            <a:r>
              <a:rPr lang="da-DK" sz="2200" i="0" u="none" strike="noStrike" dirty="0">
                <a:effectLst/>
              </a:rPr>
              <a:t> link to </a:t>
            </a:r>
            <a:r>
              <a:rPr lang="da-DK" sz="2200" i="0" u="none" strike="noStrike" dirty="0" err="1">
                <a:effectLst/>
              </a:rPr>
              <a:t>project</a:t>
            </a:r>
            <a:r>
              <a:rPr lang="da-DK" sz="2200" i="0" u="none" strike="noStrike" dirty="0">
                <a:effectLst/>
              </a:rPr>
              <a:t>” (se billede 2).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200" i="0" u="none" strike="noStrike" dirty="0">
                <a:effectLst/>
              </a:rPr>
              <a:t>Åbn et tomt Word-dokument.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200" i="0" u="none" strike="noStrike" dirty="0">
                <a:effectLst/>
              </a:rPr>
              <a:t>Indsæt linket i dokumentet.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200" i="0" u="none" strike="noStrike" dirty="0">
                <a:effectLst/>
              </a:rPr>
              <a:t>Gem dokumentet med jeres navne.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200" i="0" u="none" strike="noStrike" dirty="0">
                <a:effectLst/>
              </a:rPr>
              <a:t>Upload dokumentet i afleveringsmappen på Lectio.</a:t>
            </a:r>
          </a:p>
          <a:p>
            <a:endParaRPr lang="da-DK" sz="22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487E4CD2-A5B9-2D95-8F9B-29336FA0754A}"/>
              </a:ext>
            </a:extLst>
          </p:cNvPr>
          <p:cNvSpPr txBox="1"/>
          <p:nvPr/>
        </p:nvSpPr>
        <p:spPr>
          <a:xfrm>
            <a:off x="7530962" y="1844350"/>
            <a:ext cx="2826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Billede 1</a:t>
            </a:r>
          </a:p>
        </p:txBody>
      </p:sp>
      <p:pic>
        <p:nvPicPr>
          <p:cNvPr id="5" name="Pladsholder til indhold 4" descr="Et billede, der indeholder tekst, skærmbillede, Font/skrifttype, Rektangel&#10;&#10;Indhold genereret af kunstig intelligens kan være forkert.">
            <a:extLst>
              <a:ext uri="{FF2B5EF4-FFF2-40B4-BE49-F238E27FC236}">
                <a16:creationId xmlns:a16="http://schemas.microsoft.com/office/drawing/2014/main" id="{55F4EB97-4036-8E22-F2BB-0D162A617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409" y="2272954"/>
            <a:ext cx="3712869" cy="85395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E8758206-88DA-91BA-C034-1C5A536B7F86}"/>
              </a:ext>
            </a:extLst>
          </p:cNvPr>
          <p:cNvSpPr txBox="1"/>
          <p:nvPr/>
        </p:nvSpPr>
        <p:spPr>
          <a:xfrm>
            <a:off x="7571464" y="3395980"/>
            <a:ext cx="292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Billede 2</a:t>
            </a:r>
          </a:p>
        </p:txBody>
      </p:sp>
      <p:pic>
        <p:nvPicPr>
          <p:cNvPr id="7" name="Billede 6" descr="Et billede, der indeholder tekst, software, multimedier, skærmbillede&#10;&#10;Indhold genereret af kunstig intelligens kan være forkert.">
            <a:extLst>
              <a:ext uri="{FF2B5EF4-FFF2-40B4-BE49-F238E27FC236}">
                <a16:creationId xmlns:a16="http://schemas.microsoft.com/office/drawing/2014/main" id="{0997CBB7-0A76-7396-301C-01F4DD980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410" y="3870909"/>
            <a:ext cx="3712869" cy="125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5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80464E-86D3-5E7D-173E-5221B3CF2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👫  </a:t>
            </a:r>
            <a:r>
              <a:rPr lang="da-DK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Fortsæt med jeres opgave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11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3F48C0-C33D-4B28-C283-7857CC818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da-DK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🧠 </a:t>
            </a:r>
            <a:r>
              <a:rPr lang="da-DK" sz="5400" b="1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Afrunding</a:t>
            </a:r>
            <a:r>
              <a:rPr lang="da-DK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10 minutter</a:t>
            </a:r>
          </a:p>
        </p:txBody>
      </p:sp>
    </p:spTree>
    <p:extLst>
      <p:ext uri="{BB962C8B-B14F-4D97-AF65-F5344CB8AC3E}">
        <p14:creationId xmlns:p14="http://schemas.microsoft.com/office/powerpoint/2010/main" val="2457793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736177-ADEF-98F3-04A0-C057BF2D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1" dirty="0"/>
              <a:t>Hvad skal der ske næste gang?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539482-EFAC-456B-8268-BFDBF7E9D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200" i="0" u="none" strike="noStrike" dirty="0">
                <a:effectLst/>
              </a:rPr>
              <a:t>Op til 4 grupper præsenterer deres app – planen er én gruppe fra hver case.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i="0" u="none" strike="noStrike" dirty="0">
                <a:effectLst/>
              </a:rPr>
              <a:t>Resten giver peer feedback </a:t>
            </a:r>
            <a:r>
              <a:rPr lang="da-DK" sz="2200" b="0" i="0" u="none" strike="noStrike" dirty="0">
                <a:effectLst/>
              </a:rPr>
              <a:t>til en gruppe med samme case.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i="0" u="none" strike="noStrike" dirty="0">
                <a:effectLst/>
              </a:rPr>
              <a:t>Feedback gives fra pladserne, </a:t>
            </a:r>
            <a:r>
              <a:rPr lang="da-DK" sz="2200" b="0" i="0" u="none" strike="noStrike" dirty="0">
                <a:effectLst/>
              </a:rPr>
              <a:t>mens gruppen præsenterer fra tavlen.</a:t>
            </a:r>
          </a:p>
          <a:p>
            <a:r>
              <a:rPr lang="da-DK" sz="2200" b="0" i="0" u="none" strike="noStrike" dirty="0">
                <a:effectLst/>
              </a:rPr>
              <a:t>Fokus: Hvad fungerer godt? Hvad kan forbedres? Noget, der mangler?</a:t>
            </a:r>
          </a:p>
        </p:txBody>
      </p:sp>
    </p:spTree>
    <p:extLst>
      <p:ext uri="{BB962C8B-B14F-4D97-AF65-F5344CB8AC3E}">
        <p14:creationId xmlns:p14="http://schemas.microsoft.com/office/powerpoint/2010/main" val="316220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B8CB9A-C4BD-9BBD-24FD-0E083B9E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000" b="0" i="0" u="none" strike="noStrike" dirty="0">
                <a:effectLst/>
                <a:latin typeface="-webkit-standard"/>
              </a:rPr>
              <a:t>Eksempler på AI-værktøjer til kodning</a:t>
            </a:r>
            <a:endParaRPr lang="da-DK" sz="50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C75AC0-F5BC-88C0-6D14-0BA3E9B85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Kan forklare kode, foreslå løsninger og hjælpe med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debugging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GitHub Copilot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Integreret i kodeeditorer, genererer kode og hjælper med autokomplettering.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ChatSonic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GPT-4 baseret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chatbot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med internetadgang, god til opdateret kodningshjælp.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Bing Chat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 fra Microsoft, kan hjælpe med kodning og søge i dokumentation.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Google Bard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Google’s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AI, understøtter flere programmeringssprog og hjælper med kodning.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Nova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AI-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chatbot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, der assisterer med programmering og generelle kodningsspørgsmål.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Frank – AI Chat Assistant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Kan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debugge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kode og hjælpe med problemløsning.</a:t>
            </a:r>
            <a:endParaRPr lang="da-DK" sz="2000" noProof="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GPTutor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En Visual Studio Code-udvidelse, der forklarer kode og hjælper med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debugging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.</a:t>
            </a:r>
            <a:endParaRPr lang="da-DK" sz="2000" noProof="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ChatOn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En AI-assistent, der kan analysere og optimere kode.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SkoleGPT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 designet til undervisning, hjælper elever med programmering på et pædagogisk niveau.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a-DK" sz="2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995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5735</TotalTime>
  <Words>835</Words>
  <Application>Microsoft Macintosh PowerPoint</Application>
  <PresentationFormat>Widescreen</PresentationFormat>
  <Paragraphs>82</Paragraphs>
  <Slides>13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-webkit-standard</vt:lpstr>
      <vt:lpstr>Aptos</vt:lpstr>
      <vt:lpstr>Arial</vt:lpstr>
      <vt:lpstr>Calibri</vt:lpstr>
      <vt:lpstr>Calibri Light</vt:lpstr>
      <vt:lpstr>Office-tema</vt:lpstr>
      <vt:lpstr>Hvordan kan AI hjælpe os med programmering?</vt:lpstr>
      <vt:lpstr>Agenda</vt:lpstr>
      <vt:lpstr>Catch up fra sidst</vt:lpstr>
      <vt:lpstr>Spørgsmål?</vt:lpstr>
      <vt:lpstr>PowerPoint-præsentation</vt:lpstr>
      <vt:lpstr>App-udvikling med AI</vt:lpstr>
      <vt:lpstr>☕️ Pause</vt:lpstr>
      <vt:lpstr>💬 Opsamling</vt:lpstr>
      <vt:lpstr>Aflever jeres projekt på lectio i afleverringsmappen </vt:lpstr>
      <vt:lpstr>👫  Fortsæt med jeres opgave</vt:lpstr>
      <vt:lpstr>🧠 Afrunding – 10 minutter</vt:lpstr>
      <vt:lpstr>Hvad skal der ske næste gang?</vt:lpstr>
      <vt:lpstr>Eksempler på AI-værktøjer til kodning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107</cp:revision>
  <dcterms:created xsi:type="dcterms:W3CDTF">2020-11-11T11:15:43Z</dcterms:created>
  <dcterms:modified xsi:type="dcterms:W3CDTF">2025-02-28T10:53:18Z</dcterms:modified>
</cp:coreProperties>
</file>