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55" r:id="rId2"/>
    <p:sldId id="382" r:id="rId3"/>
    <p:sldId id="453" r:id="rId4"/>
    <p:sldId id="456" r:id="rId5"/>
    <p:sldId id="455" r:id="rId6"/>
    <p:sldId id="390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C6EA"/>
    <a:srgbClr val="4A90E3"/>
    <a:srgbClr val="FF3C1A"/>
    <a:srgbClr val="F9E6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15"/>
    <p:restoredTop sz="94418"/>
  </p:normalViewPr>
  <p:slideViewPr>
    <p:cSldViewPr snapToGrid="0" snapToObjects="1">
      <p:cViewPr varScale="1">
        <p:scale>
          <a:sx n="80" d="100"/>
          <a:sy n="80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B66D15-ABF7-48D0-8EA4-1EB2F2A243B6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accent2_2" csCatId="accent2" phldr="1"/>
      <dgm:spPr/>
      <dgm:t>
        <a:bodyPr/>
        <a:lstStyle/>
        <a:p>
          <a:endParaRPr lang="en-US"/>
        </a:p>
      </dgm:t>
    </dgm:pt>
    <dgm:pt modelId="{E7E49E6E-A63A-4B6C-AD09-7AB02554863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da-DK" b="0" i="0"/>
            <a:t>Grupper, der skal præsentere, fordeler præsentationen og øver sig</a:t>
          </a:r>
          <a:br>
            <a:rPr lang="da-DK"/>
          </a:br>
          <a:endParaRPr lang="en-US"/>
        </a:p>
      </dgm:t>
    </dgm:pt>
    <dgm:pt modelId="{C740134E-2024-44CA-A1AF-0C2030322D90}" type="parTrans" cxnId="{DB7AE934-94AD-4DA6-9062-4753169FC4D2}">
      <dgm:prSet/>
      <dgm:spPr/>
      <dgm:t>
        <a:bodyPr/>
        <a:lstStyle/>
        <a:p>
          <a:endParaRPr lang="en-US"/>
        </a:p>
      </dgm:t>
    </dgm:pt>
    <dgm:pt modelId="{A3561ECB-032E-498A-8AF0-DF7F4D624425}" type="sibTrans" cxnId="{DB7AE934-94AD-4DA6-9062-4753169FC4D2}">
      <dgm:prSet/>
      <dgm:spPr/>
      <dgm:t>
        <a:bodyPr/>
        <a:lstStyle/>
        <a:p>
          <a:endParaRPr lang="en-US"/>
        </a:p>
      </dgm:t>
    </dgm:pt>
    <dgm:pt modelId="{29899CFB-FAE5-4371-AD7C-92721DDAE51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da-DK" b="0" i="0" dirty="0"/>
            <a:t>Grupper, der skal give feedback, gennemgår de andre apps og forbereder konstruktiv</a:t>
          </a:r>
          <a:endParaRPr lang="en-US" dirty="0"/>
        </a:p>
      </dgm:t>
    </dgm:pt>
    <dgm:pt modelId="{933C67D2-6064-476A-A5E1-EF2B06EF6046}" type="parTrans" cxnId="{2B440A08-98ED-4BE7-8B17-DBF88E7F8203}">
      <dgm:prSet/>
      <dgm:spPr/>
      <dgm:t>
        <a:bodyPr/>
        <a:lstStyle/>
        <a:p>
          <a:endParaRPr lang="en-US"/>
        </a:p>
      </dgm:t>
    </dgm:pt>
    <dgm:pt modelId="{482E208D-0CB6-49D1-8C87-091108676BE5}" type="sibTrans" cxnId="{2B440A08-98ED-4BE7-8B17-DBF88E7F8203}">
      <dgm:prSet/>
      <dgm:spPr/>
      <dgm:t>
        <a:bodyPr/>
        <a:lstStyle/>
        <a:p>
          <a:endParaRPr lang="en-US"/>
        </a:p>
      </dgm:t>
    </dgm:pt>
    <dgm:pt modelId="{A8947D04-D507-480E-8B2C-DD0AF2764C82}" type="pres">
      <dgm:prSet presAssocID="{48B66D15-ABF7-48D0-8EA4-1EB2F2A243B6}" presName="root" presStyleCnt="0">
        <dgm:presLayoutVars>
          <dgm:dir/>
          <dgm:resizeHandles val="exact"/>
        </dgm:presLayoutVars>
      </dgm:prSet>
      <dgm:spPr/>
    </dgm:pt>
    <dgm:pt modelId="{BDC68B13-7202-4D69-970B-D9DB8CBB8461}" type="pres">
      <dgm:prSet presAssocID="{E7E49E6E-A63A-4B6C-AD09-7AB02554863F}" presName="compNode" presStyleCnt="0"/>
      <dgm:spPr/>
    </dgm:pt>
    <dgm:pt modelId="{D25843BF-4592-4194-805B-30109F461EB7}" type="pres">
      <dgm:prSet presAssocID="{E7E49E6E-A63A-4B6C-AD09-7AB02554863F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1BE30E1A-06EB-4D91-89B3-D5D0C74AC918}" type="pres">
      <dgm:prSet presAssocID="{E7E49E6E-A63A-4B6C-AD09-7AB02554863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seværelse"/>
        </a:ext>
      </dgm:extLst>
    </dgm:pt>
    <dgm:pt modelId="{AE93A483-195D-45B3-B127-604B0C3033A1}" type="pres">
      <dgm:prSet presAssocID="{E7E49E6E-A63A-4B6C-AD09-7AB02554863F}" presName="spaceRect" presStyleCnt="0"/>
      <dgm:spPr/>
    </dgm:pt>
    <dgm:pt modelId="{D785E493-4ED5-4DF3-BE5B-D4A96A76C9E9}" type="pres">
      <dgm:prSet presAssocID="{E7E49E6E-A63A-4B6C-AD09-7AB02554863F}" presName="textRect" presStyleLbl="revTx" presStyleIdx="0" presStyleCnt="2">
        <dgm:presLayoutVars>
          <dgm:chMax val="1"/>
          <dgm:chPref val="1"/>
        </dgm:presLayoutVars>
      </dgm:prSet>
      <dgm:spPr/>
    </dgm:pt>
    <dgm:pt modelId="{DE6355FA-21AD-4675-A3EB-51F31902EC7E}" type="pres">
      <dgm:prSet presAssocID="{A3561ECB-032E-498A-8AF0-DF7F4D624425}" presName="sibTrans" presStyleCnt="0"/>
      <dgm:spPr/>
    </dgm:pt>
    <dgm:pt modelId="{8F18272D-01E4-4734-B7DE-3196B50678AD}" type="pres">
      <dgm:prSet presAssocID="{29899CFB-FAE5-4371-AD7C-92721DDAE514}" presName="compNode" presStyleCnt="0"/>
      <dgm:spPr/>
    </dgm:pt>
    <dgm:pt modelId="{74427BCB-42DF-4892-8C87-1107BEEEAFF4}" type="pres">
      <dgm:prSet presAssocID="{29899CFB-FAE5-4371-AD7C-92721DDAE514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AD106A14-6E8B-444E-B1EA-0B678E057136}" type="pres">
      <dgm:prSet presAssocID="{29899CFB-FAE5-4371-AD7C-92721DDAE51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gere"/>
        </a:ext>
      </dgm:extLst>
    </dgm:pt>
    <dgm:pt modelId="{282C75D4-B35C-4215-AD2A-F094DC72B707}" type="pres">
      <dgm:prSet presAssocID="{29899CFB-FAE5-4371-AD7C-92721DDAE514}" presName="spaceRect" presStyleCnt="0"/>
      <dgm:spPr/>
    </dgm:pt>
    <dgm:pt modelId="{D07DF123-D68C-4147-8A9F-8D9283FCB58A}" type="pres">
      <dgm:prSet presAssocID="{29899CFB-FAE5-4371-AD7C-92721DDAE51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B440A08-98ED-4BE7-8B17-DBF88E7F8203}" srcId="{48B66D15-ABF7-48D0-8EA4-1EB2F2A243B6}" destId="{29899CFB-FAE5-4371-AD7C-92721DDAE514}" srcOrd="1" destOrd="0" parTransId="{933C67D2-6064-476A-A5E1-EF2B06EF6046}" sibTransId="{482E208D-0CB6-49D1-8C87-091108676BE5}"/>
    <dgm:cxn modelId="{DB7AE934-94AD-4DA6-9062-4753169FC4D2}" srcId="{48B66D15-ABF7-48D0-8EA4-1EB2F2A243B6}" destId="{E7E49E6E-A63A-4B6C-AD09-7AB02554863F}" srcOrd="0" destOrd="0" parTransId="{C740134E-2024-44CA-A1AF-0C2030322D90}" sibTransId="{A3561ECB-032E-498A-8AF0-DF7F4D624425}"/>
    <dgm:cxn modelId="{C9EB3289-86DF-44C7-97A6-3F4ABB3EF43A}" type="presOf" srcId="{E7E49E6E-A63A-4B6C-AD09-7AB02554863F}" destId="{D785E493-4ED5-4DF3-BE5B-D4A96A76C9E9}" srcOrd="0" destOrd="0" presId="urn:microsoft.com/office/officeart/2018/5/layout/IconLeafLabelList"/>
    <dgm:cxn modelId="{8EF2E0F2-9AF3-4DF0-9309-9C7D0079A2E8}" type="presOf" srcId="{48B66D15-ABF7-48D0-8EA4-1EB2F2A243B6}" destId="{A8947D04-D507-480E-8B2C-DD0AF2764C82}" srcOrd="0" destOrd="0" presId="urn:microsoft.com/office/officeart/2018/5/layout/IconLeafLabelList"/>
    <dgm:cxn modelId="{F8F245FF-A7B7-45B7-B954-77D07AC14510}" type="presOf" srcId="{29899CFB-FAE5-4371-AD7C-92721DDAE514}" destId="{D07DF123-D68C-4147-8A9F-8D9283FCB58A}" srcOrd="0" destOrd="0" presId="urn:microsoft.com/office/officeart/2018/5/layout/IconLeafLabelList"/>
    <dgm:cxn modelId="{F1961DB0-357C-49A0-803A-0D8EE5DDC50C}" type="presParOf" srcId="{A8947D04-D507-480E-8B2C-DD0AF2764C82}" destId="{BDC68B13-7202-4D69-970B-D9DB8CBB8461}" srcOrd="0" destOrd="0" presId="urn:microsoft.com/office/officeart/2018/5/layout/IconLeafLabelList"/>
    <dgm:cxn modelId="{A2A73BE1-4DED-4A1C-8A0F-B6C85F5CFE5C}" type="presParOf" srcId="{BDC68B13-7202-4D69-970B-D9DB8CBB8461}" destId="{D25843BF-4592-4194-805B-30109F461EB7}" srcOrd="0" destOrd="0" presId="urn:microsoft.com/office/officeart/2018/5/layout/IconLeafLabelList"/>
    <dgm:cxn modelId="{B772717F-9A09-46DD-90F6-2BC30281AE5F}" type="presParOf" srcId="{BDC68B13-7202-4D69-970B-D9DB8CBB8461}" destId="{1BE30E1A-06EB-4D91-89B3-D5D0C74AC918}" srcOrd="1" destOrd="0" presId="urn:microsoft.com/office/officeart/2018/5/layout/IconLeafLabelList"/>
    <dgm:cxn modelId="{4B87407B-74C5-4B41-9C19-769782FF03F4}" type="presParOf" srcId="{BDC68B13-7202-4D69-970B-D9DB8CBB8461}" destId="{AE93A483-195D-45B3-B127-604B0C3033A1}" srcOrd="2" destOrd="0" presId="urn:microsoft.com/office/officeart/2018/5/layout/IconLeafLabelList"/>
    <dgm:cxn modelId="{51508B5B-95AB-46F2-88B6-4D20541311E7}" type="presParOf" srcId="{BDC68B13-7202-4D69-970B-D9DB8CBB8461}" destId="{D785E493-4ED5-4DF3-BE5B-D4A96A76C9E9}" srcOrd="3" destOrd="0" presId="urn:microsoft.com/office/officeart/2018/5/layout/IconLeafLabelList"/>
    <dgm:cxn modelId="{B498F499-7FBA-4EA7-AEA6-11D6ECE8B19D}" type="presParOf" srcId="{A8947D04-D507-480E-8B2C-DD0AF2764C82}" destId="{DE6355FA-21AD-4675-A3EB-51F31902EC7E}" srcOrd="1" destOrd="0" presId="urn:microsoft.com/office/officeart/2018/5/layout/IconLeafLabelList"/>
    <dgm:cxn modelId="{488646E1-A22A-4DB3-A26B-2177EB94A6C7}" type="presParOf" srcId="{A8947D04-D507-480E-8B2C-DD0AF2764C82}" destId="{8F18272D-01E4-4734-B7DE-3196B50678AD}" srcOrd="2" destOrd="0" presId="urn:microsoft.com/office/officeart/2018/5/layout/IconLeafLabelList"/>
    <dgm:cxn modelId="{6B2E84F3-A905-444B-AA66-F2603D16E4B6}" type="presParOf" srcId="{8F18272D-01E4-4734-B7DE-3196B50678AD}" destId="{74427BCB-42DF-4892-8C87-1107BEEEAFF4}" srcOrd="0" destOrd="0" presId="urn:microsoft.com/office/officeart/2018/5/layout/IconLeafLabelList"/>
    <dgm:cxn modelId="{DCDB8E6D-7579-4F20-BF58-5F3E4F3E369B}" type="presParOf" srcId="{8F18272D-01E4-4734-B7DE-3196B50678AD}" destId="{AD106A14-6E8B-444E-B1EA-0B678E057136}" srcOrd="1" destOrd="0" presId="urn:microsoft.com/office/officeart/2018/5/layout/IconLeafLabelList"/>
    <dgm:cxn modelId="{B2101E40-66A6-43AF-8678-EDED73B82FE5}" type="presParOf" srcId="{8F18272D-01E4-4734-B7DE-3196B50678AD}" destId="{282C75D4-B35C-4215-AD2A-F094DC72B707}" srcOrd="2" destOrd="0" presId="urn:microsoft.com/office/officeart/2018/5/layout/IconLeafLabelList"/>
    <dgm:cxn modelId="{790AE8DC-9BC9-4CA4-B794-B06C273FD152}" type="presParOf" srcId="{8F18272D-01E4-4734-B7DE-3196B50678AD}" destId="{D07DF123-D68C-4147-8A9F-8D9283FCB58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0F9D3E-96D8-4372-A7AB-865B8ACABE6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B484D61-3D9D-448D-8BA4-795E32A6DFFB}">
      <dgm:prSet/>
      <dgm:spPr/>
      <dgm:t>
        <a:bodyPr/>
        <a:lstStyle/>
        <a:p>
          <a:r>
            <a:rPr lang="da-DK"/>
            <a:t>Opgave 1</a:t>
          </a:r>
          <a:endParaRPr lang="en-US"/>
        </a:p>
      </dgm:t>
    </dgm:pt>
    <dgm:pt modelId="{0C790CA3-D85F-4930-96DC-334B875E8F32}" type="parTrans" cxnId="{73C2CC25-2439-4AFA-A1BD-7C35D5AE605F}">
      <dgm:prSet/>
      <dgm:spPr/>
      <dgm:t>
        <a:bodyPr/>
        <a:lstStyle/>
        <a:p>
          <a:endParaRPr lang="en-US"/>
        </a:p>
      </dgm:t>
    </dgm:pt>
    <dgm:pt modelId="{EEC715FE-6D97-4F3C-A1C6-D277AAFB0824}" type="sibTrans" cxnId="{73C2CC25-2439-4AFA-A1BD-7C35D5AE605F}">
      <dgm:prSet/>
      <dgm:spPr/>
      <dgm:t>
        <a:bodyPr/>
        <a:lstStyle/>
        <a:p>
          <a:endParaRPr lang="en-US"/>
        </a:p>
      </dgm:t>
    </dgm:pt>
    <dgm:pt modelId="{26976471-885F-4EAF-A72E-40C3A963C282}">
      <dgm:prSet/>
      <dgm:spPr/>
      <dgm:t>
        <a:bodyPr/>
        <a:lstStyle/>
        <a:p>
          <a:r>
            <a:rPr lang="da-DK"/>
            <a:t>Opgave 2 </a:t>
          </a:r>
          <a:endParaRPr lang="en-US"/>
        </a:p>
      </dgm:t>
    </dgm:pt>
    <dgm:pt modelId="{F3DFDF0B-A8AC-4611-8748-C5270F28F304}" type="parTrans" cxnId="{88CE3433-65B0-4935-9708-72BC0AEC91C9}">
      <dgm:prSet/>
      <dgm:spPr/>
      <dgm:t>
        <a:bodyPr/>
        <a:lstStyle/>
        <a:p>
          <a:endParaRPr lang="en-US"/>
        </a:p>
      </dgm:t>
    </dgm:pt>
    <dgm:pt modelId="{1AD12734-09E9-4293-AD7C-021EB003085A}" type="sibTrans" cxnId="{88CE3433-65B0-4935-9708-72BC0AEC91C9}">
      <dgm:prSet/>
      <dgm:spPr/>
      <dgm:t>
        <a:bodyPr/>
        <a:lstStyle/>
        <a:p>
          <a:endParaRPr lang="en-US"/>
        </a:p>
      </dgm:t>
    </dgm:pt>
    <dgm:pt modelId="{1AEF8F03-968A-48EB-8408-6ADC3A2CBC4C}">
      <dgm:prSet/>
      <dgm:spPr/>
      <dgm:t>
        <a:bodyPr/>
        <a:lstStyle/>
        <a:p>
          <a:r>
            <a:rPr lang="da-DK"/>
            <a:t>Opgave 3</a:t>
          </a:r>
          <a:endParaRPr lang="en-US"/>
        </a:p>
      </dgm:t>
    </dgm:pt>
    <dgm:pt modelId="{AD13BFFE-9D8D-4F0B-A02E-A0CC6D015F80}" type="parTrans" cxnId="{94DCFBC7-12D3-4B8E-9720-61394A7ED3D1}">
      <dgm:prSet/>
      <dgm:spPr/>
      <dgm:t>
        <a:bodyPr/>
        <a:lstStyle/>
        <a:p>
          <a:endParaRPr lang="en-US"/>
        </a:p>
      </dgm:t>
    </dgm:pt>
    <dgm:pt modelId="{15BEE7C9-FC4A-47CA-A389-B6AB8DF8B23F}" type="sibTrans" cxnId="{94DCFBC7-12D3-4B8E-9720-61394A7ED3D1}">
      <dgm:prSet/>
      <dgm:spPr/>
      <dgm:t>
        <a:bodyPr/>
        <a:lstStyle/>
        <a:p>
          <a:endParaRPr lang="en-US"/>
        </a:p>
      </dgm:t>
    </dgm:pt>
    <dgm:pt modelId="{0EF1F914-533D-F14B-A7CC-466876821119}" type="pres">
      <dgm:prSet presAssocID="{980F9D3E-96D8-4372-A7AB-865B8ACABE63}" presName="linear" presStyleCnt="0">
        <dgm:presLayoutVars>
          <dgm:dir/>
          <dgm:animLvl val="lvl"/>
          <dgm:resizeHandles val="exact"/>
        </dgm:presLayoutVars>
      </dgm:prSet>
      <dgm:spPr/>
    </dgm:pt>
    <dgm:pt modelId="{E29A2C79-54FE-AE45-BE3E-8DB9DC4B094C}" type="pres">
      <dgm:prSet presAssocID="{5B484D61-3D9D-448D-8BA4-795E32A6DFFB}" presName="parentLin" presStyleCnt="0"/>
      <dgm:spPr/>
    </dgm:pt>
    <dgm:pt modelId="{C38EBF93-E8EE-554D-B83D-FE5015917E77}" type="pres">
      <dgm:prSet presAssocID="{5B484D61-3D9D-448D-8BA4-795E32A6DFFB}" presName="parentLeftMargin" presStyleLbl="node1" presStyleIdx="0" presStyleCnt="3"/>
      <dgm:spPr/>
    </dgm:pt>
    <dgm:pt modelId="{9BFC1836-5AC3-1E47-BDC0-92109A7FBDAE}" type="pres">
      <dgm:prSet presAssocID="{5B484D61-3D9D-448D-8BA4-795E32A6DFF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FB65EDD-A73D-534C-ACE1-7A0D07E43E4D}" type="pres">
      <dgm:prSet presAssocID="{5B484D61-3D9D-448D-8BA4-795E32A6DFFB}" presName="negativeSpace" presStyleCnt="0"/>
      <dgm:spPr/>
    </dgm:pt>
    <dgm:pt modelId="{830ABCEF-5C54-224E-B386-9483F41EF8D3}" type="pres">
      <dgm:prSet presAssocID="{5B484D61-3D9D-448D-8BA4-795E32A6DFFB}" presName="childText" presStyleLbl="conFgAcc1" presStyleIdx="0" presStyleCnt="3">
        <dgm:presLayoutVars>
          <dgm:bulletEnabled val="1"/>
        </dgm:presLayoutVars>
      </dgm:prSet>
      <dgm:spPr/>
    </dgm:pt>
    <dgm:pt modelId="{97B9A85E-C0AC-EB42-B0BC-B10AD5BDA066}" type="pres">
      <dgm:prSet presAssocID="{EEC715FE-6D97-4F3C-A1C6-D277AAFB0824}" presName="spaceBetweenRectangles" presStyleCnt="0"/>
      <dgm:spPr/>
    </dgm:pt>
    <dgm:pt modelId="{DD992F01-F0EF-4E41-A6A9-6DF6F32A349E}" type="pres">
      <dgm:prSet presAssocID="{26976471-885F-4EAF-A72E-40C3A963C282}" presName="parentLin" presStyleCnt="0"/>
      <dgm:spPr/>
    </dgm:pt>
    <dgm:pt modelId="{0FBDE976-65D8-9043-9AEA-7482FF3D4579}" type="pres">
      <dgm:prSet presAssocID="{26976471-885F-4EAF-A72E-40C3A963C282}" presName="parentLeftMargin" presStyleLbl="node1" presStyleIdx="0" presStyleCnt="3"/>
      <dgm:spPr/>
    </dgm:pt>
    <dgm:pt modelId="{54C0D1A5-D24E-DF4F-8A80-CDF97AAD1679}" type="pres">
      <dgm:prSet presAssocID="{26976471-885F-4EAF-A72E-40C3A963C28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C995F20-C462-394B-9DB6-B1D369FA36F5}" type="pres">
      <dgm:prSet presAssocID="{26976471-885F-4EAF-A72E-40C3A963C282}" presName="negativeSpace" presStyleCnt="0"/>
      <dgm:spPr/>
    </dgm:pt>
    <dgm:pt modelId="{DE003A60-CA05-654C-81AE-B07C474B3415}" type="pres">
      <dgm:prSet presAssocID="{26976471-885F-4EAF-A72E-40C3A963C282}" presName="childText" presStyleLbl="conFgAcc1" presStyleIdx="1" presStyleCnt="3">
        <dgm:presLayoutVars>
          <dgm:bulletEnabled val="1"/>
        </dgm:presLayoutVars>
      </dgm:prSet>
      <dgm:spPr/>
    </dgm:pt>
    <dgm:pt modelId="{6C71E5D8-F647-A34C-AC0E-8B56F9309531}" type="pres">
      <dgm:prSet presAssocID="{1AD12734-09E9-4293-AD7C-021EB003085A}" presName="spaceBetweenRectangles" presStyleCnt="0"/>
      <dgm:spPr/>
    </dgm:pt>
    <dgm:pt modelId="{AF90DF23-4B00-A348-A4D6-CB6B750EA73F}" type="pres">
      <dgm:prSet presAssocID="{1AEF8F03-968A-48EB-8408-6ADC3A2CBC4C}" presName="parentLin" presStyleCnt="0"/>
      <dgm:spPr/>
    </dgm:pt>
    <dgm:pt modelId="{557D8F51-0687-5B46-AA9F-B1DF3C8D6CF7}" type="pres">
      <dgm:prSet presAssocID="{1AEF8F03-968A-48EB-8408-6ADC3A2CBC4C}" presName="parentLeftMargin" presStyleLbl="node1" presStyleIdx="1" presStyleCnt="3"/>
      <dgm:spPr/>
    </dgm:pt>
    <dgm:pt modelId="{20A083E6-FD29-4C4C-AE09-51EC5FD8D9CB}" type="pres">
      <dgm:prSet presAssocID="{1AEF8F03-968A-48EB-8408-6ADC3A2CBC4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B0B5632-CEA1-3B44-9BB8-9CE91E6A38AC}" type="pres">
      <dgm:prSet presAssocID="{1AEF8F03-968A-48EB-8408-6ADC3A2CBC4C}" presName="negativeSpace" presStyleCnt="0"/>
      <dgm:spPr/>
    </dgm:pt>
    <dgm:pt modelId="{BAE67A1A-99C7-2D46-BA2C-6D12D57E00BE}" type="pres">
      <dgm:prSet presAssocID="{1AEF8F03-968A-48EB-8408-6ADC3A2CBC4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3C2CC25-2439-4AFA-A1BD-7C35D5AE605F}" srcId="{980F9D3E-96D8-4372-A7AB-865B8ACABE63}" destId="{5B484D61-3D9D-448D-8BA4-795E32A6DFFB}" srcOrd="0" destOrd="0" parTransId="{0C790CA3-D85F-4930-96DC-334B875E8F32}" sibTransId="{EEC715FE-6D97-4F3C-A1C6-D277AAFB0824}"/>
    <dgm:cxn modelId="{88CE3433-65B0-4935-9708-72BC0AEC91C9}" srcId="{980F9D3E-96D8-4372-A7AB-865B8ACABE63}" destId="{26976471-885F-4EAF-A72E-40C3A963C282}" srcOrd="1" destOrd="0" parTransId="{F3DFDF0B-A8AC-4611-8748-C5270F28F304}" sibTransId="{1AD12734-09E9-4293-AD7C-021EB003085A}"/>
    <dgm:cxn modelId="{D8337034-8272-F64D-B0BD-8974F0626AC6}" type="presOf" srcId="{5B484D61-3D9D-448D-8BA4-795E32A6DFFB}" destId="{9BFC1836-5AC3-1E47-BDC0-92109A7FBDAE}" srcOrd="1" destOrd="0" presId="urn:microsoft.com/office/officeart/2005/8/layout/list1"/>
    <dgm:cxn modelId="{D1702F6B-D0EF-BB4A-92C4-711154E14E77}" type="presOf" srcId="{26976471-885F-4EAF-A72E-40C3A963C282}" destId="{54C0D1A5-D24E-DF4F-8A80-CDF97AAD1679}" srcOrd="1" destOrd="0" presId="urn:microsoft.com/office/officeart/2005/8/layout/list1"/>
    <dgm:cxn modelId="{61B11B6D-903B-BA40-B96F-24BDB762BCC1}" type="presOf" srcId="{1AEF8F03-968A-48EB-8408-6ADC3A2CBC4C}" destId="{20A083E6-FD29-4C4C-AE09-51EC5FD8D9CB}" srcOrd="1" destOrd="0" presId="urn:microsoft.com/office/officeart/2005/8/layout/list1"/>
    <dgm:cxn modelId="{48782277-4CA9-ED41-AFF7-A0B87C4D0DFC}" type="presOf" srcId="{26976471-885F-4EAF-A72E-40C3A963C282}" destId="{0FBDE976-65D8-9043-9AEA-7482FF3D4579}" srcOrd="0" destOrd="0" presId="urn:microsoft.com/office/officeart/2005/8/layout/list1"/>
    <dgm:cxn modelId="{86C5B7BF-B792-BD4E-B02B-421AF1DE5043}" type="presOf" srcId="{980F9D3E-96D8-4372-A7AB-865B8ACABE63}" destId="{0EF1F914-533D-F14B-A7CC-466876821119}" srcOrd="0" destOrd="0" presId="urn:microsoft.com/office/officeart/2005/8/layout/list1"/>
    <dgm:cxn modelId="{94DCFBC7-12D3-4B8E-9720-61394A7ED3D1}" srcId="{980F9D3E-96D8-4372-A7AB-865B8ACABE63}" destId="{1AEF8F03-968A-48EB-8408-6ADC3A2CBC4C}" srcOrd="2" destOrd="0" parTransId="{AD13BFFE-9D8D-4F0B-A02E-A0CC6D015F80}" sibTransId="{15BEE7C9-FC4A-47CA-A389-B6AB8DF8B23F}"/>
    <dgm:cxn modelId="{19E1E4CB-C35F-FC46-A12A-36CB37583A90}" type="presOf" srcId="{5B484D61-3D9D-448D-8BA4-795E32A6DFFB}" destId="{C38EBF93-E8EE-554D-B83D-FE5015917E77}" srcOrd="0" destOrd="0" presId="urn:microsoft.com/office/officeart/2005/8/layout/list1"/>
    <dgm:cxn modelId="{A3EA80CF-2791-714F-9C6F-1991786A7118}" type="presOf" srcId="{1AEF8F03-968A-48EB-8408-6ADC3A2CBC4C}" destId="{557D8F51-0687-5B46-AA9F-B1DF3C8D6CF7}" srcOrd="0" destOrd="0" presId="urn:microsoft.com/office/officeart/2005/8/layout/list1"/>
    <dgm:cxn modelId="{E9400EAD-EBC0-C443-A84F-EB658321EE54}" type="presParOf" srcId="{0EF1F914-533D-F14B-A7CC-466876821119}" destId="{E29A2C79-54FE-AE45-BE3E-8DB9DC4B094C}" srcOrd="0" destOrd="0" presId="urn:microsoft.com/office/officeart/2005/8/layout/list1"/>
    <dgm:cxn modelId="{67F01D80-DA0F-ED4C-BCFA-CC9C5B658736}" type="presParOf" srcId="{E29A2C79-54FE-AE45-BE3E-8DB9DC4B094C}" destId="{C38EBF93-E8EE-554D-B83D-FE5015917E77}" srcOrd="0" destOrd="0" presId="urn:microsoft.com/office/officeart/2005/8/layout/list1"/>
    <dgm:cxn modelId="{0F9B425B-88E9-6148-AE4F-AC81D395261E}" type="presParOf" srcId="{E29A2C79-54FE-AE45-BE3E-8DB9DC4B094C}" destId="{9BFC1836-5AC3-1E47-BDC0-92109A7FBDAE}" srcOrd="1" destOrd="0" presId="urn:microsoft.com/office/officeart/2005/8/layout/list1"/>
    <dgm:cxn modelId="{86A283E5-EB25-C44F-A184-A9056D1B9F99}" type="presParOf" srcId="{0EF1F914-533D-F14B-A7CC-466876821119}" destId="{9FB65EDD-A73D-534C-ACE1-7A0D07E43E4D}" srcOrd="1" destOrd="0" presId="urn:microsoft.com/office/officeart/2005/8/layout/list1"/>
    <dgm:cxn modelId="{EEA6DFA8-B965-384D-BD26-3D9A2386A359}" type="presParOf" srcId="{0EF1F914-533D-F14B-A7CC-466876821119}" destId="{830ABCEF-5C54-224E-B386-9483F41EF8D3}" srcOrd="2" destOrd="0" presId="urn:microsoft.com/office/officeart/2005/8/layout/list1"/>
    <dgm:cxn modelId="{1E327580-742A-6544-BA20-A588FE5D9005}" type="presParOf" srcId="{0EF1F914-533D-F14B-A7CC-466876821119}" destId="{97B9A85E-C0AC-EB42-B0BC-B10AD5BDA066}" srcOrd="3" destOrd="0" presId="urn:microsoft.com/office/officeart/2005/8/layout/list1"/>
    <dgm:cxn modelId="{28239B12-1BD8-A84F-8761-9182C5E53F8B}" type="presParOf" srcId="{0EF1F914-533D-F14B-A7CC-466876821119}" destId="{DD992F01-F0EF-4E41-A6A9-6DF6F32A349E}" srcOrd="4" destOrd="0" presId="urn:microsoft.com/office/officeart/2005/8/layout/list1"/>
    <dgm:cxn modelId="{4ED1406B-63CC-1E43-A45E-B6C9F680CCE8}" type="presParOf" srcId="{DD992F01-F0EF-4E41-A6A9-6DF6F32A349E}" destId="{0FBDE976-65D8-9043-9AEA-7482FF3D4579}" srcOrd="0" destOrd="0" presId="urn:microsoft.com/office/officeart/2005/8/layout/list1"/>
    <dgm:cxn modelId="{417F9397-C96A-1D4F-AAFD-66F4E77E9B03}" type="presParOf" srcId="{DD992F01-F0EF-4E41-A6A9-6DF6F32A349E}" destId="{54C0D1A5-D24E-DF4F-8A80-CDF97AAD1679}" srcOrd="1" destOrd="0" presId="urn:microsoft.com/office/officeart/2005/8/layout/list1"/>
    <dgm:cxn modelId="{112F0A60-1D6A-E24E-8566-F31A1E10CC61}" type="presParOf" srcId="{0EF1F914-533D-F14B-A7CC-466876821119}" destId="{DC995F20-C462-394B-9DB6-B1D369FA36F5}" srcOrd="5" destOrd="0" presId="urn:microsoft.com/office/officeart/2005/8/layout/list1"/>
    <dgm:cxn modelId="{3184325F-8F66-8941-8BFA-D6CAED5AA32C}" type="presParOf" srcId="{0EF1F914-533D-F14B-A7CC-466876821119}" destId="{DE003A60-CA05-654C-81AE-B07C474B3415}" srcOrd="6" destOrd="0" presId="urn:microsoft.com/office/officeart/2005/8/layout/list1"/>
    <dgm:cxn modelId="{8C233878-D0DB-F34E-A8CE-D20267539734}" type="presParOf" srcId="{0EF1F914-533D-F14B-A7CC-466876821119}" destId="{6C71E5D8-F647-A34C-AC0E-8B56F9309531}" srcOrd="7" destOrd="0" presId="urn:microsoft.com/office/officeart/2005/8/layout/list1"/>
    <dgm:cxn modelId="{59312198-92ED-744E-864C-89C19CB5D016}" type="presParOf" srcId="{0EF1F914-533D-F14B-A7CC-466876821119}" destId="{AF90DF23-4B00-A348-A4D6-CB6B750EA73F}" srcOrd="8" destOrd="0" presId="urn:microsoft.com/office/officeart/2005/8/layout/list1"/>
    <dgm:cxn modelId="{0BCCEAC7-9B1F-FD48-9FE9-0F090DE56302}" type="presParOf" srcId="{AF90DF23-4B00-A348-A4D6-CB6B750EA73F}" destId="{557D8F51-0687-5B46-AA9F-B1DF3C8D6CF7}" srcOrd="0" destOrd="0" presId="urn:microsoft.com/office/officeart/2005/8/layout/list1"/>
    <dgm:cxn modelId="{2913452E-6E9E-5C4D-94A6-451EC21BC96C}" type="presParOf" srcId="{AF90DF23-4B00-A348-A4D6-CB6B750EA73F}" destId="{20A083E6-FD29-4C4C-AE09-51EC5FD8D9CB}" srcOrd="1" destOrd="0" presId="urn:microsoft.com/office/officeart/2005/8/layout/list1"/>
    <dgm:cxn modelId="{86A1840D-133A-7540-BF0F-D319CFB9E798}" type="presParOf" srcId="{0EF1F914-533D-F14B-A7CC-466876821119}" destId="{6B0B5632-CEA1-3B44-9BB8-9CE91E6A38AC}" srcOrd="9" destOrd="0" presId="urn:microsoft.com/office/officeart/2005/8/layout/list1"/>
    <dgm:cxn modelId="{7D818686-0ACC-F54D-9C65-AC20FA46626A}" type="presParOf" srcId="{0EF1F914-533D-F14B-A7CC-466876821119}" destId="{BAE67A1A-99C7-2D46-BA2C-6D12D57E00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5843BF-4592-4194-805B-30109F461EB7}">
      <dsp:nvSpPr>
        <dsp:cNvPr id="0" name=""/>
        <dsp:cNvSpPr/>
      </dsp:nvSpPr>
      <dsp:spPr>
        <a:xfrm>
          <a:off x="2044800" y="375669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E30E1A-06EB-4D91-89B3-D5D0C74AC918}">
      <dsp:nvSpPr>
        <dsp:cNvPr id="0" name=""/>
        <dsp:cNvSpPr/>
      </dsp:nvSpPr>
      <dsp:spPr>
        <a:xfrm>
          <a:off x="251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5E493-4ED5-4DF3-BE5B-D4A96A76C9E9}">
      <dsp:nvSpPr>
        <dsp:cNvPr id="0" name=""/>
        <dsp:cNvSpPr/>
      </dsp:nvSpPr>
      <dsp:spPr>
        <a:xfrm>
          <a:off x="134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500" b="0" i="0" kern="1200"/>
            <a:t>Grupper, der skal præsentere, fordeler præsentationen og øver sig</a:t>
          </a:r>
          <a:br>
            <a:rPr lang="da-DK" sz="1500" kern="1200"/>
          </a:br>
          <a:endParaRPr lang="en-US" sz="1500" kern="1200"/>
        </a:p>
      </dsp:txBody>
      <dsp:txXfrm>
        <a:off x="1342800" y="3255669"/>
        <a:ext cx="3600000" cy="720000"/>
      </dsp:txXfrm>
    </dsp:sp>
    <dsp:sp modelId="{74427BCB-42DF-4892-8C87-1107BEEEAFF4}">
      <dsp:nvSpPr>
        <dsp:cNvPr id="0" name=""/>
        <dsp:cNvSpPr/>
      </dsp:nvSpPr>
      <dsp:spPr>
        <a:xfrm>
          <a:off x="6274800" y="375669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06A14-6E8B-444E-B1EA-0B678E057136}">
      <dsp:nvSpPr>
        <dsp:cNvPr id="0" name=""/>
        <dsp:cNvSpPr/>
      </dsp:nvSpPr>
      <dsp:spPr>
        <a:xfrm>
          <a:off x="674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DF123-D68C-4147-8A9F-8D9283FCB58A}">
      <dsp:nvSpPr>
        <dsp:cNvPr id="0" name=""/>
        <dsp:cNvSpPr/>
      </dsp:nvSpPr>
      <dsp:spPr>
        <a:xfrm>
          <a:off x="557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500" b="0" i="0" kern="1200" dirty="0"/>
            <a:t>Grupper, der skal give feedback, gennemgår de andre apps og forbereder konstruktiv</a:t>
          </a:r>
          <a:endParaRPr lang="en-US" sz="1500" kern="1200" dirty="0"/>
        </a:p>
      </dsp:txBody>
      <dsp:txXfrm>
        <a:off x="5572800" y="3255669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ABCEF-5C54-224E-B386-9483F41EF8D3}">
      <dsp:nvSpPr>
        <dsp:cNvPr id="0" name=""/>
        <dsp:cNvSpPr/>
      </dsp:nvSpPr>
      <dsp:spPr>
        <a:xfrm>
          <a:off x="0" y="507132"/>
          <a:ext cx="10515600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C1836-5AC3-1E47-BDC0-92109A7FBDAE}">
      <dsp:nvSpPr>
        <dsp:cNvPr id="0" name=""/>
        <dsp:cNvSpPr/>
      </dsp:nvSpPr>
      <dsp:spPr>
        <a:xfrm>
          <a:off x="525780" y="20052"/>
          <a:ext cx="7360920" cy="974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Opgave 1</a:t>
          </a:r>
          <a:endParaRPr lang="en-US" sz="3300" kern="1200"/>
        </a:p>
      </dsp:txBody>
      <dsp:txXfrm>
        <a:off x="573335" y="67607"/>
        <a:ext cx="7265810" cy="879050"/>
      </dsp:txXfrm>
    </dsp:sp>
    <dsp:sp modelId="{DE003A60-CA05-654C-81AE-B07C474B3415}">
      <dsp:nvSpPr>
        <dsp:cNvPr id="0" name=""/>
        <dsp:cNvSpPr/>
      </dsp:nvSpPr>
      <dsp:spPr>
        <a:xfrm>
          <a:off x="0" y="2004012"/>
          <a:ext cx="10515600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0D1A5-D24E-DF4F-8A80-CDF97AAD1679}">
      <dsp:nvSpPr>
        <dsp:cNvPr id="0" name=""/>
        <dsp:cNvSpPr/>
      </dsp:nvSpPr>
      <dsp:spPr>
        <a:xfrm>
          <a:off x="525780" y="1516932"/>
          <a:ext cx="7360920" cy="974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Opgave 2 </a:t>
          </a:r>
          <a:endParaRPr lang="en-US" sz="3300" kern="1200"/>
        </a:p>
      </dsp:txBody>
      <dsp:txXfrm>
        <a:off x="573335" y="1564487"/>
        <a:ext cx="7265810" cy="879050"/>
      </dsp:txXfrm>
    </dsp:sp>
    <dsp:sp modelId="{BAE67A1A-99C7-2D46-BA2C-6D12D57E00BE}">
      <dsp:nvSpPr>
        <dsp:cNvPr id="0" name=""/>
        <dsp:cNvSpPr/>
      </dsp:nvSpPr>
      <dsp:spPr>
        <a:xfrm>
          <a:off x="0" y="3500892"/>
          <a:ext cx="10515600" cy="831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083E6-FD29-4C4C-AE09-51EC5FD8D9CB}">
      <dsp:nvSpPr>
        <dsp:cNvPr id="0" name=""/>
        <dsp:cNvSpPr/>
      </dsp:nvSpPr>
      <dsp:spPr>
        <a:xfrm>
          <a:off x="525780" y="3013812"/>
          <a:ext cx="7360920" cy="9741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/>
            <a:t>Opgave 3</a:t>
          </a:r>
          <a:endParaRPr lang="en-US" sz="3300" kern="1200"/>
        </a:p>
      </dsp:txBody>
      <dsp:txXfrm>
        <a:off x="573335" y="3061367"/>
        <a:ext cx="72658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02.03.2025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google.com/forms/d/e/1FAIpQLScUKWAw7ET9G9ILzO1ssKqX7z9iUHuRP46rOuzoSDi6naBuNQ/viewform?usp=heade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rån noll till kodare: En guide för att börja lära sig programmering - Computer Club Stockholm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9091" r="711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>
                <a:solidFill>
                  <a:schemeClr val="bg1"/>
                </a:solidFill>
              </a:rPr>
              <a:t>Hvordan kan AI hjælpe os med programmering?</a:t>
            </a: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 err="1">
                <a:solidFill>
                  <a:schemeClr val="bg1"/>
                </a:solidFill>
              </a:rPr>
              <a:t>Informatik</a:t>
            </a:r>
            <a:r>
              <a:rPr lang="en-US" sz="2400" noProof="0" dirty="0">
                <a:solidFill>
                  <a:schemeClr val="bg1"/>
                </a:solidFill>
              </a:rPr>
              <a:t>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4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AA7BE18-2944-8B09-D741-AA25EBB2B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b="1" dirty="0"/>
              <a:t>Agenda</a:t>
            </a:r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FDC79F6F-7BA7-E340-13A4-BB0295D0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9589147" cy="4252202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ℹ️ </a:t>
            </a:r>
            <a:r>
              <a:rPr lang="da-DK" sz="1600" b="1" dirty="0"/>
              <a:t>Sidste finpudsning – Gør jer klar! </a:t>
            </a:r>
            <a:r>
              <a:rPr lang="da-DK" sz="1600" dirty="0"/>
              <a:t>–  25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Fremlæggelser</a:t>
            </a:r>
            <a:r>
              <a:rPr lang="da-DK" sz="1600" dirty="0"/>
              <a:t>  – 25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🧠 </a:t>
            </a:r>
            <a:r>
              <a:rPr lang="da-DK" sz="1600" b="1" dirty="0"/>
              <a:t>Evaluering af forløbet </a:t>
            </a:r>
            <a:r>
              <a:rPr lang="da-DK" sz="1600" dirty="0"/>
              <a:t>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☕️ </a:t>
            </a:r>
            <a:r>
              <a:rPr lang="da-DK" sz="1600" b="1" dirty="0"/>
              <a:t>Pause</a:t>
            </a:r>
            <a:r>
              <a:rPr lang="da-DK" sz="1600" dirty="0"/>
              <a:t> 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ℹ️ </a:t>
            </a:r>
            <a:r>
              <a:rPr lang="da-DK" sz="1600" b="1" dirty="0"/>
              <a:t>Intro til næste emne Databaser </a:t>
            </a:r>
            <a:r>
              <a:rPr lang="da-DK" sz="1600" dirty="0"/>
              <a:t>– 30 minutter</a:t>
            </a:r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9F5B3B-6B6D-417F-8EF1-E97C5C2B8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da-DK" sz="5200" b="1"/>
              <a:t>Sidste finpudsning – Gør jer klar!</a:t>
            </a:r>
            <a:endParaRPr lang="da-DK" sz="5200"/>
          </a:p>
        </p:txBody>
      </p:sp>
      <p:graphicFrame>
        <p:nvGraphicFramePr>
          <p:cNvPr id="17" name="Pladsholder til indhold 2">
            <a:extLst>
              <a:ext uri="{FF2B5EF4-FFF2-40B4-BE49-F238E27FC236}">
                <a16:creationId xmlns:a16="http://schemas.microsoft.com/office/drawing/2014/main" id="{BFD55E21-90C4-7C8E-E2D9-2059F97DC5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3735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216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E618A6-F393-4296-E7B6-33D2FA4F5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da-DK" sz="5200"/>
              <a:t>Præsentation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9A243EA-77E9-7789-F37B-1CEB8ADA08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9048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9887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3529E97A-97C3-40EA-8A04-5C02398D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724FCE-3AC6-1C66-AAC8-321CB154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599688" cy="1463040"/>
          </a:xfrm>
        </p:spPr>
        <p:txBody>
          <a:bodyPr anchor="ctr">
            <a:normAutofit/>
          </a:bodyPr>
          <a:lstStyle/>
          <a:p>
            <a:r>
              <a:rPr lang="da-DK" sz="4800">
                <a:solidFill>
                  <a:srgbClr val="FFFFFF"/>
                </a:solidFill>
              </a:rPr>
              <a:t>Evaluering af forløbet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9FA8C2E-A5A7-4490-927A-7CD58343E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353312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370CED-664C-7313-A7C2-5455F1B1C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462" y="630936"/>
            <a:ext cx="7074409" cy="1463040"/>
          </a:xfrm>
        </p:spPr>
        <p:txBody>
          <a:bodyPr anchor="ctr">
            <a:normAutofit/>
          </a:bodyPr>
          <a:lstStyle/>
          <a:p>
            <a:r>
              <a:rPr lang="da-DK" sz="2200">
                <a:solidFill>
                  <a:srgbClr val="FFFFFF"/>
                </a:solidFill>
                <a:hlinkClick r:id="rId2"/>
              </a:rPr>
              <a:t>https://docs.google.com/forms/d/e/1FAIpQLScUKWAw7ET9G9ILzO1ssKqX7z9iUHuRP46rOuzoSDi6naBuNQ/viewform?usp=header</a:t>
            </a:r>
            <a:r>
              <a:rPr lang="da-DK" sz="220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Billede 4" descr="Et billede, der indeholder skærmbillede, begravelse&#10;&#10;Indhold genereret af kunstig intelligens kan være forkert.">
            <a:extLst>
              <a:ext uri="{FF2B5EF4-FFF2-40B4-BE49-F238E27FC236}">
                <a16:creationId xmlns:a16="http://schemas.microsoft.com/office/drawing/2014/main" id="{5A8B0F3A-417C-E013-FDC0-376892D77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298" y="2971800"/>
            <a:ext cx="8571211" cy="327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2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EAB319-7864-34DE-7B51-3BF16FE5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☕️ 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Pause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0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5796</TotalTime>
  <Words>118</Words>
  <Application>Microsoft Macintosh PowerPoint</Application>
  <PresentationFormat>Widescreen</PresentationFormat>
  <Paragraphs>19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Office-tema</vt:lpstr>
      <vt:lpstr>Hvordan kan AI hjælpe os med programmering?</vt:lpstr>
      <vt:lpstr>Agenda</vt:lpstr>
      <vt:lpstr>Sidste finpudsning – Gør jer klar!</vt:lpstr>
      <vt:lpstr>Præsentation</vt:lpstr>
      <vt:lpstr>Evaluering af forløbet</vt:lpstr>
      <vt:lpstr>☕️ Pause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109</cp:revision>
  <dcterms:created xsi:type="dcterms:W3CDTF">2020-11-11T11:15:43Z</dcterms:created>
  <dcterms:modified xsi:type="dcterms:W3CDTF">2025-03-02T23:53:34Z</dcterms:modified>
</cp:coreProperties>
</file>