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355" r:id="rId2"/>
    <p:sldId id="382" r:id="rId3"/>
    <p:sldId id="440" r:id="rId4"/>
    <p:sldId id="444" r:id="rId5"/>
    <p:sldId id="446" r:id="rId6"/>
    <p:sldId id="443" r:id="rId7"/>
    <p:sldId id="389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5"/>
    <p:restoredTop sz="94497"/>
  </p:normalViewPr>
  <p:slideViewPr>
    <p:cSldViewPr snapToGrid="0" snapToObjects="1">
      <p:cViewPr varScale="1">
        <p:scale>
          <a:sx n="90" d="100"/>
          <a:sy n="90" d="100"/>
        </p:scale>
        <p:origin x="21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892093E-A557-07BB-8D34-2CA6ECE4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21875" b="21875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noProof="0">
                <a:solidFill>
                  <a:schemeClr val="bg1"/>
                </a:solidFill>
              </a:rPr>
              <a:t>Databaser</a:t>
            </a:r>
            <a:endParaRPr lang="en-US" sz="6600" b="1" noProof="0" dirty="0">
              <a:solidFill>
                <a:schemeClr val="bg1"/>
              </a:solidFill>
            </a:endParaRPr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>
                <a:solidFill>
                  <a:schemeClr val="bg1"/>
                </a:solidFill>
              </a:rPr>
              <a:t>Informatik C, lektion 1</a:t>
            </a:r>
            <a:endParaRPr lang="en-US" sz="2400" noProof="0" dirty="0">
              <a:solidFill>
                <a:schemeClr val="bg1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E0F74-30DA-CE26-6B4F-C0182F2F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E7D295-C4FC-5E9D-BA63-51A4BAD5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dirty="0"/>
              <a:t>Agenda</a:t>
            </a:r>
          </a:p>
        </p:txBody>
      </p:sp>
      <p:sp>
        <p:nvSpPr>
          <p:cNvPr id="5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8851E3BA-F288-2EB6-FA30-95EE2CF19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2200" dirty="0"/>
              <a:t>ℹ️ </a:t>
            </a:r>
            <a:r>
              <a:rPr lang="da-DK" sz="2200" b="1" dirty="0"/>
              <a:t>Introduktion </a:t>
            </a:r>
            <a:r>
              <a:rPr lang="da-DK" sz="2200" dirty="0"/>
              <a:t>– 5 minutter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200" dirty="0"/>
              <a:t>👫 </a:t>
            </a:r>
            <a:r>
              <a:rPr lang="da-DK" sz="2200" b="1" i="0" u="none" strike="noStrike" dirty="0">
                <a:effectLst/>
              </a:rPr>
              <a:t> Gruppeopgave: Hvordan Netflix bruger databaser</a:t>
            </a:r>
            <a:r>
              <a:rPr lang="da-DK" sz="2200" b="1" dirty="0"/>
              <a:t> </a:t>
            </a:r>
            <a:r>
              <a:rPr lang="da-DK" sz="2200" dirty="0"/>
              <a:t>– 15 minutter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200" dirty="0"/>
              <a:t>🧠 </a:t>
            </a:r>
            <a:r>
              <a:rPr lang="da-DK" sz="2200" b="1" dirty="0"/>
              <a:t>Afslutning </a:t>
            </a:r>
            <a:r>
              <a:rPr lang="da-DK" sz="2200" dirty="0"/>
              <a:t>– 10 minutter</a:t>
            </a:r>
          </a:p>
        </p:txBody>
      </p:sp>
    </p:spTree>
    <p:extLst>
      <p:ext uri="{BB962C8B-B14F-4D97-AF65-F5344CB8AC3E}">
        <p14:creationId xmlns:p14="http://schemas.microsoft.com/office/powerpoint/2010/main" val="3219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63967E7-A380-2C51-9237-9DD42F8F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Hvad er databaser?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D29F5C-3C33-2348-DCA7-E6FE861ED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da-DK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Hvem bruger databaser?</a:t>
            </a:r>
          </a:p>
        </p:txBody>
      </p:sp>
      <p:sp>
        <p:nvSpPr>
          <p:cNvPr id="206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op 6 Database Challenges and Solutions">
            <a:extLst>
              <a:ext uri="{FF2B5EF4-FFF2-40B4-BE49-F238E27FC236}">
                <a16:creationId xmlns:a16="http://schemas.microsoft.com/office/drawing/2014/main" id="{90DF5380-D8FA-48D9-7DCA-99C06D450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43479"/>
            <a:ext cx="7214616" cy="474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310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60612E2-9080-15C6-0AA9-F317D3161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3000" b="1" i="0" u="none" strike="noStrike" dirty="0">
                <a:effectLst/>
                <a:latin typeface="-webkit-standard"/>
              </a:rPr>
              <a:t>Eksempel 1: Hvordan bruges databaser i din hverdag?</a:t>
            </a:r>
            <a:endParaRPr lang="da-DK" sz="3000" b="1" dirty="0"/>
          </a:p>
        </p:txBody>
      </p:sp>
      <p:sp>
        <p:nvSpPr>
          <p:cNvPr id="3088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822B05-11FD-5C4A-24EE-224873AE8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000" b="1" i="0" u="none" strike="noStrike" dirty="0">
                <a:effectLst/>
              </a:rPr>
              <a:t>Sociale medier (Instagram, Snapchat, </a:t>
            </a:r>
            <a:r>
              <a:rPr lang="da-DK" sz="2000" b="1" i="0" u="none" strike="noStrike" dirty="0" err="1">
                <a:effectLst/>
              </a:rPr>
              <a:t>TikTok</a:t>
            </a:r>
            <a:r>
              <a:rPr lang="da-DK" sz="2000" b="1" i="0" u="none" strike="noStrike" dirty="0">
                <a:effectLst/>
              </a:rPr>
              <a:t> m.m.)</a:t>
            </a:r>
          </a:p>
          <a:p>
            <a:pPr marL="0" indent="0">
              <a:buNone/>
            </a:pPr>
            <a:endParaRPr lang="da-DK" sz="2000" b="1" i="0" u="none" strike="noStrike" dirty="0">
              <a:effectLst/>
            </a:endParaRPr>
          </a:p>
          <a:p>
            <a:pPr lvl="1"/>
            <a:r>
              <a:rPr lang="da-DK" sz="2000" i="0" u="none" strike="noStrike" dirty="0">
                <a:effectLst/>
              </a:rPr>
              <a:t>Hver gang du liker, kommenterer eller poster, bliver det gemt i en database.</a:t>
            </a:r>
          </a:p>
          <a:p>
            <a:pPr lvl="1"/>
            <a:r>
              <a:rPr lang="da-DK" sz="2000" i="0" u="none" strike="noStrike" dirty="0">
                <a:effectLst/>
              </a:rPr>
              <a:t>Når du søger efter en ven, laver appen en forespørgsel i databasen for at finde personen.</a:t>
            </a:r>
          </a:p>
          <a:p>
            <a:pPr lvl="1"/>
            <a:r>
              <a:rPr lang="da-DK" sz="2000" i="0" u="none" strike="noStrike" dirty="0">
                <a:effectLst/>
              </a:rPr>
              <a:t>Anbefalinger: </a:t>
            </a:r>
            <a:r>
              <a:rPr lang="da-DK" sz="2000" i="0" u="none" strike="noStrike" dirty="0" err="1">
                <a:effectLst/>
              </a:rPr>
              <a:t>TikTok</a:t>
            </a:r>
            <a:r>
              <a:rPr lang="da-DK" sz="2000" i="0" u="none" strike="noStrike" dirty="0">
                <a:effectLst/>
              </a:rPr>
              <a:t> bruger databaser til at huske, hvad du ser, og foreslår lignende videoer.</a:t>
            </a:r>
          </a:p>
        </p:txBody>
      </p:sp>
      <p:pic>
        <p:nvPicPr>
          <p:cNvPr id="3076" name="Picture 4" descr="Sociale medier — DiGiDi">
            <a:extLst>
              <a:ext uri="{FF2B5EF4-FFF2-40B4-BE49-F238E27FC236}">
                <a16:creationId xmlns:a16="http://schemas.microsoft.com/office/drawing/2014/main" id="{AD09F608-45CA-8F98-538C-90A0FC4D9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1893665"/>
            <a:ext cx="5458968" cy="307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321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F2D3D8-59AD-8D73-7B2B-E73BB9AE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4A79F780-14E7-E6BB-4A6F-B656B328B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53682-CECE-DA91-D4FF-79E0B0A6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3000" b="1" i="0" u="none" strike="noStrike" dirty="0">
                <a:effectLst/>
                <a:latin typeface="-webkit-standard"/>
              </a:rPr>
              <a:t>Eksempel 2: Hvordan bruges databaser i din hverdag?</a:t>
            </a:r>
            <a:endParaRPr lang="da-DK" sz="3000" b="1" dirty="0"/>
          </a:p>
        </p:txBody>
      </p:sp>
      <p:sp>
        <p:nvSpPr>
          <p:cNvPr id="3088" name="sketch line">
            <a:extLst>
              <a:ext uri="{FF2B5EF4-FFF2-40B4-BE49-F238E27FC236}">
                <a16:creationId xmlns:a16="http://schemas.microsoft.com/office/drawing/2014/main" id="{B148CAF5-122F-71E7-BB8D-66F552B63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265499-608F-AE0A-39A9-8A3897B9F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r>
              <a:rPr lang="da-DK" sz="2000" b="1" i="0" u="none" strike="noStrike" dirty="0">
                <a:effectLst/>
              </a:rPr>
              <a:t>Webshops (Bilka, </a:t>
            </a:r>
            <a:r>
              <a:rPr lang="da-DK" sz="2000" b="1" i="0" u="none" strike="noStrike" dirty="0" err="1">
                <a:effectLst/>
              </a:rPr>
              <a:t>Coolshop</a:t>
            </a:r>
            <a:r>
              <a:rPr lang="da-DK" sz="2000" b="1" i="0" u="none" strike="noStrike" dirty="0">
                <a:effectLst/>
              </a:rPr>
              <a:t> m.</a:t>
            </a:r>
            <a:r>
              <a:rPr lang="da-DK" sz="2000" b="1" dirty="0"/>
              <a:t>m.</a:t>
            </a:r>
            <a:r>
              <a:rPr lang="da-DK" sz="2000" b="1" i="0" u="none" strike="noStrike" dirty="0">
                <a:effectLst/>
              </a:rPr>
              <a:t>)</a:t>
            </a:r>
          </a:p>
          <a:p>
            <a:pPr marL="0" indent="0">
              <a:buNone/>
            </a:pPr>
            <a:endParaRPr lang="da-DK" sz="2000" b="1" i="0" u="none" strike="noStrike" dirty="0">
              <a:effectLst/>
            </a:endParaRPr>
          </a:p>
          <a:p>
            <a:pPr lvl="1"/>
            <a:r>
              <a:rPr lang="da-DK" sz="2000" i="0" u="none" strike="noStrike" dirty="0">
                <a:effectLst/>
              </a:rPr>
              <a:t>Lagerstyring: Når du lægger en vare i kurven, opdateres databasen, så lageret ved, hvor mange der er tilbage.</a:t>
            </a:r>
          </a:p>
          <a:p>
            <a:pPr lvl="1"/>
            <a:r>
              <a:rPr lang="da-DK" sz="2000" i="0" u="none" strike="noStrike" dirty="0">
                <a:effectLst/>
              </a:rPr>
              <a:t>Personlige anbefalinger: Har du kigget på et produkt, men ikke købt det? Webshoppen husker det og viser det igen næste gang!</a:t>
            </a:r>
          </a:p>
          <a:p>
            <a:pPr lvl="1"/>
            <a:r>
              <a:rPr lang="da-DK" sz="2000" i="0" u="none" strike="noStrike" dirty="0">
                <a:effectLst/>
              </a:rPr>
              <a:t>Ordrestatus: Når du køber noget, gemmer databasen din ordre, så du senere kan spore din pakke.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9E742890-1386-4657-02BF-3DAE03C86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6099048" y="1948299"/>
            <a:ext cx="5458968" cy="296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201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31F6EB-8B2F-2FA4-9AC4-160F3A2F2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4200" b="1" i="0" u="none" strike="noStrike">
                <a:effectLst/>
                <a:latin typeface="-webkit-standard"/>
              </a:rPr>
              <a:t>Gruppearbejde: Hvordan bruger Netflix databaser?</a:t>
            </a:r>
            <a:endParaRPr lang="da-DK" sz="4200" b="1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36D5D2-B214-8709-F715-DCBB95352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500" b="1" i="0" u="none" strike="noStrike" dirty="0">
                <a:effectLst/>
              </a:rPr>
              <a:t>Diskutér i gruppen (5 min.)</a:t>
            </a:r>
            <a:endParaRPr lang="da-DK" sz="1500" b="0" i="0" u="none" strike="noStrike" dirty="0">
              <a:effectLst/>
            </a:endParaRPr>
          </a:p>
          <a:p>
            <a:pPr lvl="1"/>
            <a:r>
              <a:rPr lang="da-DK" sz="1500" b="0" i="0" u="none" strike="noStrike" dirty="0">
                <a:effectLst/>
              </a:rPr>
              <a:t>Hvordan ved Netflix, hvilke film du har set?</a:t>
            </a:r>
          </a:p>
          <a:p>
            <a:pPr lvl="1"/>
            <a:r>
              <a:rPr lang="da-DK" sz="1500" b="0" i="0" u="none" strike="noStrike" dirty="0">
                <a:effectLst/>
              </a:rPr>
              <a:t>Hvordan kan Netflix anbefale film til dig?</a:t>
            </a:r>
          </a:p>
          <a:p>
            <a:pPr lvl="1"/>
            <a:r>
              <a:rPr lang="da-DK" sz="1500" b="0" i="0" u="none" strike="noStrike" dirty="0">
                <a:effectLst/>
              </a:rPr>
              <a:t>Hvordan kan Netflix hurtigt finde en film, når du søger?</a:t>
            </a:r>
          </a:p>
          <a:p>
            <a:pPr marL="0" indent="0">
              <a:buNone/>
            </a:pPr>
            <a:endParaRPr lang="da-DK" sz="1500" b="1" i="0" u="none" strike="noStrike" dirty="0">
              <a:effectLst/>
            </a:endParaRPr>
          </a:p>
          <a:p>
            <a:pPr marL="0" indent="0">
              <a:buNone/>
            </a:pPr>
            <a:endParaRPr lang="da-DK" sz="1500" b="1" i="0" u="none" strike="noStrike" dirty="0">
              <a:effectLst/>
            </a:endParaRPr>
          </a:p>
          <a:p>
            <a:pPr marL="0" indent="0">
              <a:buNone/>
            </a:pPr>
            <a:r>
              <a:rPr lang="da-DK" sz="1500" b="1" i="0" u="none" strike="noStrike" dirty="0">
                <a:effectLst/>
              </a:rPr>
              <a:t>Skriv et simpelt eksempel (10 min.)</a:t>
            </a:r>
          </a:p>
          <a:p>
            <a:r>
              <a:rPr lang="da-DK" sz="1500" i="0" u="none" strike="noStrike" dirty="0">
                <a:effectLst/>
              </a:rPr>
              <a:t>I skal forestille jer, at I er Netflix og holder styr på, hvad brugerne ser.</a:t>
            </a:r>
          </a:p>
          <a:p>
            <a:r>
              <a:rPr lang="da-DK" sz="1500" i="0" u="none" strike="noStrike" dirty="0">
                <a:effectLst/>
              </a:rPr>
              <a:t> Find på et eksempel med tre dele:</a:t>
            </a:r>
          </a:p>
          <a:p>
            <a:pPr lvl="1">
              <a:buFont typeface="+mj-lt"/>
              <a:buAutoNum type="arabicPeriod"/>
            </a:pPr>
            <a:r>
              <a:rPr lang="da-DK" sz="1500" i="0" u="none" strike="noStrike" dirty="0">
                <a:effectLst/>
              </a:rPr>
              <a:t>En bruger (fx </a:t>
            </a:r>
            <a:r>
              <a:rPr lang="da-DK" sz="1500" i="1" u="none" strike="noStrike" dirty="0">
                <a:effectLst/>
              </a:rPr>
              <a:t>Mads</a:t>
            </a:r>
            <a:r>
              <a:rPr lang="da-DK" sz="1500" i="0" u="none" strike="noStrike" dirty="0">
                <a:effectLst/>
              </a:rPr>
              <a:t>).</a:t>
            </a:r>
          </a:p>
          <a:p>
            <a:pPr lvl="1">
              <a:buFont typeface="+mj-lt"/>
              <a:buAutoNum type="arabicPeriod"/>
            </a:pPr>
            <a:r>
              <a:rPr lang="da-DK" sz="1500" i="0" u="none" strike="noStrike" dirty="0">
                <a:effectLst/>
              </a:rPr>
              <a:t>En serie, brugeren har set (fx </a:t>
            </a:r>
            <a:r>
              <a:rPr lang="da-DK" sz="1500" i="1" u="none" strike="noStrike" dirty="0" err="1">
                <a:effectLst/>
              </a:rPr>
              <a:t>Suits</a:t>
            </a:r>
            <a:r>
              <a:rPr lang="da-DK" sz="1500" i="0" u="none" strike="noStrike" dirty="0">
                <a:effectLst/>
              </a:rPr>
              <a:t>).</a:t>
            </a:r>
          </a:p>
          <a:p>
            <a:pPr lvl="1">
              <a:buFont typeface="+mj-lt"/>
              <a:buAutoNum type="arabicPeriod"/>
            </a:pPr>
            <a:r>
              <a:rPr lang="da-DK" sz="1500" i="0" u="none" strike="noStrike" dirty="0">
                <a:effectLst/>
              </a:rPr>
              <a:t>En anbefaling, Netflix kunne give (</a:t>
            </a:r>
            <a:r>
              <a:rPr lang="da-DK" sz="1500" i="1" u="none" strike="noStrike" dirty="0">
                <a:effectLst/>
              </a:rPr>
              <a:t>"Hvis du har set </a:t>
            </a:r>
            <a:r>
              <a:rPr lang="da-DK" sz="1500" i="1" u="none" strike="noStrike" dirty="0" err="1">
                <a:effectLst/>
              </a:rPr>
              <a:t>Suits</a:t>
            </a:r>
            <a:r>
              <a:rPr lang="da-DK" sz="1500" i="1" u="none" strike="noStrike" dirty="0">
                <a:effectLst/>
              </a:rPr>
              <a:t>, vil du måske kunne lide Billions."</a:t>
            </a:r>
            <a:r>
              <a:rPr lang="da-DK" sz="1500" i="0" u="none" strike="noStrike" dirty="0">
                <a:effectLst/>
              </a:rPr>
              <a:t>).</a:t>
            </a:r>
          </a:p>
          <a:p>
            <a:r>
              <a:rPr lang="da-DK" sz="1500" i="0" u="none" strike="noStrike" dirty="0">
                <a:effectLst/>
              </a:rPr>
              <a:t>Eksempel:</a:t>
            </a:r>
            <a:br>
              <a:rPr lang="da-DK" sz="1500" i="0" u="none" strike="noStrike" dirty="0">
                <a:effectLst/>
              </a:rPr>
            </a:br>
            <a:r>
              <a:rPr lang="da-DK" sz="1500" i="1" u="none" strike="noStrike" dirty="0">
                <a:effectLst/>
              </a:rPr>
              <a:t>"Mads har set </a:t>
            </a:r>
            <a:r>
              <a:rPr lang="da-DK" sz="1500" i="1" u="none" strike="noStrike" dirty="0" err="1">
                <a:effectLst/>
              </a:rPr>
              <a:t>Suits</a:t>
            </a:r>
            <a:r>
              <a:rPr lang="da-DK" sz="1500" i="1" u="none" strike="noStrike" dirty="0">
                <a:effectLst/>
              </a:rPr>
              <a:t>. Derfor anbefaler Netflix, at han ser Billions, fordi den også handler om magt og penge i erhvervslivet."</a:t>
            </a:r>
            <a:endParaRPr lang="da-DK" sz="150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5848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60B2B-77CF-6A21-F007-4C92759E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0842AB-1B96-6847-854F-6430D9DDC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F8D851-4D8B-6910-49FF-EA6E26672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0B5DA0-E39F-4E4C-944E-5D4AD283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💬 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Opsamling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og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afslutning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10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minutter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4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5595</TotalTime>
  <Words>348</Words>
  <Application>Microsoft Macintosh PowerPoint</Application>
  <PresentationFormat>Widescreen</PresentationFormat>
  <Paragraphs>36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3" baseType="lpstr">
      <vt:lpstr>-webkit-standard</vt:lpstr>
      <vt:lpstr>Aptos</vt:lpstr>
      <vt:lpstr>Arial</vt:lpstr>
      <vt:lpstr>Calibri</vt:lpstr>
      <vt:lpstr>Calibri Light</vt:lpstr>
      <vt:lpstr>Office-tema</vt:lpstr>
      <vt:lpstr>Databaser</vt:lpstr>
      <vt:lpstr>Agenda</vt:lpstr>
      <vt:lpstr>Hvad er databaser?</vt:lpstr>
      <vt:lpstr>Eksempel 1: Hvordan bruges databaser i din hverdag?</vt:lpstr>
      <vt:lpstr>Eksempel 2: Hvordan bruges databaser i din hverdag?</vt:lpstr>
      <vt:lpstr>Gruppearbejde: Hvordan bruger Netflix databaser?</vt:lpstr>
      <vt:lpstr>💬 Opsamling og afslutning – 10 minutter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 - ARAD</cp:lastModifiedBy>
  <cp:revision>97</cp:revision>
  <dcterms:created xsi:type="dcterms:W3CDTF">2020-11-11T11:15:43Z</dcterms:created>
  <dcterms:modified xsi:type="dcterms:W3CDTF">2025-03-03T06:44:15Z</dcterms:modified>
</cp:coreProperties>
</file>