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355" r:id="rId2"/>
    <p:sldId id="442" r:id="rId3"/>
    <p:sldId id="441" r:id="rId4"/>
    <p:sldId id="447" r:id="rId5"/>
    <p:sldId id="448" r:id="rId6"/>
    <p:sldId id="389" r:id="rId7"/>
    <p:sldId id="449" r:id="rId8"/>
    <p:sldId id="450" r:id="rId9"/>
    <p:sldId id="390" r:id="rId10"/>
    <p:sldId id="451" r:id="rId11"/>
    <p:sldId id="392" r:id="rId1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yst layou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yst layout 1 - Markerin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llemlayout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Lyst layout 3 - Markering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8603FDC-E32A-4AB5-989C-0864C3EAD2B8}" styleName="Tema til typografi 2 - Markering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31"/>
    <p:restoredTop sz="94513"/>
  </p:normalViewPr>
  <p:slideViewPr>
    <p:cSldViewPr snapToGrid="0" snapToObjects="1">
      <p:cViewPr varScale="1">
        <p:scale>
          <a:sx n="118" d="100"/>
          <a:sy n="118" d="100"/>
        </p:scale>
        <p:origin x="248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2AA9B8-AA6C-4534-AE74-73C3C44D1C12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66ADEE0-9C16-47E0-BC23-05160F373846}">
      <dgm:prSet/>
      <dgm:spPr/>
      <dgm:t>
        <a:bodyPr/>
        <a:lstStyle/>
        <a:p>
          <a:r>
            <a:rPr lang="da-DK"/>
            <a:t>Gå til </a:t>
          </a:r>
          <a:r>
            <a:rPr lang="da-DK" b="1"/>
            <a:t>wix.com</a:t>
          </a:r>
          <a:endParaRPr lang="en-US"/>
        </a:p>
      </dgm:t>
    </dgm:pt>
    <dgm:pt modelId="{1BBEFFD4-E158-4A35-9928-048C34CF6B81}" type="parTrans" cxnId="{7CBDFF2E-D20E-4FE3-98C9-0FF8BEC350A9}">
      <dgm:prSet/>
      <dgm:spPr/>
      <dgm:t>
        <a:bodyPr/>
        <a:lstStyle/>
        <a:p>
          <a:endParaRPr lang="en-US"/>
        </a:p>
      </dgm:t>
    </dgm:pt>
    <dgm:pt modelId="{27D7BBF8-A84B-4737-A01B-71F8580CF880}" type="sibTrans" cxnId="{7CBDFF2E-D20E-4FE3-98C9-0FF8BEC350A9}">
      <dgm:prSet/>
      <dgm:spPr/>
      <dgm:t>
        <a:bodyPr/>
        <a:lstStyle/>
        <a:p>
          <a:endParaRPr lang="en-US"/>
        </a:p>
      </dgm:t>
    </dgm:pt>
    <dgm:pt modelId="{53F3618D-D94C-47DF-85CD-B7FB5A56D1D4}">
      <dgm:prSet/>
      <dgm:spPr/>
      <dgm:t>
        <a:bodyPr/>
        <a:lstStyle/>
        <a:p>
          <a:r>
            <a:rPr lang="da-DK"/>
            <a:t>Vælg </a:t>
          </a:r>
          <a:r>
            <a:rPr lang="da-DK" b="1"/>
            <a:t>“Opret ny hjemmeside”</a:t>
          </a:r>
          <a:endParaRPr lang="en-US"/>
        </a:p>
      </dgm:t>
    </dgm:pt>
    <dgm:pt modelId="{AA2D51DF-AB19-4C3D-BE54-E607D893F0A0}" type="parTrans" cxnId="{F30B94F4-FD41-49D9-871C-A32152A3E66E}">
      <dgm:prSet/>
      <dgm:spPr/>
      <dgm:t>
        <a:bodyPr/>
        <a:lstStyle/>
        <a:p>
          <a:endParaRPr lang="en-US"/>
        </a:p>
      </dgm:t>
    </dgm:pt>
    <dgm:pt modelId="{CD864B9A-CE38-4B7F-B661-478DB1D93324}" type="sibTrans" cxnId="{F30B94F4-FD41-49D9-871C-A32152A3E66E}">
      <dgm:prSet/>
      <dgm:spPr/>
      <dgm:t>
        <a:bodyPr/>
        <a:lstStyle/>
        <a:p>
          <a:endParaRPr lang="en-US"/>
        </a:p>
      </dgm:t>
    </dgm:pt>
    <dgm:pt modelId="{F710FD0E-514F-4057-8385-66188FB7986A}">
      <dgm:prSet/>
      <dgm:spPr/>
      <dgm:t>
        <a:bodyPr/>
        <a:lstStyle/>
        <a:p>
          <a:r>
            <a:rPr lang="da-DK"/>
            <a:t>Brug en </a:t>
          </a:r>
          <a:r>
            <a:rPr lang="da-DK" b="1"/>
            <a:t>skabelon</a:t>
          </a:r>
          <a:r>
            <a:rPr lang="da-DK"/>
            <a:t> der passer til jeres case</a:t>
          </a:r>
          <a:endParaRPr lang="en-US"/>
        </a:p>
      </dgm:t>
    </dgm:pt>
    <dgm:pt modelId="{C6B79387-D926-42D9-B247-696BF423B0C2}" type="parTrans" cxnId="{F4433AD0-7F6D-4C69-8525-2B1E80FA4516}">
      <dgm:prSet/>
      <dgm:spPr/>
      <dgm:t>
        <a:bodyPr/>
        <a:lstStyle/>
        <a:p>
          <a:endParaRPr lang="en-US"/>
        </a:p>
      </dgm:t>
    </dgm:pt>
    <dgm:pt modelId="{7EA589E2-820C-4536-9123-88FDA773CC33}" type="sibTrans" cxnId="{F4433AD0-7F6D-4C69-8525-2B1E80FA4516}">
      <dgm:prSet/>
      <dgm:spPr/>
      <dgm:t>
        <a:bodyPr/>
        <a:lstStyle/>
        <a:p>
          <a:endParaRPr lang="en-US"/>
        </a:p>
      </dgm:t>
    </dgm:pt>
    <dgm:pt modelId="{62503287-A8E8-4DB9-ACFC-E30A29F1366A}">
      <dgm:prSet/>
      <dgm:spPr/>
      <dgm:t>
        <a:bodyPr/>
        <a:lstStyle/>
        <a:p>
          <a:r>
            <a:rPr lang="da-DK"/>
            <a:t>Giv siden et </a:t>
          </a:r>
          <a:r>
            <a:rPr lang="da-DK" b="1"/>
            <a:t>navn</a:t>
          </a:r>
          <a:r>
            <a:rPr lang="da-DK"/>
            <a:t> og begynd med </a:t>
          </a:r>
          <a:r>
            <a:rPr lang="da-DK" b="1"/>
            <a:t>forsiden</a:t>
          </a:r>
          <a:endParaRPr lang="en-US"/>
        </a:p>
      </dgm:t>
    </dgm:pt>
    <dgm:pt modelId="{759643FF-354B-499C-BD17-167BAE2F4367}" type="parTrans" cxnId="{80B04CDC-70D4-43F7-842A-573F159C8F87}">
      <dgm:prSet/>
      <dgm:spPr/>
      <dgm:t>
        <a:bodyPr/>
        <a:lstStyle/>
        <a:p>
          <a:endParaRPr lang="en-US"/>
        </a:p>
      </dgm:t>
    </dgm:pt>
    <dgm:pt modelId="{D7F41053-5DC0-4197-B21B-83FF58F2255B}" type="sibTrans" cxnId="{80B04CDC-70D4-43F7-842A-573F159C8F87}">
      <dgm:prSet/>
      <dgm:spPr/>
      <dgm:t>
        <a:bodyPr/>
        <a:lstStyle/>
        <a:p>
          <a:endParaRPr lang="en-US"/>
        </a:p>
      </dgm:t>
    </dgm:pt>
    <dgm:pt modelId="{59A3FBE0-0D5E-9240-B7FC-3320A00966A0}" type="pres">
      <dgm:prSet presAssocID="{222AA9B8-AA6C-4534-AE74-73C3C44D1C12}" presName="outerComposite" presStyleCnt="0">
        <dgm:presLayoutVars>
          <dgm:chMax val="5"/>
          <dgm:dir/>
          <dgm:resizeHandles val="exact"/>
        </dgm:presLayoutVars>
      </dgm:prSet>
      <dgm:spPr/>
    </dgm:pt>
    <dgm:pt modelId="{00951CBC-F812-8547-8D1B-E81213173A29}" type="pres">
      <dgm:prSet presAssocID="{222AA9B8-AA6C-4534-AE74-73C3C44D1C12}" presName="dummyMaxCanvas" presStyleCnt="0">
        <dgm:presLayoutVars/>
      </dgm:prSet>
      <dgm:spPr/>
    </dgm:pt>
    <dgm:pt modelId="{EF001032-92DE-094A-94BB-3F292EE053F5}" type="pres">
      <dgm:prSet presAssocID="{222AA9B8-AA6C-4534-AE74-73C3C44D1C12}" presName="FourNodes_1" presStyleLbl="node1" presStyleIdx="0" presStyleCnt="4">
        <dgm:presLayoutVars>
          <dgm:bulletEnabled val="1"/>
        </dgm:presLayoutVars>
      </dgm:prSet>
      <dgm:spPr/>
    </dgm:pt>
    <dgm:pt modelId="{F0E97415-E5FD-0941-BAC6-7910FD977AE6}" type="pres">
      <dgm:prSet presAssocID="{222AA9B8-AA6C-4534-AE74-73C3C44D1C12}" presName="FourNodes_2" presStyleLbl="node1" presStyleIdx="1" presStyleCnt="4">
        <dgm:presLayoutVars>
          <dgm:bulletEnabled val="1"/>
        </dgm:presLayoutVars>
      </dgm:prSet>
      <dgm:spPr/>
    </dgm:pt>
    <dgm:pt modelId="{7E37D9DF-7D5A-CE4C-B4FF-0F340B0A84F5}" type="pres">
      <dgm:prSet presAssocID="{222AA9B8-AA6C-4534-AE74-73C3C44D1C12}" presName="FourNodes_3" presStyleLbl="node1" presStyleIdx="2" presStyleCnt="4">
        <dgm:presLayoutVars>
          <dgm:bulletEnabled val="1"/>
        </dgm:presLayoutVars>
      </dgm:prSet>
      <dgm:spPr/>
    </dgm:pt>
    <dgm:pt modelId="{8E1B741F-2E56-0B4B-9193-B95BBF3DDE6A}" type="pres">
      <dgm:prSet presAssocID="{222AA9B8-AA6C-4534-AE74-73C3C44D1C12}" presName="FourNodes_4" presStyleLbl="node1" presStyleIdx="3" presStyleCnt="4">
        <dgm:presLayoutVars>
          <dgm:bulletEnabled val="1"/>
        </dgm:presLayoutVars>
      </dgm:prSet>
      <dgm:spPr/>
    </dgm:pt>
    <dgm:pt modelId="{C191EA60-26B1-AD45-9F8A-63505E4019D6}" type="pres">
      <dgm:prSet presAssocID="{222AA9B8-AA6C-4534-AE74-73C3C44D1C12}" presName="FourConn_1-2" presStyleLbl="fgAccFollowNode1" presStyleIdx="0" presStyleCnt="3">
        <dgm:presLayoutVars>
          <dgm:bulletEnabled val="1"/>
        </dgm:presLayoutVars>
      </dgm:prSet>
      <dgm:spPr/>
    </dgm:pt>
    <dgm:pt modelId="{48DFD7B7-9D22-EA47-ACEF-872AF39672CF}" type="pres">
      <dgm:prSet presAssocID="{222AA9B8-AA6C-4534-AE74-73C3C44D1C12}" presName="FourConn_2-3" presStyleLbl="fgAccFollowNode1" presStyleIdx="1" presStyleCnt="3">
        <dgm:presLayoutVars>
          <dgm:bulletEnabled val="1"/>
        </dgm:presLayoutVars>
      </dgm:prSet>
      <dgm:spPr/>
    </dgm:pt>
    <dgm:pt modelId="{59A2D071-F776-AD49-B0BA-D99BB6FEA3B9}" type="pres">
      <dgm:prSet presAssocID="{222AA9B8-AA6C-4534-AE74-73C3C44D1C12}" presName="FourConn_3-4" presStyleLbl="fgAccFollowNode1" presStyleIdx="2" presStyleCnt="3">
        <dgm:presLayoutVars>
          <dgm:bulletEnabled val="1"/>
        </dgm:presLayoutVars>
      </dgm:prSet>
      <dgm:spPr/>
    </dgm:pt>
    <dgm:pt modelId="{26828EBC-9F63-D448-979D-29ADFBC33E42}" type="pres">
      <dgm:prSet presAssocID="{222AA9B8-AA6C-4534-AE74-73C3C44D1C12}" presName="FourNodes_1_text" presStyleLbl="node1" presStyleIdx="3" presStyleCnt="4">
        <dgm:presLayoutVars>
          <dgm:bulletEnabled val="1"/>
        </dgm:presLayoutVars>
      </dgm:prSet>
      <dgm:spPr/>
    </dgm:pt>
    <dgm:pt modelId="{BCB6ABE6-1F59-C644-84BF-81D4A42D6140}" type="pres">
      <dgm:prSet presAssocID="{222AA9B8-AA6C-4534-AE74-73C3C44D1C12}" presName="FourNodes_2_text" presStyleLbl="node1" presStyleIdx="3" presStyleCnt="4">
        <dgm:presLayoutVars>
          <dgm:bulletEnabled val="1"/>
        </dgm:presLayoutVars>
      </dgm:prSet>
      <dgm:spPr/>
    </dgm:pt>
    <dgm:pt modelId="{C5702E3E-C5E0-2B42-B9CD-EEA8A260FA9F}" type="pres">
      <dgm:prSet presAssocID="{222AA9B8-AA6C-4534-AE74-73C3C44D1C12}" presName="FourNodes_3_text" presStyleLbl="node1" presStyleIdx="3" presStyleCnt="4">
        <dgm:presLayoutVars>
          <dgm:bulletEnabled val="1"/>
        </dgm:presLayoutVars>
      </dgm:prSet>
      <dgm:spPr/>
    </dgm:pt>
    <dgm:pt modelId="{3762D637-5F55-4247-8D4C-37B6F28A383A}" type="pres">
      <dgm:prSet presAssocID="{222AA9B8-AA6C-4534-AE74-73C3C44D1C12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49B30F0C-7582-7248-90EA-0B44704B18C2}" type="presOf" srcId="{53F3618D-D94C-47DF-85CD-B7FB5A56D1D4}" destId="{BCB6ABE6-1F59-C644-84BF-81D4A42D6140}" srcOrd="1" destOrd="0" presId="urn:microsoft.com/office/officeart/2005/8/layout/vProcess5"/>
    <dgm:cxn modelId="{FEC6B50D-C245-EB4C-9811-EE6B540D9A42}" type="presOf" srcId="{62503287-A8E8-4DB9-ACFC-E30A29F1366A}" destId="{8E1B741F-2E56-0B4B-9193-B95BBF3DDE6A}" srcOrd="0" destOrd="0" presId="urn:microsoft.com/office/officeart/2005/8/layout/vProcess5"/>
    <dgm:cxn modelId="{4713361C-F932-8847-BBE8-06B5D76406A1}" type="presOf" srcId="{666ADEE0-9C16-47E0-BC23-05160F373846}" destId="{26828EBC-9F63-D448-979D-29ADFBC33E42}" srcOrd="1" destOrd="0" presId="urn:microsoft.com/office/officeart/2005/8/layout/vProcess5"/>
    <dgm:cxn modelId="{06A00A2B-7393-5343-90EE-D6685735BCD4}" type="presOf" srcId="{53F3618D-D94C-47DF-85CD-B7FB5A56D1D4}" destId="{F0E97415-E5FD-0941-BAC6-7910FD977AE6}" srcOrd="0" destOrd="0" presId="urn:microsoft.com/office/officeart/2005/8/layout/vProcess5"/>
    <dgm:cxn modelId="{7CBDFF2E-D20E-4FE3-98C9-0FF8BEC350A9}" srcId="{222AA9B8-AA6C-4534-AE74-73C3C44D1C12}" destId="{666ADEE0-9C16-47E0-BC23-05160F373846}" srcOrd="0" destOrd="0" parTransId="{1BBEFFD4-E158-4A35-9928-048C34CF6B81}" sibTransId="{27D7BBF8-A84B-4737-A01B-71F8580CF880}"/>
    <dgm:cxn modelId="{54AD9872-DF13-7C48-87CB-B29A1C7CD092}" type="presOf" srcId="{F710FD0E-514F-4057-8385-66188FB7986A}" destId="{7E37D9DF-7D5A-CE4C-B4FF-0F340B0A84F5}" srcOrd="0" destOrd="0" presId="urn:microsoft.com/office/officeart/2005/8/layout/vProcess5"/>
    <dgm:cxn modelId="{D6703578-373B-964D-988C-2853C45A2163}" type="presOf" srcId="{62503287-A8E8-4DB9-ACFC-E30A29F1366A}" destId="{3762D637-5F55-4247-8D4C-37B6F28A383A}" srcOrd="1" destOrd="0" presId="urn:microsoft.com/office/officeart/2005/8/layout/vProcess5"/>
    <dgm:cxn modelId="{1EEF197D-4639-0D4B-9140-3ABBC3858177}" type="presOf" srcId="{666ADEE0-9C16-47E0-BC23-05160F373846}" destId="{EF001032-92DE-094A-94BB-3F292EE053F5}" srcOrd="0" destOrd="0" presId="urn:microsoft.com/office/officeart/2005/8/layout/vProcess5"/>
    <dgm:cxn modelId="{575F4996-D970-E74D-BBC3-229DFA0204DC}" type="presOf" srcId="{F710FD0E-514F-4057-8385-66188FB7986A}" destId="{C5702E3E-C5E0-2B42-B9CD-EEA8A260FA9F}" srcOrd="1" destOrd="0" presId="urn:microsoft.com/office/officeart/2005/8/layout/vProcess5"/>
    <dgm:cxn modelId="{3393ECA5-C9D3-B441-A3E4-40E866DED4C1}" type="presOf" srcId="{222AA9B8-AA6C-4534-AE74-73C3C44D1C12}" destId="{59A3FBE0-0D5E-9240-B7FC-3320A00966A0}" srcOrd="0" destOrd="0" presId="urn:microsoft.com/office/officeart/2005/8/layout/vProcess5"/>
    <dgm:cxn modelId="{24DF43C8-8290-154A-A9AA-B8CD5B0DCACF}" type="presOf" srcId="{27D7BBF8-A84B-4737-A01B-71F8580CF880}" destId="{C191EA60-26B1-AD45-9F8A-63505E4019D6}" srcOrd="0" destOrd="0" presId="urn:microsoft.com/office/officeart/2005/8/layout/vProcess5"/>
    <dgm:cxn modelId="{F4433AD0-7F6D-4C69-8525-2B1E80FA4516}" srcId="{222AA9B8-AA6C-4534-AE74-73C3C44D1C12}" destId="{F710FD0E-514F-4057-8385-66188FB7986A}" srcOrd="2" destOrd="0" parTransId="{C6B79387-D926-42D9-B247-696BF423B0C2}" sibTransId="{7EA589E2-820C-4536-9123-88FDA773CC33}"/>
    <dgm:cxn modelId="{80B04CDC-70D4-43F7-842A-573F159C8F87}" srcId="{222AA9B8-AA6C-4534-AE74-73C3C44D1C12}" destId="{62503287-A8E8-4DB9-ACFC-E30A29F1366A}" srcOrd="3" destOrd="0" parTransId="{759643FF-354B-499C-BD17-167BAE2F4367}" sibTransId="{D7F41053-5DC0-4197-B21B-83FF58F2255B}"/>
    <dgm:cxn modelId="{87A404E1-E0A6-9644-8992-F63F6A6EF206}" type="presOf" srcId="{CD864B9A-CE38-4B7F-B661-478DB1D93324}" destId="{48DFD7B7-9D22-EA47-ACEF-872AF39672CF}" srcOrd="0" destOrd="0" presId="urn:microsoft.com/office/officeart/2005/8/layout/vProcess5"/>
    <dgm:cxn modelId="{F30B94F4-FD41-49D9-871C-A32152A3E66E}" srcId="{222AA9B8-AA6C-4534-AE74-73C3C44D1C12}" destId="{53F3618D-D94C-47DF-85CD-B7FB5A56D1D4}" srcOrd="1" destOrd="0" parTransId="{AA2D51DF-AB19-4C3D-BE54-E607D893F0A0}" sibTransId="{CD864B9A-CE38-4B7F-B661-478DB1D93324}"/>
    <dgm:cxn modelId="{63620FFF-4393-F64E-8D0F-9E63CA33C671}" type="presOf" srcId="{7EA589E2-820C-4536-9123-88FDA773CC33}" destId="{59A2D071-F776-AD49-B0BA-D99BB6FEA3B9}" srcOrd="0" destOrd="0" presId="urn:microsoft.com/office/officeart/2005/8/layout/vProcess5"/>
    <dgm:cxn modelId="{178835DE-406D-3C42-A2FD-0126CC23B49F}" type="presParOf" srcId="{59A3FBE0-0D5E-9240-B7FC-3320A00966A0}" destId="{00951CBC-F812-8547-8D1B-E81213173A29}" srcOrd="0" destOrd="0" presId="urn:microsoft.com/office/officeart/2005/8/layout/vProcess5"/>
    <dgm:cxn modelId="{BDD2F226-6A95-F349-88A8-9E1C0C52283A}" type="presParOf" srcId="{59A3FBE0-0D5E-9240-B7FC-3320A00966A0}" destId="{EF001032-92DE-094A-94BB-3F292EE053F5}" srcOrd="1" destOrd="0" presId="urn:microsoft.com/office/officeart/2005/8/layout/vProcess5"/>
    <dgm:cxn modelId="{72C97830-7C63-BE47-8F0E-EA9E67D8F95B}" type="presParOf" srcId="{59A3FBE0-0D5E-9240-B7FC-3320A00966A0}" destId="{F0E97415-E5FD-0941-BAC6-7910FD977AE6}" srcOrd="2" destOrd="0" presId="urn:microsoft.com/office/officeart/2005/8/layout/vProcess5"/>
    <dgm:cxn modelId="{8787BC30-7FAD-624C-85AE-097E858C6D66}" type="presParOf" srcId="{59A3FBE0-0D5E-9240-B7FC-3320A00966A0}" destId="{7E37D9DF-7D5A-CE4C-B4FF-0F340B0A84F5}" srcOrd="3" destOrd="0" presId="urn:microsoft.com/office/officeart/2005/8/layout/vProcess5"/>
    <dgm:cxn modelId="{91879B3C-E623-DB4E-816E-B3CF6A6CB80D}" type="presParOf" srcId="{59A3FBE0-0D5E-9240-B7FC-3320A00966A0}" destId="{8E1B741F-2E56-0B4B-9193-B95BBF3DDE6A}" srcOrd="4" destOrd="0" presId="urn:microsoft.com/office/officeart/2005/8/layout/vProcess5"/>
    <dgm:cxn modelId="{0F2449AB-BF44-2C47-8AB9-7575A0D26BDD}" type="presParOf" srcId="{59A3FBE0-0D5E-9240-B7FC-3320A00966A0}" destId="{C191EA60-26B1-AD45-9F8A-63505E4019D6}" srcOrd="5" destOrd="0" presId="urn:microsoft.com/office/officeart/2005/8/layout/vProcess5"/>
    <dgm:cxn modelId="{E0468CD2-8C20-414B-BD6E-553070C7087E}" type="presParOf" srcId="{59A3FBE0-0D5E-9240-B7FC-3320A00966A0}" destId="{48DFD7B7-9D22-EA47-ACEF-872AF39672CF}" srcOrd="6" destOrd="0" presId="urn:microsoft.com/office/officeart/2005/8/layout/vProcess5"/>
    <dgm:cxn modelId="{9A7BB2F9-60BA-904D-B3CF-D92D399FAE54}" type="presParOf" srcId="{59A3FBE0-0D5E-9240-B7FC-3320A00966A0}" destId="{59A2D071-F776-AD49-B0BA-D99BB6FEA3B9}" srcOrd="7" destOrd="0" presId="urn:microsoft.com/office/officeart/2005/8/layout/vProcess5"/>
    <dgm:cxn modelId="{D122B75F-E4C9-EB40-860D-A2F7C6917B60}" type="presParOf" srcId="{59A3FBE0-0D5E-9240-B7FC-3320A00966A0}" destId="{26828EBC-9F63-D448-979D-29ADFBC33E42}" srcOrd="8" destOrd="0" presId="urn:microsoft.com/office/officeart/2005/8/layout/vProcess5"/>
    <dgm:cxn modelId="{A709FECC-A433-BD45-8681-B50885E342D5}" type="presParOf" srcId="{59A3FBE0-0D5E-9240-B7FC-3320A00966A0}" destId="{BCB6ABE6-1F59-C644-84BF-81D4A42D6140}" srcOrd="9" destOrd="0" presId="urn:microsoft.com/office/officeart/2005/8/layout/vProcess5"/>
    <dgm:cxn modelId="{5D1C2F46-CB7F-0344-AD8C-6841A33904BC}" type="presParOf" srcId="{59A3FBE0-0D5E-9240-B7FC-3320A00966A0}" destId="{C5702E3E-C5E0-2B42-B9CD-EEA8A260FA9F}" srcOrd="10" destOrd="0" presId="urn:microsoft.com/office/officeart/2005/8/layout/vProcess5"/>
    <dgm:cxn modelId="{4CB343DE-CD9D-B54F-AFCE-01FC98A76C59}" type="presParOf" srcId="{59A3FBE0-0D5E-9240-B7FC-3320A00966A0}" destId="{3762D637-5F55-4247-8D4C-37B6F28A383A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D2390F-E998-46D1-9743-184065FCF1C9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B8EA00B-7AA9-466A-8627-CBD709C3BC36}">
      <dgm:prSet/>
      <dgm:spPr/>
      <dgm:t>
        <a:bodyPr/>
        <a:lstStyle/>
        <a:p>
          <a:r>
            <a:rPr lang="da-DK" b="0" i="0"/>
            <a:t>Færdiggør jeres skitse og plan</a:t>
          </a:r>
          <a:endParaRPr lang="en-US"/>
        </a:p>
      </dgm:t>
    </dgm:pt>
    <dgm:pt modelId="{18E0B881-C4D4-462D-8C07-5CA75F624F50}" type="parTrans" cxnId="{C3520A72-BD76-4AB8-919C-BA404993E853}">
      <dgm:prSet/>
      <dgm:spPr/>
      <dgm:t>
        <a:bodyPr/>
        <a:lstStyle/>
        <a:p>
          <a:endParaRPr lang="en-US"/>
        </a:p>
      </dgm:t>
    </dgm:pt>
    <dgm:pt modelId="{6F115BB6-5D16-4655-B263-34F23C6AEC58}" type="sibTrans" cxnId="{C3520A72-BD76-4AB8-919C-BA404993E853}">
      <dgm:prSet/>
      <dgm:spPr/>
      <dgm:t>
        <a:bodyPr/>
        <a:lstStyle/>
        <a:p>
          <a:endParaRPr lang="en-US"/>
        </a:p>
      </dgm:t>
    </dgm:pt>
    <dgm:pt modelId="{4613BAC8-557C-4E44-86AE-E18CA022D392}">
      <dgm:prSet/>
      <dgm:spPr/>
      <dgm:t>
        <a:bodyPr/>
        <a:lstStyle/>
        <a:p>
          <a:r>
            <a:rPr lang="da-DK" b="0" i="0" dirty="0"/>
            <a:t>Opret webside i Wix</a:t>
          </a:r>
          <a:endParaRPr lang="en-US" dirty="0"/>
        </a:p>
      </dgm:t>
    </dgm:pt>
    <dgm:pt modelId="{2FE9E672-3A29-4CEB-81DC-CB95B0D71E38}" type="parTrans" cxnId="{9F41C955-6FB2-44C8-B7CA-199A0B5C0162}">
      <dgm:prSet/>
      <dgm:spPr/>
      <dgm:t>
        <a:bodyPr/>
        <a:lstStyle/>
        <a:p>
          <a:endParaRPr lang="en-US"/>
        </a:p>
      </dgm:t>
    </dgm:pt>
    <dgm:pt modelId="{7D4E0446-1A1B-4718-990F-581B2EF117A8}" type="sibTrans" cxnId="{9F41C955-6FB2-44C8-B7CA-199A0B5C0162}">
      <dgm:prSet/>
      <dgm:spPr/>
      <dgm:t>
        <a:bodyPr/>
        <a:lstStyle/>
        <a:p>
          <a:endParaRPr lang="en-US"/>
        </a:p>
      </dgm:t>
    </dgm:pt>
    <dgm:pt modelId="{026F1B61-9625-4D80-A3BB-A16659C64463}">
      <dgm:prSet/>
      <dgm:spPr/>
      <dgm:t>
        <a:bodyPr/>
        <a:lstStyle/>
        <a:p>
          <a:r>
            <a:rPr lang="da-DK" b="0" i="0" dirty="0"/>
            <a:t>Begynd at opbygge forsiden og evt. undersider</a:t>
          </a:r>
          <a:endParaRPr lang="en-US" dirty="0"/>
        </a:p>
      </dgm:t>
    </dgm:pt>
    <dgm:pt modelId="{D9144916-6202-44A4-8647-347E62BF5D23}" type="parTrans" cxnId="{8C2D98A0-F571-465F-A315-CC373D952277}">
      <dgm:prSet/>
      <dgm:spPr/>
      <dgm:t>
        <a:bodyPr/>
        <a:lstStyle/>
        <a:p>
          <a:endParaRPr lang="en-US"/>
        </a:p>
      </dgm:t>
    </dgm:pt>
    <dgm:pt modelId="{D0FE6183-2539-41FF-8C15-22D230E5F366}" type="sibTrans" cxnId="{8C2D98A0-F571-465F-A315-CC373D952277}">
      <dgm:prSet/>
      <dgm:spPr/>
      <dgm:t>
        <a:bodyPr/>
        <a:lstStyle/>
        <a:p>
          <a:endParaRPr lang="en-US"/>
        </a:p>
      </dgm:t>
    </dgm:pt>
    <dgm:pt modelId="{7C386FDC-3052-49DF-B2E5-9E7A08DA1F73}">
      <dgm:prSet/>
      <dgm:spPr/>
      <dgm:t>
        <a:bodyPr/>
        <a:lstStyle/>
        <a:p>
          <a:r>
            <a:rPr lang="da-DK" b="0" i="0" dirty="0"/>
            <a:t>Indsæt indhold (tekst, billeder, funktioner og lignende)</a:t>
          </a:r>
          <a:endParaRPr lang="en-US" dirty="0"/>
        </a:p>
      </dgm:t>
    </dgm:pt>
    <dgm:pt modelId="{A9FE640F-38BA-4BC0-BBD1-0171FF1F6023}" type="parTrans" cxnId="{2BBAAD84-61B2-4D82-9FCC-DE552F04083C}">
      <dgm:prSet/>
      <dgm:spPr/>
      <dgm:t>
        <a:bodyPr/>
        <a:lstStyle/>
        <a:p>
          <a:endParaRPr lang="en-US"/>
        </a:p>
      </dgm:t>
    </dgm:pt>
    <dgm:pt modelId="{BBB6F94E-B118-4AB7-9AB4-4E563C0F5209}" type="sibTrans" cxnId="{2BBAAD84-61B2-4D82-9FCC-DE552F04083C}">
      <dgm:prSet/>
      <dgm:spPr/>
      <dgm:t>
        <a:bodyPr/>
        <a:lstStyle/>
        <a:p>
          <a:endParaRPr lang="en-US"/>
        </a:p>
      </dgm:t>
    </dgm:pt>
    <dgm:pt modelId="{3C20368E-1DF2-CD4A-A199-CA5AC0678FBC}" type="pres">
      <dgm:prSet presAssocID="{1BD2390F-E998-46D1-9743-184065FCF1C9}" presName="outerComposite" presStyleCnt="0">
        <dgm:presLayoutVars>
          <dgm:chMax val="5"/>
          <dgm:dir/>
          <dgm:resizeHandles val="exact"/>
        </dgm:presLayoutVars>
      </dgm:prSet>
      <dgm:spPr/>
    </dgm:pt>
    <dgm:pt modelId="{EEF4535D-7851-6C44-B8D5-89A6D648B819}" type="pres">
      <dgm:prSet presAssocID="{1BD2390F-E998-46D1-9743-184065FCF1C9}" presName="dummyMaxCanvas" presStyleCnt="0">
        <dgm:presLayoutVars/>
      </dgm:prSet>
      <dgm:spPr/>
    </dgm:pt>
    <dgm:pt modelId="{8E2C1588-9B3F-0840-B8EE-69D2FB530ACB}" type="pres">
      <dgm:prSet presAssocID="{1BD2390F-E998-46D1-9743-184065FCF1C9}" presName="FourNodes_1" presStyleLbl="node1" presStyleIdx="0" presStyleCnt="4">
        <dgm:presLayoutVars>
          <dgm:bulletEnabled val="1"/>
        </dgm:presLayoutVars>
      </dgm:prSet>
      <dgm:spPr/>
    </dgm:pt>
    <dgm:pt modelId="{65CC8C41-606D-E042-A53C-1CBCB5B00355}" type="pres">
      <dgm:prSet presAssocID="{1BD2390F-E998-46D1-9743-184065FCF1C9}" presName="FourNodes_2" presStyleLbl="node1" presStyleIdx="1" presStyleCnt="4">
        <dgm:presLayoutVars>
          <dgm:bulletEnabled val="1"/>
        </dgm:presLayoutVars>
      </dgm:prSet>
      <dgm:spPr/>
    </dgm:pt>
    <dgm:pt modelId="{FA22905F-49A6-5142-B30E-E3A1BF9E4238}" type="pres">
      <dgm:prSet presAssocID="{1BD2390F-E998-46D1-9743-184065FCF1C9}" presName="FourNodes_3" presStyleLbl="node1" presStyleIdx="2" presStyleCnt="4">
        <dgm:presLayoutVars>
          <dgm:bulletEnabled val="1"/>
        </dgm:presLayoutVars>
      </dgm:prSet>
      <dgm:spPr/>
    </dgm:pt>
    <dgm:pt modelId="{B482852B-9238-1941-91FC-5ABD124ACFFF}" type="pres">
      <dgm:prSet presAssocID="{1BD2390F-E998-46D1-9743-184065FCF1C9}" presName="FourNodes_4" presStyleLbl="node1" presStyleIdx="3" presStyleCnt="4">
        <dgm:presLayoutVars>
          <dgm:bulletEnabled val="1"/>
        </dgm:presLayoutVars>
      </dgm:prSet>
      <dgm:spPr/>
    </dgm:pt>
    <dgm:pt modelId="{DFB1FE40-3123-4440-B4D8-8F7C40BFCE0A}" type="pres">
      <dgm:prSet presAssocID="{1BD2390F-E998-46D1-9743-184065FCF1C9}" presName="FourConn_1-2" presStyleLbl="fgAccFollowNode1" presStyleIdx="0" presStyleCnt="3">
        <dgm:presLayoutVars>
          <dgm:bulletEnabled val="1"/>
        </dgm:presLayoutVars>
      </dgm:prSet>
      <dgm:spPr/>
    </dgm:pt>
    <dgm:pt modelId="{208157FE-192B-754D-90FE-F00E24E5E2AC}" type="pres">
      <dgm:prSet presAssocID="{1BD2390F-E998-46D1-9743-184065FCF1C9}" presName="FourConn_2-3" presStyleLbl="fgAccFollowNode1" presStyleIdx="1" presStyleCnt="3">
        <dgm:presLayoutVars>
          <dgm:bulletEnabled val="1"/>
        </dgm:presLayoutVars>
      </dgm:prSet>
      <dgm:spPr/>
    </dgm:pt>
    <dgm:pt modelId="{665C8600-D6C2-A14B-8AC9-6C90B5BDE86B}" type="pres">
      <dgm:prSet presAssocID="{1BD2390F-E998-46D1-9743-184065FCF1C9}" presName="FourConn_3-4" presStyleLbl="fgAccFollowNode1" presStyleIdx="2" presStyleCnt="3">
        <dgm:presLayoutVars>
          <dgm:bulletEnabled val="1"/>
        </dgm:presLayoutVars>
      </dgm:prSet>
      <dgm:spPr/>
    </dgm:pt>
    <dgm:pt modelId="{877CCA4A-0E1B-A04F-A8FB-79AA1AE0360A}" type="pres">
      <dgm:prSet presAssocID="{1BD2390F-E998-46D1-9743-184065FCF1C9}" presName="FourNodes_1_text" presStyleLbl="node1" presStyleIdx="3" presStyleCnt="4">
        <dgm:presLayoutVars>
          <dgm:bulletEnabled val="1"/>
        </dgm:presLayoutVars>
      </dgm:prSet>
      <dgm:spPr/>
    </dgm:pt>
    <dgm:pt modelId="{3115677B-19CE-D54B-8B0B-8D5C943D1BC5}" type="pres">
      <dgm:prSet presAssocID="{1BD2390F-E998-46D1-9743-184065FCF1C9}" presName="FourNodes_2_text" presStyleLbl="node1" presStyleIdx="3" presStyleCnt="4">
        <dgm:presLayoutVars>
          <dgm:bulletEnabled val="1"/>
        </dgm:presLayoutVars>
      </dgm:prSet>
      <dgm:spPr/>
    </dgm:pt>
    <dgm:pt modelId="{7D054F83-4109-D14A-8920-237BC9D326C7}" type="pres">
      <dgm:prSet presAssocID="{1BD2390F-E998-46D1-9743-184065FCF1C9}" presName="FourNodes_3_text" presStyleLbl="node1" presStyleIdx="3" presStyleCnt="4">
        <dgm:presLayoutVars>
          <dgm:bulletEnabled val="1"/>
        </dgm:presLayoutVars>
      </dgm:prSet>
      <dgm:spPr/>
    </dgm:pt>
    <dgm:pt modelId="{713A5CAA-A8CC-CF4E-86A0-F4D276DCFC1A}" type="pres">
      <dgm:prSet presAssocID="{1BD2390F-E998-46D1-9743-184065FCF1C9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24F4FD05-E507-A740-A387-BAEFA2F15D6D}" type="presOf" srcId="{4613BAC8-557C-4E44-86AE-E18CA022D392}" destId="{65CC8C41-606D-E042-A53C-1CBCB5B00355}" srcOrd="0" destOrd="0" presId="urn:microsoft.com/office/officeart/2005/8/layout/vProcess5"/>
    <dgm:cxn modelId="{41EE0F09-0B16-444A-B327-92A382CFD403}" type="presOf" srcId="{026F1B61-9625-4D80-A3BB-A16659C64463}" destId="{FA22905F-49A6-5142-B30E-E3A1BF9E4238}" srcOrd="0" destOrd="0" presId="urn:microsoft.com/office/officeart/2005/8/layout/vProcess5"/>
    <dgm:cxn modelId="{6C4A1A15-A7A3-794E-A271-9CE514C9AD9C}" type="presOf" srcId="{3B8EA00B-7AA9-466A-8627-CBD709C3BC36}" destId="{8E2C1588-9B3F-0840-B8EE-69D2FB530ACB}" srcOrd="0" destOrd="0" presId="urn:microsoft.com/office/officeart/2005/8/layout/vProcess5"/>
    <dgm:cxn modelId="{86A1401D-382A-5A4C-8B12-DC39E89CF760}" type="presOf" srcId="{3B8EA00B-7AA9-466A-8627-CBD709C3BC36}" destId="{877CCA4A-0E1B-A04F-A8FB-79AA1AE0360A}" srcOrd="1" destOrd="0" presId="urn:microsoft.com/office/officeart/2005/8/layout/vProcess5"/>
    <dgm:cxn modelId="{4FEF4A3E-71E3-1E46-8DF9-BDDDC1453C0B}" type="presOf" srcId="{7D4E0446-1A1B-4718-990F-581B2EF117A8}" destId="{208157FE-192B-754D-90FE-F00E24E5E2AC}" srcOrd="0" destOrd="0" presId="urn:microsoft.com/office/officeart/2005/8/layout/vProcess5"/>
    <dgm:cxn modelId="{9F41C955-6FB2-44C8-B7CA-199A0B5C0162}" srcId="{1BD2390F-E998-46D1-9743-184065FCF1C9}" destId="{4613BAC8-557C-4E44-86AE-E18CA022D392}" srcOrd="1" destOrd="0" parTransId="{2FE9E672-3A29-4CEB-81DC-CB95B0D71E38}" sibTransId="{7D4E0446-1A1B-4718-990F-581B2EF117A8}"/>
    <dgm:cxn modelId="{87D07666-9AD4-274C-A8A1-A48F9D556F8E}" type="presOf" srcId="{4613BAC8-557C-4E44-86AE-E18CA022D392}" destId="{3115677B-19CE-D54B-8B0B-8D5C943D1BC5}" srcOrd="1" destOrd="0" presId="urn:microsoft.com/office/officeart/2005/8/layout/vProcess5"/>
    <dgm:cxn modelId="{C3520A72-BD76-4AB8-919C-BA404993E853}" srcId="{1BD2390F-E998-46D1-9743-184065FCF1C9}" destId="{3B8EA00B-7AA9-466A-8627-CBD709C3BC36}" srcOrd="0" destOrd="0" parTransId="{18E0B881-C4D4-462D-8C07-5CA75F624F50}" sibTransId="{6F115BB6-5D16-4655-B263-34F23C6AEC58}"/>
    <dgm:cxn modelId="{01686E7D-814E-F543-BB31-784F314E3369}" type="presOf" srcId="{6F115BB6-5D16-4655-B263-34F23C6AEC58}" destId="{DFB1FE40-3123-4440-B4D8-8F7C40BFCE0A}" srcOrd="0" destOrd="0" presId="urn:microsoft.com/office/officeart/2005/8/layout/vProcess5"/>
    <dgm:cxn modelId="{2BBAAD84-61B2-4D82-9FCC-DE552F04083C}" srcId="{1BD2390F-E998-46D1-9743-184065FCF1C9}" destId="{7C386FDC-3052-49DF-B2E5-9E7A08DA1F73}" srcOrd="3" destOrd="0" parTransId="{A9FE640F-38BA-4BC0-BBD1-0171FF1F6023}" sibTransId="{BBB6F94E-B118-4AB7-9AB4-4E563C0F5209}"/>
    <dgm:cxn modelId="{426BBC8C-86AB-A240-BBDF-9641F9415D9C}" type="presOf" srcId="{026F1B61-9625-4D80-A3BB-A16659C64463}" destId="{7D054F83-4109-D14A-8920-237BC9D326C7}" srcOrd="1" destOrd="0" presId="urn:microsoft.com/office/officeart/2005/8/layout/vProcess5"/>
    <dgm:cxn modelId="{8C2D98A0-F571-465F-A315-CC373D952277}" srcId="{1BD2390F-E998-46D1-9743-184065FCF1C9}" destId="{026F1B61-9625-4D80-A3BB-A16659C64463}" srcOrd="2" destOrd="0" parTransId="{D9144916-6202-44A4-8647-347E62BF5D23}" sibTransId="{D0FE6183-2539-41FF-8C15-22D230E5F366}"/>
    <dgm:cxn modelId="{68410CB8-30A7-794C-801E-8AD12765A466}" type="presOf" srcId="{7C386FDC-3052-49DF-B2E5-9E7A08DA1F73}" destId="{B482852B-9238-1941-91FC-5ABD124ACFFF}" srcOrd="0" destOrd="0" presId="urn:microsoft.com/office/officeart/2005/8/layout/vProcess5"/>
    <dgm:cxn modelId="{0F6992C4-36F9-0E48-AA83-F391CC721CAE}" type="presOf" srcId="{D0FE6183-2539-41FF-8C15-22D230E5F366}" destId="{665C8600-D6C2-A14B-8AC9-6C90B5BDE86B}" srcOrd="0" destOrd="0" presId="urn:microsoft.com/office/officeart/2005/8/layout/vProcess5"/>
    <dgm:cxn modelId="{F034FFC6-EEF4-204A-BF2B-7B98BACC5625}" type="presOf" srcId="{7C386FDC-3052-49DF-B2E5-9E7A08DA1F73}" destId="{713A5CAA-A8CC-CF4E-86A0-F4D276DCFC1A}" srcOrd="1" destOrd="0" presId="urn:microsoft.com/office/officeart/2005/8/layout/vProcess5"/>
    <dgm:cxn modelId="{D35F0DD2-2C9F-4E4A-AEEB-5A1FFC7EE6BC}" type="presOf" srcId="{1BD2390F-E998-46D1-9743-184065FCF1C9}" destId="{3C20368E-1DF2-CD4A-A199-CA5AC0678FBC}" srcOrd="0" destOrd="0" presId="urn:microsoft.com/office/officeart/2005/8/layout/vProcess5"/>
    <dgm:cxn modelId="{9ECE14A5-08F3-BE48-955E-673A84189DD8}" type="presParOf" srcId="{3C20368E-1DF2-CD4A-A199-CA5AC0678FBC}" destId="{EEF4535D-7851-6C44-B8D5-89A6D648B819}" srcOrd="0" destOrd="0" presId="urn:microsoft.com/office/officeart/2005/8/layout/vProcess5"/>
    <dgm:cxn modelId="{D124058E-65AD-184F-8F7E-E5777B62F8EF}" type="presParOf" srcId="{3C20368E-1DF2-CD4A-A199-CA5AC0678FBC}" destId="{8E2C1588-9B3F-0840-B8EE-69D2FB530ACB}" srcOrd="1" destOrd="0" presId="urn:microsoft.com/office/officeart/2005/8/layout/vProcess5"/>
    <dgm:cxn modelId="{E5F1E246-F024-A841-AA98-3D0EA3D9C95D}" type="presParOf" srcId="{3C20368E-1DF2-CD4A-A199-CA5AC0678FBC}" destId="{65CC8C41-606D-E042-A53C-1CBCB5B00355}" srcOrd="2" destOrd="0" presId="urn:microsoft.com/office/officeart/2005/8/layout/vProcess5"/>
    <dgm:cxn modelId="{D65340CD-6F28-8D46-BAA8-AA32C14A87F2}" type="presParOf" srcId="{3C20368E-1DF2-CD4A-A199-CA5AC0678FBC}" destId="{FA22905F-49A6-5142-B30E-E3A1BF9E4238}" srcOrd="3" destOrd="0" presId="urn:microsoft.com/office/officeart/2005/8/layout/vProcess5"/>
    <dgm:cxn modelId="{4505196F-2537-834D-9389-84CDBC69E026}" type="presParOf" srcId="{3C20368E-1DF2-CD4A-A199-CA5AC0678FBC}" destId="{B482852B-9238-1941-91FC-5ABD124ACFFF}" srcOrd="4" destOrd="0" presId="urn:microsoft.com/office/officeart/2005/8/layout/vProcess5"/>
    <dgm:cxn modelId="{F342F269-CD64-9A4B-9A52-C9CA273C0DEB}" type="presParOf" srcId="{3C20368E-1DF2-CD4A-A199-CA5AC0678FBC}" destId="{DFB1FE40-3123-4440-B4D8-8F7C40BFCE0A}" srcOrd="5" destOrd="0" presId="urn:microsoft.com/office/officeart/2005/8/layout/vProcess5"/>
    <dgm:cxn modelId="{409599AA-1CEC-BE4C-935E-F29C3DAEC27C}" type="presParOf" srcId="{3C20368E-1DF2-CD4A-A199-CA5AC0678FBC}" destId="{208157FE-192B-754D-90FE-F00E24E5E2AC}" srcOrd="6" destOrd="0" presId="urn:microsoft.com/office/officeart/2005/8/layout/vProcess5"/>
    <dgm:cxn modelId="{BB1169AE-C954-CF47-B1CE-C90DFB6C6719}" type="presParOf" srcId="{3C20368E-1DF2-CD4A-A199-CA5AC0678FBC}" destId="{665C8600-D6C2-A14B-8AC9-6C90B5BDE86B}" srcOrd="7" destOrd="0" presId="urn:microsoft.com/office/officeart/2005/8/layout/vProcess5"/>
    <dgm:cxn modelId="{E4CA8BC8-A286-544D-9221-D4467130EB6E}" type="presParOf" srcId="{3C20368E-1DF2-CD4A-A199-CA5AC0678FBC}" destId="{877CCA4A-0E1B-A04F-A8FB-79AA1AE0360A}" srcOrd="8" destOrd="0" presId="urn:microsoft.com/office/officeart/2005/8/layout/vProcess5"/>
    <dgm:cxn modelId="{12D4DC94-F8BE-BF4F-A9D1-1E47C980A5FC}" type="presParOf" srcId="{3C20368E-1DF2-CD4A-A199-CA5AC0678FBC}" destId="{3115677B-19CE-D54B-8B0B-8D5C943D1BC5}" srcOrd="9" destOrd="0" presId="urn:microsoft.com/office/officeart/2005/8/layout/vProcess5"/>
    <dgm:cxn modelId="{29060641-735D-4A4E-99F7-47679008D6ED}" type="presParOf" srcId="{3C20368E-1DF2-CD4A-A199-CA5AC0678FBC}" destId="{7D054F83-4109-D14A-8920-237BC9D326C7}" srcOrd="10" destOrd="0" presId="urn:microsoft.com/office/officeart/2005/8/layout/vProcess5"/>
    <dgm:cxn modelId="{86D3AD51-0991-C849-B69A-39B0DB54CC5E}" type="presParOf" srcId="{3C20368E-1DF2-CD4A-A199-CA5AC0678FBC}" destId="{713A5CAA-A8CC-CF4E-86A0-F4D276DCFC1A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001032-92DE-094A-94BB-3F292EE053F5}">
      <dsp:nvSpPr>
        <dsp:cNvPr id="0" name=""/>
        <dsp:cNvSpPr/>
      </dsp:nvSpPr>
      <dsp:spPr>
        <a:xfrm>
          <a:off x="0" y="0"/>
          <a:ext cx="4535424" cy="9062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kern="1200"/>
            <a:t>Gå til </a:t>
          </a:r>
          <a:r>
            <a:rPr lang="da-DK" sz="2400" b="1" kern="1200"/>
            <a:t>wix.com</a:t>
          </a:r>
          <a:endParaRPr lang="en-US" sz="2400" kern="1200"/>
        </a:p>
      </dsp:txBody>
      <dsp:txXfrm>
        <a:off x="26542" y="26542"/>
        <a:ext cx="3480970" cy="853133"/>
      </dsp:txXfrm>
    </dsp:sp>
    <dsp:sp modelId="{F0E97415-E5FD-0941-BAC6-7910FD977AE6}">
      <dsp:nvSpPr>
        <dsp:cNvPr id="0" name=""/>
        <dsp:cNvSpPr/>
      </dsp:nvSpPr>
      <dsp:spPr>
        <a:xfrm>
          <a:off x="379841" y="1070984"/>
          <a:ext cx="4535424" cy="9062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kern="1200"/>
            <a:t>Vælg </a:t>
          </a:r>
          <a:r>
            <a:rPr lang="da-DK" sz="2400" b="1" kern="1200"/>
            <a:t>“Opret ny hjemmeside”</a:t>
          </a:r>
          <a:endParaRPr lang="en-US" sz="2400" kern="1200"/>
        </a:p>
      </dsp:txBody>
      <dsp:txXfrm>
        <a:off x="406383" y="1097526"/>
        <a:ext cx="3513457" cy="853133"/>
      </dsp:txXfrm>
    </dsp:sp>
    <dsp:sp modelId="{7E37D9DF-7D5A-CE4C-B4FF-0F340B0A84F5}">
      <dsp:nvSpPr>
        <dsp:cNvPr id="0" name=""/>
        <dsp:cNvSpPr/>
      </dsp:nvSpPr>
      <dsp:spPr>
        <a:xfrm>
          <a:off x="754014" y="2141969"/>
          <a:ext cx="4535424" cy="9062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kern="1200"/>
            <a:t>Brug en </a:t>
          </a:r>
          <a:r>
            <a:rPr lang="da-DK" sz="2400" b="1" kern="1200"/>
            <a:t>skabelon</a:t>
          </a:r>
          <a:r>
            <a:rPr lang="da-DK" sz="2400" kern="1200"/>
            <a:t> der passer til jeres case</a:t>
          </a:r>
          <a:endParaRPr lang="en-US" sz="2400" kern="1200"/>
        </a:p>
      </dsp:txBody>
      <dsp:txXfrm>
        <a:off x="780556" y="2168511"/>
        <a:ext cx="3519126" cy="853133"/>
      </dsp:txXfrm>
    </dsp:sp>
    <dsp:sp modelId="{8E1B741F-2E56-0B4B-9193-B95BBF3DDE6A}">
      <dsp:nvSpPr>
        <dsp:cNvPr id="0" name=""/>
        <dsp:cNvSpPr/>
      </dsp:nvSpPr>
      <dsp:spPr>
        <a:xfrm>
          <a:off x="1133856" y="3212954"/>
          <a:ext cx="4535424" cy="9062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kern="1200"/>
            <a:t>Giv siden et </a:t>
          </a:r>
          <a:r>
            <a:rPr lang="da-DK" sz="2400" b="1" kern="1200"/>
            <a:t>navn</a:t>
          </a:r>
          <a:r>
            <a:rPr lang="da-DK" sz="2400" kern="1200"/>
            <a:t> og begynd med </a:t>
          </a:r>
          <a:r>
            <a:rPr lang="da-DK" sz="2400" b="1" kern="1200"/>
            <a:t>forsiden</a:t>
          </a:r>
          <a:endParaRPr lang="en-US" sz="2400" kern="1200"/>
        </a:p>
      </dsp:txBody>
      <dsp:txXfrm>
        <a:off x="1160398" y="3239496"/>
        <a:ext cx="3513457" cy="853133"/>
      </dsp:txXfrm>
    </dsp:sp>
    <dsp:sp modelId="{C191EA60-26B1-AD45-9F8A-63505E4019D6}">
      <dsp:nvSpPr>
        <dsp:cNvPr id="0" name=""/>
        <dsp:cNvSpPr/>
      </dsp:nvSpPr>
      <dsp:spPr>
        <a:xfrm>
          <a:off x="3946383" y="694080"/>
          <a:ext cx="589041" cy="58904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4078917" y="694080"/>
        <a:ext cx="323973" cy="443253"/>
      </dsp:txXfrm>
    </dsp:sp>
    <dsp:sp modelId="{48DFD7B7-9D22-EA47-ACEF-872AF39672CF}">
      <dsp:nvSpPr>
        <dsp:cNvPr id="0" name=""/>
        <dsp:cNvSpPr/>
      </dsp:nvSpPr>
      <dsp:spPr>
        <a:xfrm>
          <a:off x="4326225" y="1765065"/>
          <a:ext cx="589041" cy="58904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4458759" y="1765065"/>
        <a:ext cx="323973" cy="443253"/>
      </dsp:txXfrm>
    </dsp:sp>
    <dsp:sp modelId="{59A2D071-F776-AD49-B0BA-D99BB6FEA3B9}">
      <dsp:nvSpPr>
        <dsp:cNvPr id="0" name=""/>
        <dsp:cNvSpPr/>
      </dsp:nvSpPr>
      <dsp:spPr>
        <a:xfrm>
          <a:off x="4700397" y="2836049"/>
          <a:ext cx="589041" cy="58904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4832931" y="2836049"/>
        <a:ext cx="323973" cy="4432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2C1588-9B3F-0840-B8EE-69D2FB530ACB}">
      <dsp:nvSpPr>
        <dsp:cNvPr id="0" name=""/>
        <dsp:cNvSpPr/>
      </dsp:nvSpPr>
      <dsp:spPr>
        <a:xfrm>
          <a:off x="0" y="0"/>
          <a:ext cx="8412480" cy="86875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b="0" i="0" kern="1200"/>
            <a:t>Færdiggør jeres skitse og plan</a:t>
          </a:r>
          <a:endParaRPr lang="en-US" sz="2400" kern="1200"/>
        </a:p>
      </dsp:txBody>
      <dsp:txXfrm>
        <a:off x="25445" y="25445"/>
        <a:ext cx="7401618" cy="817862"/>
      </dsp:txXfrm>
    </dsp:sp>
    <dsp:sp modelId="{65CC8C41-606D-E042-A53C-1CBCB5B00355}">
      <dsp:nvSpPr>
        <dsp:cNvPr id="0" name=""/>
        <dsp:cNvSpPr/>
      </dsp:nvSpPr>
      <dsp:spPr>
        <a:xfrm>
          <a:off x="704545" y="1026707"/>
          <a:ext cx="8412480" cy="868752"/>
        </a:xfrm>
        <a:prstGeom prst="roundRect">
          <a:avLst>
            <a:gd name="adj" fmla="val 10000"/>
          </a:avLst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b="0" i="0" kern="1200" dirty="0"/>
            <a:t>Opret webside i Wix</a:t>
          </a:r>
          <a:endParaRPr lang="en-US" sz="2400" kern="1200" dirty="0"/>
        </a:p>
      </dsp:txBody>
      <dsp:txXfrm>
        <a:off x="729990" y="1052152"/>
        <a:ext cx="7092355" cy="817862"/>
      </dsp:txXfrm>
    </dsp:sp>
    <dsp:sp modelId="{FA22905F-49A6-5142-B30E-E3A1BF9E4238}">
      <dsp:nvSpPr>
        <dsp:cNvPr id="0" name=""/>
        <dsp:cNvSpPr/>
      </dsp:nvSpPr>
      <dsp:spPr>
        <a:xfrm>
          <a:off x="1398574" y="2053415"/>
          <a:ext cx="8412480" cy="868752"/>
        </a:xfrm>
        <a:prstGeom prst="roundRect">
          <a:avLst>
            <a:gd name="adj" fmla="val 10000"/>
          </a:avLst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b="0" i="0" kern="1200" dirty="0"/>
            <a:t>Begynd at opbygge forsiden og evt. undersider</a:t>
          </a:r>
          <a:endParaRPr lang="en-US" sz="2400" kern="1200" dirty="0"/>
        </a:p>
      </dsp:txBody>
      <dsp:txXfrm>
        <a:off x="1424019" y="2078860"/>
        <a:ext cx="7102871" cy="817862"/>
      </dsp:txXfrm>
    </dsp:sp>
    <dsp:sp modelId="{B482852B-9238-1941-91FC-5ABD124ACFFF}">
      <dsp:nvSpPr>
        <dsp:cNvPr id="0" name=""/>
        <dsp:cNvSpPr/>
      </dsp:nvSpPr>
      <dsp:spPr>
        <a:xfrm>
          <a:off x="2103119" y="3080123"/>
          <a:ext cx="8412480" cy="868752"/>
        </a:xfrm>
        <a:prstGeom prst="roundRect">
          <a:avLst>
            <a:gd name="adj" fmla="val 1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b="0" i="0" kern="1200" dirty="0"/>
            <a:t>Indsæt indhold (tekst, billeder, funktioner og lignende)</a:t>
          </a:r>
          <a:endParaRPr lang="en-US" sz="2400" kern="1200" dirty="0"/>
        </a:p>
      </dsp:txBody>
      <dsp:txXfrm>
        <a:off x="2128564" y="3105568"/>
        <a:ext cx="7092355" cy="817862"/>
      </dsp:txXfrm>
    </dsp:sp>
    <dsp:sp modelId="{DFB1FE40-3123-4440-B4D8-8F7C40BFCE0A}">
      <dsp:nvSpPr>
        <dsp:cNvPr id="0" name=""/>
        <dsp:cNvSpPr/>
      </dsp:nvSpPr>
      <dsp:spPr>
        <a:xfrm>
          <a:off x="7847790" y="665385"/>
          <a:ext cx="564689" cy="56468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>
        <a:off x="7974845" y="665385"/>
        <a:ext cx="310579" cy="424928"/>
      </dsp:txXfrm>
    </dsp:sp>
    <dsp:sp modelId="{208157FE-192B-754D-90FE-F00E24E5E2AC}">
      <dsp:nvSpPr>
        <dsp:cNvPr id="0" name=""/>
        <dsp:cNvSpPr/>
      </dsp:nvSpPr>
      <dsp:spPr>
        <a:xfrm>
          <a:off x="8552335" y="1692093"/>
          <a:ext cx="564689" cy="56468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424613"/>
            <a:satOff val="-37673"/>
            <a:lumOff val="-38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424613"/>
              <a:satOff val="-37673"/>
              <a:lumOff val="-38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>
        <a:off x="8679390" y="1692093"/>
        <a:ext cx="310579" cy="424928"/>
      </dsp:txXfrm>
    </dsp:sp>
    <dsp:sp modelId="{665C8600-D6C2-A14B-8AC9-6C90B5BDE86B}">
      <dsp:nvSpPr>
        <dsp:cNvPr id="0" name=""/>
        <dsp:cNvSpPr/>
      </dsp:nvSpPr>
      <dsp:spPr>
        <a:xfrm>
          <a:off x="9246365" y="2718801"/>
          <a:ext cx="564689" cy="56468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>
        <a:off x="9373420" y="2718801"/>
        <a:ext cx="310579" cy="4249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A8937E-68F3-634D-9712-FB10B73DC09C}" type="datetimeFigureOut">
              <a:rPr lang="da-DK" smtClean="0"/>
              <a:t>10.04.2025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A7219-DBC7-764A-ACEC-EBF27CAEEA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185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A7219-DBC7-764A-ACEC-EBF27CAEEA26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38586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CA8924-9AC0-F941-AA74-FA36BEEA09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72B9F74-1F4A-7443-ABB4-580FEF134D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A76EBEF-08EC-7F4F-9C9E-C59C912EF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10.04.2025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4823774-C181-1847-BAC7-48D5357E2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B725694-92CC-CB48-B595-9940B21B2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681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FC1957-2E4B-274C-AA05-1FF52D414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A200FD0-9669-0843-B6A3-14F0E2E2B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E15B595-D93A-5B4D-B6D9-DAD60C776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10.04.2025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5952285-3ECA-8A4D-918F-9C3F4075E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DB94695-E5B3-6B45-9B1D-8D53F5E95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19926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642E9E-57B7-7540-88A1-043758FF2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67235A9-604D-C641-B277-A4338736E0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D54D66A-6D7B-4E4E-AD5F-634FD73E9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10.04.2025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C53E520-FD81-EA4D-904F-F07C762D8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167AEB1-0C1B-F14C-BF35-B5DA7E40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6621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8650CB-E19E-F543-B66D-1A0C7A6BF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73A8D0D-E714-A741-A08D-AA674A85AA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C98EDFC-CA7F-0148-95C0-DAAEA9BD2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DBF85BC-4B04-7E41-AC19-55888B31F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10.04.2025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7A65A23-9C46-9948-B880-AF8F9B851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90F8722-6038-FA40-AD95-D9CCEABD5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1064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2EE144-890F-BF47-B40F-D363D56C5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DC5C4D5-8137-694F-AD6D-DFECB2D5B5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272DC2D-436B-1445-B6F0-AE6CC251C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44B2FCC-A13D-8E40-A255-5387B47BE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0624BD6-8440-6942-8747-F871546527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7D9B56BD-091B-C24E-ACFB-D9984B07C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10.04.2025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52CAF28C-5D91-E145-841F-44B3DC4BB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169EDE8D-90A7-8245-AEF1-B3D104656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09185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065156-58AB-B545-80BC-28848EAB7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C9ADC80-3285-1C41-82DF-77AB352EB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10.04.2025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F5588F4-F495-FC4A-B3B3-08EA66200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DAA8CDF-642F-5044-BBAB-46E521436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62334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818F762-0397-9B4B-ACB2-757DCB502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10.04.2025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C0B7B55-6A2A-3A49-82C2-92EEA7667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00EBB2F-23AF-C64F-9A65-9D8ED8BEF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81933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9D0999-6162-4A43-9E4E-CF716FD0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4B0FED2-F2D7-5D4A-BF14-2138C1DF7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B4A71EA-2C47-E546-BCD6-079838E418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E609E3D-B11A-8740-922B-49226BDD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10.04.2025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507407A-D877-0F4A-BCD7-763DC4C04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0DC5173-A78C-7541-AF00-8A1544853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2762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5ADA61-2968-334B-9EA3-4CD5DD842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5C195525-A535-9442-AA2E-6FE0616013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083F005-FDAE-1240-A759-63A5DA964E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15FC9BC-8023-5A4C-B40B-3963B488E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10.04.2025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525807E-CF9A-AA47-8FB4-F61D7D37A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69F69E9-7B9B-214A-B4DA-BD740E3A2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2408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04FA5C-78C3-A044-A282-80AD3079F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E191039-E94E-4547-8AF2-2251349D60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15DA5FE-5936-AB45-853F-CF62DA2FC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10.04.2025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BB2A9B3-7971-6B4D-9426-DEE3A7EB5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2AEB304-7E61-2748-A94C-620154CC0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5056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FAE6C89E-A4C5-B747-8299-100EECF977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04F3D65-2689-174E-8CA7-6C2F6F161F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BAC651D-122F-FB42-A199-612A52957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10.04.2025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EFC20BF-C3EB-CA40-A5A1-76308E0DF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C9E653E-D71B-E546-89C2-5F24B6C94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16160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24CF4CB-8F1F-E342-84AF-DC8526050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89D8B64-CE05-6241-97C5-4ECD89CAC2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BFEB77B-CE48-F642-B390-B8EC48AC81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8F6119-D73D-8847-83F0-727145B654D5}" type="datetimeFigureOut">
              <a:rPr lang="da-DK" smtClean="0"/>
              <a:t>10.04.2025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491C30B-502B-6741-B4EB-E3C02EA9B2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F1D6B3D-CD12-D745-A461-618701B456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1105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73" name="Rectangle 1072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Webdesign - hvad skal du overveje når du skal have ny hjemmeside?">
            <a:extLst>
              <a:ext uri="{FF2B5EF4-FFF2-40B4-BE49-F238E27FC236}">
                <a16:creationId xmlns:a16="http://schemas.microsoft.com/office/drawing/2014/main" id="{3E9F0E1C-8FC8-27E0-5456-B69B164B29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1" r="-1" b="-1"/>
          <a:stretch/>
        </p:blipFill>
        <p:spPr bwMode="auto">
          <a:xfrm>
            <a:off x="20" y="10"/>
            <a:ext cx="12191981" cy="685799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5" name="Rectangle 1074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5" y="-1524511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4F79AA2-119A-3317-1D07-5F7B9E07E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53" y="3091928"/>
            <a:ext cx="90785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b="1">
                <a:solidFill>
                  <a:schemeClr val="bg1"/>
                </a:solidFill>
              </a:rPr>
              <a:t>Webdesign</a:t>
            </a:r>
            <a:endParaRPr lang="en-US" sz="6600" b="1" noProof="0" dirty="0">
              <a:solidFill>
                <a:schemeClr val="bg1"/>
              </a:solidFill>
            </a:endParaRPr>
          </a:p>
        </p:txBody>
      </p:sp>
      <p:sp>
        <p:nvSpPr>
          <p:cNvPr id="1077" name="Rectangle: Rounded Corners 1076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D87B8D6-6D9E-EB47-EB6E-314E6A4DB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553" y="5624945"/>
            <a:ext cx="9078562" cy="5929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400" noProof="0" dirty="0">
                <a:solidFill>
                  <a:schemeClr val="bg1"/>
                </a:solidFill>
              </a:rPr>
              <a:t>Informatik C, </a:t>
            </a:r>
            <a:r>
              <a:rPr lang="en-US" sz="2400" noProof="0" dirty="0" err="1">
                <a:solidFill>
                  <a:schemeClr val="bg1"/>
                </a:solidFill>
              </a:rPr>
              <a:t>lektion</a:t>
            </a:r>
            <a:r>
              <a:rPr lang="en-US" sz="2400" noProof="0" dirty="0">
                <a:solidFill>
                  <a:schemeClr val="bg1"/>
                </a:solidFill>
              </a:rPr>
              <a:t> 1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DBA89E05-A9EA-CCBE-411C-748502F98C30}"/>
              </a:ext>
            </a:extLst>
          </p:cNvPr>
          <p:cNvSpPr txBox="1"/>
          <p:nvPr/>
        </p:nvSpPr>
        <p:spPr>
          <a:xfrm>
            <a:off x="5312229" y="786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38771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FD724A-94CA-789D-87A5-303B7BD2F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3DE3501C-5FF3-7246-419B-E1D34BE3E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A7D10C1-B39F-3014-9515-9126D8978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da-DK" sz="5400"/>
              <a:t>Agenda</a:t>
            </a:r>
            <a:endParaRPr lang="da-DK" sz="5400" dirty="0"/>
          </a:p>
        </p:txBody>
      </p:sp>
      <p:sp>
        <p:nvSpPr>
          <p:cNvPr id="43" name="sketchy line">
            <a:extLst>
              <a:ext uri="{FF2B5EF4-FFF2-40B4-BE49-F238E27FC236}">
                <a16:creationId xmlns:a16="http://schemas.microsoft.com/office/drawing/2014/main" id="{EA9442B9-6BD6-BB83-8B2A-D5012B829A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ladsholder til indhold 2">
            <a:extLst>
              <a:ext uri="{FF2B5EF4-FFF2-40B4-BE49-F238E27FC236}">
                <a16:creationId xmlns:a16="http://schemas.microsoft.com/office/drawing/2014/main" id="{273985EA-BCDA-B759-0CA9-C382641F09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2" y="2071316"/>
            <a:ext cx="9589147" cy="4252202"/>
          </a:xfrm>
        </p:spPr>
        <p:txBody>
          <a:bodyPr anchor="t">
            <a:normAutofit/>
          </a:bodyPr>
          <a:lstStyle/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da-DK" sz="1600" b="0" i="0" u="none" strike="noStrike" dirty="0">
                <a:solidFill>
                  <a:srgbClr val="000000"/>
                </a:solidFill>
                <a:effectLst/>
              </a:rPr>
              <a:t>ℹ️ </a:t>
            </a:r>
            <a:r>
              <a:rPr lang="da-DK" sz="1600" b="1" i="0" u="none" strike="noStrike" dirty="0">
                <a:solidFill>
                  <a:srgbClr val="000000"/>
                </a:solidFill>
                <a:effectLst/>
              </a:rPr>
              <a:t>Introduktion</a:t>
            </a:r>
            <a:r>
              <a:rPr lang="da-DK" sz="1600" b="0" i="0" u="none" strike="noStrike" dirty="0">
                <a:solidFill>
                  <a:srgbClr val="000000"/>
                </a:solidFill>
                <a:effectLst/>
              </a:rPr>
              <a:t> – 10 minutter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da-DK" sz="1600" b="0" i="0" u="none" strike="noStrike" dirty="0">
                <a:solidFill>
                  <a:srgbClr val="000000"/>
                </a:solidFill>
                <a:effectLst/>
              </a:rPr>
              <a:t>👥 </a:t>
            </a:r>
            <a:r>
              <a:rPr lang="da-DK" sz="1600" b="1" i="0" u="none" strike="noStrike" dirty="0">
                <a:solidFill>
                  <a:srgbClr val="000000"/>
                </a:solidFill>
                <a:effectLst/>
              </a:rPr>
              <a:t>Casevalg og planlægning</a:t>
            </a:r>
            <a:r>
              <a:rPr lang="da-DK" sz="1600" b="0" i="0" u="none" strike="noStrike" dirty="0">
                <a:solidFill>
                  <a:srgbClr val="000000"/>
                </a:solidFill>
                <a:effectLst/>
              </a:rPr>
              <a:t> – 15 minutter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da-DK" sz="1600" b="0" i="0" u="none" strike="noStrike" dirty="0">
                <a:solidFill>
                  <a:srgbClr val="000000"/>
                </a:solidFill>
                <a:effectLst/>
              </a:rPr>
              <a:t>✏️ </a:t>
            </a:r>
            <a:r>
              <a:rPr lang="da-DK" sz="1600" b="1" i="0" u="none" strike="noStrike" dirty="0">
                <a:solidFill>
                  <a:srgbClr val="000000"/>
                </a:solidFill>
                <a:effectLst/>
              </a:rPr>
              <a:t>Skitse / mini-layout</a:t>
            </a:r>
            <a:r>
              <a:rPr lang="da-DK" sz="1600" b="0" i="0" u="none" strike="noStrike" dirty="0">
                <a:solidFill>
                  <a:srgbClr val="000000"/>
                </a:solidFill>
                <a:effectLst/>
              </a:rPr>
              <a:t> – 10 minutter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da-DK" sz="1600" b="0" i="0" u="none" strike="noStrike" dirty="0">
                <a:solidFill>
                  <a:srgbClr val="000000"/>
                </a:solidFill>
                <a:effectLst/>
              </a:rPr>
              <a:t>💻 </a:t>
            </a:r>
            <a:r>
              <a:rPr lang="da-DK" sz="1600" b="1" i="0" u="none" strike="noStrike" dirty="0">
                <a:solidFill>
                  <a:srgbClr val="000000"/>
                </a:solidFill>
                <a:effectLst/>
              </a:rPr>
              <a:t>Start i Wix</a:t>
            </a:r>
            <a:r>
              <a:rPr lang="da-DK" sz="1600" b="0" i="0" u="none" strike="noStrike" dirty="0">
                <a:solidFill>
                  <a:srgbClr val="000000"/>
                </a:solidFill>
                <a:effectLst/>
              </a:rPr>
              <a:t> – 30 minutter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da-DK" sz="1600" b="0" i="0" u="none" strike="noStrike" dirty="0">
                <a:solidFill>
                  <a:srgbClr val="000000"/>
                </a:solidFill>
                <a:effectLst/>
              </a:rPr>
              <a:t>☕ </a:t>
            </a:r>
            <a:r>
              <a:rPr lang="da-DK" sz="1600" b="1" i="0" u="none" strike="noStrike" dirty="0">
                <a:solidFill>
                  <a:srgbClr val="000000"/>
                </a:solidFill>
                <a:effectLst/>
              </a:rPr>
              <a:t>Pause</a:t>
            </a:r>
            <a:r>
              <a:rPr lang="da-DK" sz="1600" b="0" i="0" u="none" strike="noStrike" dirty="0">
                <a:solidFill>
                  <a:srgbClr val="000000"/>
                </a:solidFill>
                <a:effectLst/>
              </a:rPr>
              <a:t> – 5 minutter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da-DK" sz="1600" b="0" i="0" u="none" strike="noStrike" dirty="0">
                <a:solidFill>
                  <a:srgbClr val="000000"/>
                </a:solidFill>
                <a:effectLst/>
              </a:rPr>
              <a:t>🧩 </a:t>
            </a:r>
            <a:r>
              <a:rPr lang="da-DK" sz="1600" b="1" i="0" u="none" strike="noStrike" dirty="0">
                <a:solidFill>
                  <a:srgbClr val="000000"/>
                </a:solidFill>
                <a:effectLst/>
              </a:rPr>
              <a:t>Videre arbejde i Wix</a:t>
            </a:r>
            <a:r>
              <a:rPr lang="da-DK" sz="1600" b="0" i="0" u="none" strike="noStrike" dirty="0">
                <a:solidFill>
                  <a:srgbClr val="000000"/>
                </a:solidFill>
                <a:effectLst/>
              </a:rPr>
              <a:t> – 25 minutter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da-DK" sz="1600" b="0" i="0" u="none" strike="noStrike" dirty="0">
                <a:solidFill>
                  <a:srgbClr val="000000"/>
                </a:solidFill>
                <a:effectLst/>
              </a:rPr>
              <a:t>🧠 </a:t>
            </a:r>
            <a:r>
              <a:rPr lang="da-DK" sz="1600" b="1" i="0" u="none" strike="noStrike" dirty="0">
                <a:solidFill>
                  <a:srgbClr val="000000"/>
                </a:solidFill>
                <a:effectLst/>
              </a:rPr>
              <a:t>Opsamling og evaluering</a:t>
            </a:r>
            <a:r>
              <a:rPr lang="da-DK" sz="1600" b="0" i="0" u="none" strike="noStrike" dirty="0">
                <a:solidFill>
                  <a:srgbClr val="000000"/>
                </a:solidFill>
                <a:effectLst/>
              </a:rPr>
              <a:t> – 5 minutter</a:t>
            </a:r>
          </a:p>
        </p:txBody>
      </p:sp>
    </p:spTree>
    <p:extLst>
      <p:ext uri="{BB962C8B-B14F-4D97-AF65-F5344CB8AC3E}">
        <p14:creationId xmlns:p14="http://schemas.microsoft.com/office/powerpoint/2010/main" val="2597335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B90896-0B9F-7A36-AA93-5BE935104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0650B09-2AA5-0714-4903-884CB14C1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a-DK" sz="5400" dirty="0"/>
              <a:t>Forløbsoversigt – Webdesign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1865313"/>
            <a:ext cx="10424160" cy="18288"/>
          </a:xfrm>
          <a:custGeom>
            <a:avLst/>
            <a:gdLst>
              <a:gd name="connsiteX0" fmla="*/ 0 w 10424160"/>
              <a:gd name="connsiteY0" fmla="*/ 0 h 18288"/>
              <a:gd name="connsiteX1" fmla="*/ 903427 w 10424160"/>
              <a:gd name="connsiteY1" fmla="*/ 0 h 18288"/>
              <a:gd name="connsiteX2" fmla="*/ 1389888 w 10424160"/>
              <a:gd name="connsiteY2" fmla="*/ 0 h 18288"/>
              <a:gd name="connsiteX3" fmla="*/ 2189074 w 10424160"/>
              <a:gd name="connsiteY3" fmla="*/ 0 h 18288"/>
              <a:gd name="connsiteX4" fmla="*/ 2675534 w 10424160"/>
              <a:gd name="connsiteY4" fmla="*/ 0 h 18288"/>
              <a:gd name="connsiteX5" fmla="*/ 3370478 w 10424160"/>
              <a:gd name="connsiteY5" fmla="*/ 0 h 18288"/>
              <a:gd name="connsiteX6" fmla="*/ 4169664 w 10424160"/>
              <a:gd name="connsiteY6" fmla="*/ 0 h 18288"/>
              <a:gd name="connsiteX7" fmla="*/ 4551883 w 10424160"/>
              <a:gd name="connsiteY7" fmla="*/ 0 h 18288"/>
              <a:gd name="connsiteX8" fmla="*/ 4934102 w 10424160"/>
              <a:gd name="connsiteY8" fmla="*/ 0 h 18288"/>
              <a:gd name="connsiteX9" fmla="*/ 5837530 w 10424160"/>
              <a:gd name="connsiteY9" fmla="*/ 0 h 18288"/>
              <a:gd name="connsiteX10" fmla="*/ 6532474 w 10424160"/>
              <a:gd name="connsiteY10" fmla="*/ 0 h 18288"/>
              <a:gd name="connsiteX11" fmla="*/ 6914693 w 10424160"/>
              <a:gd name="connsiteY11" fmla="*/ 0 h 18288"/>
              <a:gd name="connsiteX12" fmla="*/ 7609637 w 10424160"/>
              <a:gd name="connsiteY12" fmla="*/ 0 h 18288"/>
              <a:gd name="connsiteX13" fmla="*/ 8513064 w 10424160"/>
              <a:gd name="connsiteY13" fmla="*/ 0 h 18288"/>
              <a:gd name="connsiteX14" fmla="*/ 9103766 w 10424160"/>
              <a:gd name="connsiteY14" fmla="*/ 0 h 18288"/>
              <a:gd name="connsiteX15" fmla="*/ 9694469 w 10424160"/>
              <a:gd name="connsiteY15" fmla="*/ 0 h 18288"/>
              <a:gd name="connsiteX16" fmla="*/ 10424160 w 10424160"/>
              <a:gd name="connsiteY16" fmla="*/ 0 h 18288"/>
              <a:gd name="connsiteX17" fmla="*/ 10424160 w 10424160"/>
              <a:gd name="connsiteY17" fmla="*/ 18288 h 18288"/>
              <a:gd name="connsiteX18" fmla="*/ 9729216 w 10424160"/>
              <a:gd name="connsiteY18" fmla="*/ 18288 h 18288"/>
              <a:gd name="connsiteX19" fmla="*/ 8930030 w 10424160"/>
              <a:gd name="connsiteY19" fmla="*/ 18288 h 18288"/>
              <a:gd name="connsiteX20" fmla="*/ 8130845 w 10424160"/>
              <a:gd name="connsiteY20" fmla="*/ 18288 h 18288"/>
              <a:gd name="connsiteX21" fmla="*/ 7644384 w 10424160"/>
              <a:gd name="connsiteY21" fmla="*/ 18288 h 18288"/>
              <a:gd name="connsiteX22" fmla="*/ 6740957 w 10424160"/>
              <a:gd name="connsiteY22" fmla="*/ 18288 h 18288"/>
              <a:gd name="connsiteX23" fmla="*/ 6046013 w 10424160"/>
              <a:gd name="connsiteY23" fmla="*/ 18288 h 18288"/>
              <a:gd name="connsiteX24" fmla="*/ 5663794 w 10424160"/>
              <a:gd name="connsiteY24" fmla="*/ 18288 h 18288"/>
              <a:gd name="connsiteX25" fmla="*/ 4968850 w 10424160"/>
              <a:gd name="connsiteY25" fmla="*/ 18288 h 18288"/>
              <a:gd name="connsiteX26" fmla="*/ 4378147 w 10424160"/>
              <a:gd name="connsiteY26" fmla="*/ 18288 h 18288"/>
              <a:gd name="connsiteX27" fmla="*/ 3787445 w 10424160"/>
              <a:gd name="connsiteY27" fmla="*/ 18288 h 18288"/>
              <a:gd name="connsiteX28" fmla="*/ 3196742 w 10424160"/>
              <a:gd name="connsiteY28" fmla="*/ 18288 h 18288"/>
              <a:gd name="connsiteX29" fmla="*/ 2606040 w 10424160"/>
              <a:gd name="connsiteY29" fmla="*/ 18288 h 18288"/>
              <a:gd name="connsiteX30" fmla="*/ 1806854 w 10424160"/>
              <a:gd name="connsiteY30" fmla="*/ 18288 h 18288"/>
              <a:gd name="connsiteX31" fmla="*/ 1111910 w 10424160"/>
              <a:gd name="connsiteY31" fmla="*/ 18288 h 18288"/>
              <a:gd name="connsiteX32" fmla="*/ 729691 w 10424160"/>
              <a:gd name="connsiteY32" fmla="*/ 18288 h 18288"/>
              <a:gd name="connsiteX33" fmla="*/ 0 w 10424160"/>
              <a:gd name="connsiteY33" fmla="*/ 18288 h 18288"/>
              <a:gd name="connsiteX34" fmla="*/ 0 w 10424160"/>
              <a:gd name="connsiteY3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4160" h="18288" fill="none" extrusionOk="0">
                <a:moveTo>
                  <a:pt x="0" y="0"/>
                </a:moveTo>
                <a:cubicBezTo>
                  <a:pt x="251416" y="-3874"/>
                  <a:pt x="479411" y="-20508"/>
                  <a:pt x="903427" y="0"/>
                </a:cubicBezTo>
                <a:cubicBezTo>
                  <a:pt x="1327443" y="20508"/>
                  <a:pt x="1177990" y="-7387"/>
                  <a:pt x="1389888" y="0"/>
                </a:cubicBezTo>
                <a:cubicBezTo>
                  <a:pt x="1601786" y="7387"/>
                  <a:pt x="1928602" y="-6697"/>
                  <a:pt x="2189074" y="0"/>
                </a:cubicBezTo>
                <a:cubicBezTo>
                  <a:pt x="2449546" y="6697"/>
                  <a:pt x="2440085" y="-21144"/>
                  <a:pt x="2675534" y="0"/>
                </a:cubicBezTo>
                <a:cubicBezTo>
                  <a:pt x="2910983" y="21144"/>
                  <a:pt x="3026158" y="-11124"/>
                  <a:pt x="3370478" y="0"/>
                </a:cubicBezTo>
                <a:cubicBezTo>
                  <a:pt x="3714798" y="11124"/>
                  <a:pt x="3864539" y="-10660"/>
                  <a:pt x="4169664" y="0"/>
                </a:cubicBezTo>
                <a:cubicBezTo>
                  <a:pt x="4474789" y="10660"/>
                  <a:pt x="4471218" y="16488"/>
                  <a:pt x="4551883" y="0"/>
                </a:cubicBezTo>
                <a:cubicBezTo>
                  <a:pt x="4632548" y="-16488"/>
                  <a:pt x="4786830" y="7986"/>
                  <a:pt x="4934102" y="0"/>
                </a:cubicBezTo>
                <a:cubicBezTo>
                  <a:pt x="5081374" y="-7986"/>
                  <a:pt x="5575881" y="-33003"/>
                  <a:pt x="5837530" y="0"/>
                </a:cubicBezTo>
                <a:cubicBezTo>
                  <a:pt x="6099179" y="33003"/>
                  <a:pt x="6305895" y="14170"/>
                  <a:pt x="6532474" y="0"/>
                </a:cubicBezTo>
                <a:cubicBezTo>
                  <a:pt x="6759053" y="-14170"/>
                  <a:pt x="6726707" y="16121"/>
                  <a:pt x="6914693" y="0"/>
                </a:cubicBezTo>
                <a:cubicBezTo>
                  <a:pt x="7102679" y="-16121"/>
                  <a:pt x="7397857" y="32594"/>
                  <a:pt x="7609637" y="0"/>
                </a:cubicBezTo>
                <a:cubicBezTo>
                  <a:pt x="7821417" y="-32594"/>
                  <a:pt x="8141235" y="-3745"/>
                  <a:pt x="8513064" y="0"/>
                </a:cubicBezTo>
                <a:cubicBezTo>
                  <a:pt x="8884893" y="3745"/>
                  <a:pt x="8877548" y="3359"/>
                  <a:pt x="9103766" y="0"/>
                </a:cubicBezTo>
                <a:cubicBezTo>
                  <a:pt x="9329984" y="-3359"/>
                  <a:pt x="9545570" y="-17843"/>
                  <a:pt x="9694469" y="0"/>
                </a:cubicBezTo>
                <a:cubicBezTo>
                  <a:pt x="9843368" y="17843"/>
                  <a:pt x="10162477" y="-1217"/>
                  <a:pt x="10424160" y="0"/>
                </a:cubicBezTo>
                <a:cubicBezTo>
                  <a:pt x="10424498" y="7640"/>
                  <a:pt x="10423710" y="11289"/>
                  <a:pt x="10424160" y="18288"/>
                </a:cubicBezTo>
                <a:cubicBezTo>
                  <a:pt x="10184680" y="20716"/>
                  <a:pt x="10034768" y="-9357"/>
                  <a:pt x="9729216" y="18288"/>
                </a:cubicBezTo>
                <a:cubicBezTo>
                  <a:pt x="9423664" y="45933"/>
                  <a:pt x="9309220" y="36372"/>
                  <a:pt x="8930030" y="18288"/>
                </a:cubicBezTo>
                <a:cubicBezTo>
                  <a:pt x="8550840" y="204"/>
                  <a:pt x="8513376" y="34707"/>
                  <a:pt x="8130845" y="18288"/>
                </a:cubicBezTo>
                <a:cubicBezTo>
                  <a:pt x="7748315" y="1869"/>
                  <a:pt x="7864674" y="19659"/>
                  <a:pt x="7644384" y="18288"/>
                </a:cubicBezTo>
                <a:cubicBezTo>
                  <a:pt x="7424094" y="16917"/>
                  <a:pt x="6947001" y="55680"/>
                  <a:pt x="6740957" y="18288"/>
                </a:cubicBezTo>
                <a:cubicBezTo>
                  <a:pt x="6534913" y="-19104"/>
                  <a:pt x="6313809" y="33391"/>
                  <a:pt x="6046013" y="18288"/>
                </a:cubicBezTo>
                <a:cubicBezTo>
                  <a:pt x="5778217" y="3185"/>
                  <a:pt x="5786775" y="1439"/>
                  <a:pt x="5663794" y="18288"/>
                </a:cubicBezTo>
                <a:cubicBezTo>
                  <a:pt x="5540813" y="35137"/>
                  <a:pt x="5204724" y="25434"/>
                  <a:pt x="4968850" y="18288"/>
                </a:cubicBezTo>
                <a:cubicBezTo>
                  <a:pt x="4732976" y="11142"/>
                  <a:pt x="4559928" y="34568"/>
                  <a:pt x="4378147" y="18288"/>
                </a:cubicBezTo>
                <a:cubicBezTo>
                  <a:pt x="4196366" y="2008"/>
                  <a:pt x="3992200" y="35409"/>
                  <a:pt x="3787445" y="18288"/>
                </a:cubicBezTo>
                <a:cubicBezTo>
                  <a:pt x="3582690" y="1167"/>
                  <a:pt x="3488876" y="-7583"/>
                  <a:pt x="3196742" y="18288"/>
                </a:cubicBezTo>
                <a:cubicBezTo>
                  <a:pt x="2904608" y="44159"/>
                  <a:pt x="2729828" y="45906"/>
                  <a:pt x="2606040" y="18288"/>
                </a:cubicBezTo>
                <a:cubicBezTo>
                  <a:pt x="2482252" y="-9330"/>
                  <a:pt x="2000672" y="-5498"/>
                  <a:pt x="1806854" y="18288"/>
                </a:cubicBezTo>
                <a:cubicBezTo>
                  <a:pt x="1613036" y="42074"/>
                  <a:pt x="1310933" y="-4240"/>
                  <a:pt x="1111910" y="18288"/>
                </a:cubicBezTo>
                <a:cubicBezTo>
                  <a:pt x="912887" y="40816"/>
                  <a:pt x="891560" y="1701"/>
                  <a:pt x="729691" y="18288"/>
                </a:cubicBezTo>
                <a:cubicBezTo>
                  <a:pt x="567822" y="34875"/>
                  <a:pt x="203025" y="34462"/>
                  <a:pt x="0" y="18288"/>
                </a:cubicBezTo>
                <a:cubicBezTo>
                  <a:pt x="-82" y="11708"/>
                  <a:pt x="-178" y="8956"/>
                  <a:pt x="0" y="0"/>
                </a:cubicBezTo>
                <a:close/>
              </a:path>
              <a:path w="10424160" h="18288" stroke="0" extrusionOk="0">
                <a:moveTo>
                  <a:pt x="0" y="0"/>
                </a:moveTo>
                <a:cubicBezTo>
                  <a:pt x="119910" y="17195"/>
                  <a:pt x="345032" y="1652"/>
                  <a:pt x="590702" y="0"/>
                </a:cubicBezTo>
                <a:cubicBezTo>
                  <a:pt x="836372" y="-1652"/>
                  <a:pt x="830717" y="-10944"/>
                  <a:pt x="972922" y="0"/>
                </a:cubicBezTo>
                <a:cubicBezTo>
                  <a:pt x="1115127" y="10944"/>
                  <a:pt x="1638708" y="17269"/>
                  <a:pt x="1876349" y="0"/>
                </a:cubicBezTo>
                <a:cubicBezTo>
                  <a:pt x="2113990" y="-17269"/>
                  <a:pt x="2263529" y="27642"/>
                  <a:pt x="2467051" y="0"/>
                </a:cubicBezTo>
                <a:cubicBezTo>
                  <a:pt x="2670573" y="-27642"/>
                  <a:pt x="2867743" y="-1552"/>
                  <a:pt x="3057754" y="0"/>
                </a:cubicBezTo>
                <a:cubicBezTo>
                  <a:pt x="3247765" y="1552"/>
                  <a:pt x="3729099" y="45169"/>
                  <a:pt x="3961181" y="0"/>
                </a:cubicBezTo>
                <a:cubicBezTo>
                  <a:pt x="4193263" y="-45169"/>
                  <a:pt x="4313735" y="4067"/>
                  <a:pt x="4447642" y="0"/>
                </a:cubicBezTo>
                <a:cubicBezTo>
                  <a:pt x="4581549" y="-4067"/>
                  <a:pt x="5123626" y="11867"/>
                  <a:pt x="5351069" y="0"/>
                </a:cubicBezTo>
                <a:cubicBezTo>
                  <a:pt x="5578512" y="-11867"/>
                  <a:pt x="6044105" y="-19983"/>
                  <a:pt x="6254496" y="0"/>
                </a:cubicBezTo>
                <a:cubicBezTo>
                  <a:pt x="6464887" y="19983"/>
                  <a:pt x="6664731" y="4232"/>
                  <a:pt x="6949440" y="0"/>
                </a:cubicBezTo>
                <a:cubicBezTo>
                  <a:pt x="7234149" y="-4232"/>
                  <a:pt x="7497205" y="28731"/>
                  <a:pt x="7852867" y="0"/>
                </a:cubicBezTo>
                <a:cubicBezTo>
                  <a:pt x="8208529" y="-28731"/>
                  <a:pt x="8287556" y="2616"/>
                  <a:pt x="8443570" y="0"/>
                </a:cubicBezTo>
                <a:cubicBezTo>
                  <a:pt x="8599584" y="-2616"/>
                  <a:pt x="8871283" y="-14113"/>
                  <a:pt x="9034272" y="0"/>
                </a:cubicBezTo>
                <a:cubicBezTo>
                  <a:pt x="9197261" y="14113"/>
                  <a:pt x="9604978" y="-35623"/>
                  <a:pt x="9833458" y="0"/>
                </a:cubicBezTo>
                <a:cubicBezTo>
                  <a:pt x="10061938" y="35623"/>
                  <a:pt x="10231944" y="-8194"/>
                  <a:pt x="10424160" y="0"/>
                </a:cubicBezTo>
                <a:cubicBezTo>
                  <a:pt x="10424285" y="4395"/>
                  <a:pt x="10424085" y="9776"/>
                  <a:pt x="10424160" y="18288"/>
                </a:cubicBezTo>
                <a:cubicBezTo>
                  <a:pt x="10058736" y="-5772"/>
                  <a:pt x="9942989" y="-18764"/>
                  <a:pt x="9624974" y="18288"/>
                </a:cubicBezTo>
                <a:cubicBezTo>
                  <a:pt x="9306959" y="55340"/>
                  <a:pt x="9229263" y="24995"/>
                  <a:pt x="8930030" y="18288"/>
                </a:cubicBezTo>
                <a:cubicBezTo>
                  <a:pt x="8630797" y="11581"/>
                  <a:pt x="8647263" y="10931"/>
                  <a:pt x="8547811" y="18288"/>
                </a:cubicBezTo>
                <a:cubicBezTo>
                  <a:pt x="8448359" y="25645"/>
                  <a:pt x="8173221" y="219"/>
                  <a:pt x="8061350" y="18288"/>
                </a:cubicBezTo>
                <a:cubicBezTo>
                  <a:pt x="7949479" y="36357"/>
                  <a:pt x="7437002" y="17516"/>
                  <a:pt x="7157923" y="18288"/>
                </a:cubicBezTo>
                <a:cubicBezTo>
                  <a:pt x="6878844" y="19060"/>
                  <a:pt x="6610241" y="8864"/>
                  <a:pt x="6462979" y="18288"/>
                </a:cubicBezTo>
                <a:cubicBezTo>
                  <a:pt x="6315717" y="27712"/>
                  <a:pt x="6124879" y="4989"/>
                  <a:pt x="5976518" y="18288"/>
                </a:cubicBezTo>
                <a:cubicBezTo>
                  <a:pt x="5828157" y="31587"/>
                  <a:pt x="5566880" y="7112"/>
                  <a:pt x="5281574" y="18288"/>
                </a:cubicBezTo>
                <a:cubicBezTo>
                  <a:pt x="4996268" y="29464"/>
                  <a:pt x="5085614" y="20493"/>
                  <a:pt x="4899355" y="18288"/>
                </a:cubicBezTo>
                <a:cubicBezTo>
                  <a:pt x="4713096" y="16083"/>
                  <a:pt x="4606138" y="34359"/>
                  <a:pt x="4517136" y="18288"/>
                </a:cubicBezTo>
                <a:cubicBezTo>
                  <a:pt x="4428134" y="2217"/>
                  <a:pt x="4125335" y="52414"/>
                  <a:pt x="3822192" y="18288"/>
                </a:cubicBezTo>
                <a:cubicBezTo>
                  <a:pt x="3519049" y="-15838"/>
                  <a:pt x="3453132" y="3859"/>
                  <a:pt x="3335731" y="18288"/>
                </a:cubicBezTo>
                <a:cubicBezTo>
                  <a:pt x="3218330" y="32717"/>
                  <a:pt x="2718749" y="-13936"/>
                  <a:pt x="2536546" y="18288"/>
                </a:cubicBezTo>
                <a:cubicBezTo>
                  <a:pt x="2354343" y="50512"/>
                  <a:pt x="2190669" y="3238"/>
                  <a:pt x="2050085" y="18288"/>
                </a:cubicBezTo>
                <a:cubicBezTo>
                  <a:pt x="1909501" y="33338"/>
                  <a:pt x="1520975" y="3062"/>
                  <a:pt x="1250899" y="18288"/>
                </a:cubicBezTo>
                <a:cubicBezTo>
                  <a:pt x="980823" y="33514"/>
                  <a:pt x="992936" y="28036"/>
                  <a:pt x="868680" y="18288"/>
                </a:cubicBezTo>
                <a:cubicBezTo>
                  <a:pt x="744424" y="8540"/>
                  <a:pt x="230364" y="33365"/>
                  <a:pt x="0" y="18288"/>
                </a:cubicBezTo>
                <a:cubicBezTo>
                  <a:pt x="-504" y="12101"/>
                  <a:pt x="-591" y="77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Pladsholder til indhold 5">
            <a:extLst>
              <a:ext uri="{FF2B5EF4-FFF2-40B4-BE49-F238E27FC236}">
                <a16:creationId xmlns:a16="http://schemas.microsoft.com/office/drawing/2014/main" id="{E8AF5958-5298-1709-9382-74F3DFAB60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701753"/>
              </p:ext>
            </p:extLst>
          </p:nvPr>
        </p:nvGraphicFramePr>
        <p:xfrm>
          <a:off x="838200" y="2466286"/>
          <a:ext cx="10515600" cy="34724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6329">
                  <a:extLst>
                    <a:ext uri="{9D8B030D-6E8A-4147-A177-3AD203B41FA5}">
                      <a16:colId xmlns:a16="http://schemas.microsoft.com/office/drawing/2014/main" val="2636776517"/>
                    </a:ext>
                  </a:extLst>
                </a:gridCol>
                <a:gridCol w="4051860">
                  <a:extLst>
                    <a:ext uri="{9D8B030D-6E8A-4147-A177-3AD203B41FA5}">
                      <a16:colId xmlns:a16="http://schemas.microsoft.com/office/drawing/2014/main" val="2730354351"/>
                    </a:ext>
                  </a:extLst>
                </a:gridCol>
                <a:gridCol w="2547411">
                  <a:extLst>
                    <a:ext uri="{9D8B030D-6E8A-4147-A177-3AD203B41FA5}">
                      <a16:colId xmlns:a16="http://schemas.microsoft.com/office/drawing/2014/main" val="3271542034"/>
                    </a:ext>
                  </a:extLst>
                </a:gridCol>
              </a:tblGrid>
              <a:tr h="574395">
                <a:tc>
                  <a:txBody>
                    <a:bodyPr/>
                    <a:lstStyle/>
                    <a:p>
                      <a:r>
                        <a:rPr lang="da-DK" sz="2600" b="1" dirty="0"/>
                        <a:t>🧾 Modul</a:t>
                      </a:r>
                    </a:p>
                  </a:txBody>
                  <a:tcPr marL="130544" marR="130544" marT="65272" marB="65272"/>
                </a:tc>
                <a:tc>
                  <a:txBody>
                    <a:bodyPr/>
                    <a:lstStyle/>
                    <a:p>
                      <a:r>
                        <a:rPr lang="da-DK" sz="2600" b="1"/>
                        <a:t>🧠 Indhold</a:t>
                      </a:r>
                    </a:p>
                  </a:txBody>
                  <a:tcPr marL="130544" marR="130544" marT="65272" marB="65272"/>
                </a:tc>
                <a:tc>
                  <a:txBody>
                    <a:bodyPr/>
                    <a:lstStyle/>
                    <a:p>
                      <a:r>
                        <a:rPr lang="da-DK" sz="2600" b="1"/>
                        <a:t>📅 Dato</a:t>
                      </a:r>
                    </a:p>
                  </a:txBody>
                  <a:tcPr marL="130544" marR="130544" marT="65272" marB="65272"/>
                </a:tc>
                <a:extLst>
                  <a:ext uri="{0D108BD9-81ED-4DB2-BD59-A6C34878D82A}">
                    <a16:rowId xmlns:a16="http://schemas.microsoft.com/office/drawing/2014/main" val="1955902615"/>
                  </a:ext>
                </a:extLst>
              </a:tr>
              <a:tr h="966028">
                <a:tc>
                  <a:txBody>
                    <a:bodyPr/>
                    <a:lstStyle/>
                    <a:p>
                      <a:r>
                        <a:rPr lang="da-DK" sz="2600"/>
                        <a:t>1. Idé og opstart</a:t>
                      </a:r>
                    </a:p>
                  </a:txBody>
                  <a:tcPr marL="130544" marR="130544" marT="65272" marB="65272"/>
                </a:tc>
                <a:tc>
                  <a:txBody>
                    <a:bodyPr/>
                    <a:lstStyle/>
                    <a:p>
                      <a:r>
                        <a:rPr lang="da-DK" sz="2600"/>
                        <a:t>Casevalg, målgruppe, skitse, Wix</a:t>
                      </a:r>
                    </a:p>
                  </a:txBody>
                  <a:tcPr marL="130544" marR="130544" marT="65272" marB="65272"/>
                </a:tc>
                <a:tc>
                  <a:txBody>
                    <a:bodyPr/>
                    <a:lstStyle/>
                    <a:p>
                      <a:r>
                        <a:rPr lang="da-DK" sz="2600"/>
                        <a:t>11. april</a:t>
                      </a:r>
                    </a:p>
                  </a:txBody>
                  <a:tcPr marL="130544" marR="130544" marT="65272" marB="65272"/>
                </a:tc>
                <a:extLst>
                  <a:ext uri="{0D108BD9-81ED-4DB2-BD59-A6C34878D82A}">
                    <a16:rowId xmlns:a16="http://schemas.microsoft.com/office/drawing/2014/main" val="2809898434"/>
                  </a:ext>
                </a:extLst>
              </a:tr>
              <a:tr h="966028">
                <a:tc>
                  <a:txBody>
                    <a:bodyPr/>
                    <a:lstStyle/>
                    <a:p>
                      <a:r>
                        <a:rPr lang="da-DK" sz="2600" dirty="0"/>
                        <a:t>2. Designprincipper og udvikling</a:t>
                      </a:r>
                    </a:p>
                  </a:txBody>
                  <a:tcPr marL="130544" marR="130544" marT="65272" marB="65272"/>
                </a:tc>
                <a:tc>
                  <a:txBody>
                    <a:bodyPr/>
                    <a:lstStyle/>
                    <a:p>
                      <a:r>
                        <a:rPr lang="da-DK" sz="2600"/>
                        <a:t>KISS, layout, farver, arbejde i Wix</a:t>
                      </a:r>
                    </a:p>
                  </a:txBody>
                  <a:tcPr marL="130544" marR="130544" marT="65272" marB="65272"/>
                </a:tc>
                <a:tc>
                  <a:txBody>
                    <a:bodyPr/>
                    <a:lstStyle/>
                    <a:p>
                      <a:r>
                        <a:rPr lang="da-DK" sz="2600"/>
                        <a:t>25. april</a:t>
                      </a:r>
                    </a:p>
                  </a:txBody>
                  <a:tcPr marL="130544" marR="130544" marT="65272" marB="65272"/>
                </a:tc>
                <a:extLst>
                  <a:ext uri="{0D108BD9-81ED-4DB2-BD59-A6C34878D82A}">
                    <a16:rowId xmlns:a16="http://schemas.microsoft.com/office/drawing/2014/main" val="192253070"/>
                  </a:ext>
                </a:extLst>
              </a:tr>
              <a:tr h="966028">
                <a:tc>
                  <a:txBody>
                    <a:bodyPr/>
                    <a:lstStyle/>
                    <a:p>
                      <a:r>
                        <a:rPr lang="da-DK" sz="2600"/>
                        <a:t>3. Feedback og afslutning</a:t>
                      </a:r>
                    </a:p>
                  </a:txBody>
                  <a:tcPr marL="130544" marR="130544" marT="65272" marB="65272"/>
                </a:tc>
                <a:tc>
                  <a:txBody>
                    <a:bodyPr/>
                    <a:lstStyle/>
                    <a:p>
                      <a:r>
                        <a:rPr lang="da-DK" sz="2600" dirty="0"/>
                        <a:t>Præsentation, feedback, evaluering</a:t>
                      </a:r>
                    </a:p>
                  </a:txBody>
                  <a:tcPr marL="130544" marR="130544" marT="65272" marB="65272"/>
                </a:tc>
                <a:tc>
                  <a:txBody>
                    <a:bodyPr/>
                    <a:lstStyle/>
                    <a:p>
                      <a:r>
                        <a:rPr lang="da-DK" sz="2600" dirty="0"/>
                        <a:t>1. maj</a:t>
                      </a:r>
                    </a:p>
                  </a:txBody>
                  <a:tcPr marL="130544" marR="130544" marT="65272" marB="65272"/>
                </a:tc>
                <a:extLst>
                  <a:ext uri="{0D108BD9-81ED-4DB2-BD59-A6C34878D82A}">
                    <a16:rowId xmlns:a16="http://schemas.microsoft.com/office/drawing/2014/main" val="1625635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2414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56AE3B-F134-2C52-39A0-57687EA32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B92FE91-0786-8614-24D2-6B9B22D18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 sz="5400" b="0" i="0" u="none" strike="noStrike" dirty="0">
                <a:effectLst/>
                <a:latin typeface="-webkit-standard"/>
              </a:rPr>
              <a:t>Vælg en case – og kom i gang</a:t>
            </a:r>
            <a:endParaRPr lang="da-DK" sz="5400" dirty="0"/>
          </a:p>
        </p:txBody>
      </p:sp>
      <p:sp>
        <p:nvSpPr>
          <p:cNvPr id="36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2776BCE-CE50-C422-29D7-D9B4AB24C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da-DK" sz="1400" b="1" i="0" u="none" strike="noStrike" dirty="0">
                <a:effectLst/>
              </a:rPr>
              <a:t>☕ Lokal café – “</a:t>
            </a:r>
            <a:r>
              <a:rPr lang="da-DK" sz="1400" b="1" i="0" u="none" strike="noStrike" dirty="0" err="1">
                <a:effectLst/>
              </a:rPr>
              <a:t>Bean</a:t>
            </a:r>
            <a:r>
              <a:rPr lang="da-DK" sz="1400" b="1" i="0" u="none" strike="noStrike" dirty="0">
                <a:effectLst/>
              </a:rPr>
              <a:t> It”</a:t>
            </a:r>
          </a:p>
          <a:p>
            <a:r>
              <a:rPr lang="da-DK" sz="1400" b="0" i="0" u="none" strike="noStrike" dirty="0">
                <a:effectLst/>
              </a:rPr>
              <a:t>En ny café åbner tæt på skolen og vil tiltrække unge. De har brug for en moderne hjemmeside med menu, åbningstider og billeder, der matcher stemningen.</a:t>
            </a:r>
          </a:p>
          <a:p>
            <a:pPr>
              <a:buNone/>
            </a:pPr>
            <a:r>
              <a:rPr lang="da-DK" sz="1400" b="1" i="0" u="none" strike="noStrike" dirty="0">
                <a:effectLst/>
              </a:rPr>
              <a:t>🛍️ </a:t>
            </a:r>
            <a:r>
              <a:rPr lang="da-DK" sz="1400" b="1" i="0" u="none" strike="noStrike" dirty="0" err="1">
                <a:effectLst/>
              </a:rPr>
              <a:t>Streetwear</a:t>
            </a:r>
            <a:r>
              <a:rPr lang="da-DK" sz="1400" b="1" i="0" u="none" strike="noStrike" dirty="0">
                <a:effectLst/>
              </a:rPr>
              <a:t>-brand – “RAW.”</a:t>
            </a:r>
          </a:p>
          <a:p>
            <a:r>
              <a:rPr lang="da-DK" sz="1400" b="0" i="0" u="none" strike="noStrike" dirty="0">
                <a:effectLst/>
              </a:rPr>
              <a:t>Et ungdomsbrand sælger </a:t>
            </a:r>
            <a:r>
              <a:rPr lang="da-DK" sz="1400" b="0" i="0" u="none" strike="noStrike" dirty="0" err="1">
                <a:effectLst/>
              </a:rPr>
              <a:t>limited</a:t>
            </a:r>
            <a:r>
              <a:rPr lang="da-DK" sz="1400" b="0" i="0" u="none" strike="noStrike" dirty="0">
                <a:effectLst/>
              </a:rPr>
              <a:t> edition tøj og vil skabe en stærk digital identitet. Lav en webshop med fokus på stil, produktvisning og branding.</a:t>
            </a:r>
          </a:p>
          <a:p>
            <a:pPr>
              <a:buNone/>
            </a:pPr>
            <a:r>
              <a:rPr lang="da-DK" sz="1400" b="1" i="0" u="none" strike="noStrike" dirty="0">
                <a:effectLst/>
              </a:rPr>
              <a:t>✈️ Rejser for unge – “</a:t>
            </a:r>
            <a:r>
              <a:rPr lang="da-DK" sz="1400" b="1" i="0" u="none" strike="noStrike" dirty="0" err="1">
                <a:effectLst/>
              </a:rPr>
              <a:t>Ungdomsrejser.dk</a:t>
            </a:r>
            <a:r>
              <a:rPr lang="da-DK" sz="1400" b="1" i="0" u="none" strike="noStrike" dirty="0">
                <a:effectLst/>
              </a:rPr>
              <a:t>”</a:t>
            </a:r>
          </a:p>
          <a:p>
            <a:r>
              <a:rPr lang="da-DK" sz="1400" b="0" i="0" u="none" strike="noStrike" dirty="0">
                <a:effectLst/>
              </a:rPr>
              <a:t>Et rejsebureau målrettet unge tilbyder grupperejser og surf camps. Lav en inspirerende hjemmeside, der skaber lyst til eventyr og fællesskab.</a:t>
            </a:r>
          </a:p>
          <a:p>
            <a:pPr>
              <a:buNone/>
            </a:pPr>
            <a:r>
              <a:rPr lang="da-DK" sz="1400" b="1" i="0" u="none" strike="noStrike" dirty="0">
                <a:effectLst/>
              </a:rPr>
              <a:t>💼 Lokal virksomhed – find én selv</a:t>
            </a:r>
          </a:p>
          <a:p>
            <a:r>
              <a:rPr lang="da-DK" sz="1400" b="0" i="0" u="none" strike="noStrike" dirty="0">
                <a:effectLst/>
              </a:rPr>
              <a:t>I vælger en lokal butik eller virksomhed, som har en forældet eller manglende hjemmeside. Jeres opgave er at designe en ny, der kommunikerer professionelt og passer til deres målgruppe.</a:t>
            </a:r>
          </a:p>
          <a:p>
            <a:pPr marL="0" indent="0">
              <a:buNone/>
            </a:pPr>
            <a:endParaRPr lang="da-DK" sz="1400" b="1" i="1" dirty="0"/>
          </a:p>
          <a:p>
            <a:pPr marL="0" indent="0">
              <a:buNone/>
            </a:pPr>
            <a:r>
              <a:rPr lang="da-DK" sz="1400" u="none" strike="noStrike" dirty="0">
                <a:effectLst/>
              </a:rPr>
              <a:t>📍</a:t>
            </a:r>
            <a:r>
              <a:rPr lang="da-DK" sz="1400" b="1" u="none" strike="noStrike" dirty="0">
                <a:effectLst/>
              </a:rPr>
              <a:t> </a:t>
            </a:r>
            <a:r>
              <a:rPr lang="da-DK" sz="1400" b="1" i="1" u="none" strike="noStrike" dirty="0">
                <a:effectLst/>
              </a:rPr>
              <a:t>Arbejdsform: Grupper af 2–3 personer  </a:t>
            </a:r>
          </a:p>
          <a:p>
            <a:pPr marL="0" indent="0">
              <a:buNone/>
            </a:pPr>
            <a:r>
              <a:rPr lang="da-DK" sz="1400" u="none" strike="noStrike" dirty="0">
                <a:effectLst/>
              </a:rPr>
              <a:t>📍</a:t>
            </a:r>
            <a:r>
              <a:rPr lang="da-DK" sz="1400" b="1" i="1" u="none" strike="noStrike" dirty="0">
                <a:effectLst/>
              </a:rPr>
              <a:t> Før I bygger: Beskriv målgruppe og formål for jeres case – det hjælper jer med at vælge indhold og design.</a:t>
            </a:r>
          </a:p>
        </p:txBody>
      </p:sp>
    </p:spTree>
    <p:extLst>
      <p:ext uri="{BB962C8B-B14F-4D97-AF65-F5344CB8AC3E}">
        <p14:creationId xmlns:p14="http://schemas.microsoft.com/office/powerpoint/2010/main" val="113643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AB496F1-64BF-9360-7829-640ED00BD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da-DK" sz="5400" b="0" i="0" u="none" strike="noStrike" dirty="0">
                <a:effectLst/>
                <a:latin typeface="-webkit-standard"/>
              </a:rPr>
              <a:t>Planlæg jeres hjemmeside</a:t>
            </a:r>
            <a:endParaRPr lang="da-DK" sz="5400" dirty="0"/>
          </a:p>
        </p:txBody>
      </p:sp>
      <p:sp>
        <p:nvSpPr>
          <p:cNvPr id="24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79B72BB-0A41-938E-E85B-ABF612E7D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da-DK" sz="2200" b="0" i="0" u="none" strike="noStrike">
                <a:effectLst/>
                <a:latin typeface="-webkit-standard"/>
              </a:rPr>
              <a:t>Lav en hurtig skitse af forsiden og undersider på papir.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200" b="0" i="0" u="none" strike="noStrike">
                <a:effectLst/>
                <a:latin typeface="-webkit-standard"/>
              </a:rPr>
              <a:t>Beslut hvilke sider I vil have (fx “Forside”, “Om os”, “Produkter”, “Kontakt” m.m.)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200" b="0" i="0" u="none" strike="noStrike">
                <a:effectLst/>
                <a:latin typeface="-webkit-standard"/>
              </a:rPr>
              <a:t>Skriv stikord til hvad der skal være på hver side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200" b="0" i="0" u="none" strike="noStrike">
                <a:effectLst/>
                <a:latin typeface="-webkit-standard"/>
              </a:rPr>
              <a:t>Brug jeres målgruppe og formål som guide</a:t>
            </a:r>
          </a:p>
          <a:p>
            <a:pPr marL="0" indent="0">
              <a:buNone/>
            </a:pPr>
            <a:endParaRPr lang="da-DK" sz="2200">
              <a:latin typeface="-webkit-standard"/>
            </a:endParaRPr>
          </a:p>
          <a:p>
            <a:r>
              <a:rPr lang="da-DK" sz="2200" b="0" i="0" u="none" strike="noStrike">
                <a:effectLst/>
                <a:latin typeface="-webkit-standard"/>
              </a:rPr>
              <a:t>En god hjemmeside starter med en god plan. Og jeres skitse er jeres plan – ikke en endelig løsning. I kan altid justere undervejs.</a:t>
            </a:r>
            <a:endParaRPr lang="da-DK" sz="2200"/>
          </a:p>
        </p:txBody>
      </p:sp>
      <p:pic>
        <p:nvPicPr>
          <p:cNvPr id="4" name="Picture 4" descr="The Role of Wireframes in Web Design and Development — New Light Digital">
            <a:extLst>
              <a:ext uri="{FF2B5EF4-FFF2-40B4-BE49-F238E27FC236}">
                <a16:creationId xmlns:a16="http://schemas.microsoft.com/office/drawing/2014/main" id="{5313E855-8526-1F01-6575-4B3F0CA64A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0" r="31044" b="2"/>
          <a:stretch/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1361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160B2B-77CF-6A21-F007-4C92759E6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D0B5DA0-E39F-4E4C-944E-5D4AD2836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💬 </a:t>
            </a:r>
            <a:r>
              <a:rPr lang="en-US" sz="54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Opsamling</a:t>
            </a:r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 – 5 </a:t>
            </a:r>
            <a:r>
              <a:rPr lang="en-US" sz="5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minutter</a:t>
            </a:r>
            <a:endParaRPr lang="en-US" sz="5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0470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13" name="Rectangle 819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72820BF-0BBE-E12D-441D-FE6245B4B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 fontScale="90000"/>
          </a:bodyPr>
          <a:lstStyle/>
          <a:p>
            <a:r>
              <a:rPr lang="da-DK" sz="5400" b="1" i="0" u="none" strike="noStrike" dirty="0">
                <a:effectLst/>
              </a:rPr>
              <a:t>💻 Wix – vi laver lige en hurtig rundtur</a:t>
            </a:r>
            <a:endParaRPr lang="da-DK" sz="5400" dirty="0"/>
          </a:p>
        </p:txBody>
      </p:sp>
      <p:sp>
        <p:nvSpPr>
          <p:cNvPr id="8214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204" name="Pladsholder til indhold 2">
            <a:extLst>
              <a:ext uri="{FF2B5EF4-FFF2-40B4-BE49-F238E27FC236}">
                <a16:creationId xmlns:a16="http://schemas.microsoft.com/office/drawing/2014/main" id="{8D1498AE-60BB-2818-18EF-302612B8570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7733560"/>
              </p:ext>
            </p:extLst>
          </p:nvPr>
        </p:nvGraphicFramePr>
        <p:xfrm>
          <a:off x="572493" y="2071316"/>
          <a:ext cx="5669281" cy="4119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196" name="Picture 4" descr="WIX Logo, symbol, meaning, history, PNG, brand">
            <a:extLst>
              <a:ext uri="{FF2B5EF4-FFF2-40B4-BE49-F238E27FC236}">
                <a16:creationId xmlns:a16="http://schemas.microsoft.com/office/drawing/2014/main" id="{22DF72B6-478E-2279-6099-7C3281ACB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0947" y="2362200"/>
            <a:ext cx="4127814" cy="2311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4278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3AD9FCD-24F8-CC7C-BDF7-737926513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 sz="5000" b="1" i="0" u="none" strike="noStrike">
                <a:effectLst/>
              </a:rPr>
              <a:t>⏱️ Gruppearbejde – det skal I nå i dag</a:t>
            </a:r>
            <a:endParaRPr lang="da-DK" sz="5000"/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1865313"/>
            <a:ext cx="10424160" cy="18288"/>
          </a:xfrm>
          <a:custGeom>
            <a:avLst/>
            <a:gdLst>
              <a:gd name="connsiteX0" fmla="*/ 0 w 10424160"/>
              <a:gd name="connsiteY0" fmla="*/ 0 h 18288"/>
              <a:gd name="connsiteX1" fmla="*/ 903427 w 10424160"/>
              <a:gd name="connsiteY1" fmla="*/ 0 h 18288"/>
              <a:gd name="connsiteX2" fmla="*/ 1389888 w 10424160"/>
              <a:gd name="connsiteY2" fmla="*/ 0 h 18288"/>
              <a:gd name="connsiteX3" fmla="*/ 2189074 w 10424160"/>
              <a:gd name="connsiteY3" fmla="*/ 0 h 18288"/>
              <a:gd name="connsiteX4" fmla="*/ 2675534 w 10424160"/>
              <a:gd name="connsiteY4" fmla="*/ 0 h 18288"/>
              <a:gd name="connsiteX5" fmla="*/ 3370478 w 10424160"/>
              <a:gd name="connsiteY5" fmla="*/ 0 h 18288"/>
              <a:gd name="connsiteX6" fmla="*/ 4169664 w 10424160"/>
              <a:gd name="connsiteY6" fmla="*/ 0 h 18288"/>
              <a:gd name="connsiteX7" fmla="*/ 4551883 w 10424160"/>
              <a:gd name="connsiteY7" fmla="*/ 0 h 18288"/>
              <a:gd name="connsiteX8" fmla="*/ 4934102 w 10424160"/>
              <a:gd name="connsiteY8" fmla="*/ 0 h 18288"/>
              <a:gd name="connsiteX9" fmla="*/ 5837530 w 10424160"/>
              <a:gd name="connsiteY9" fmla="*/ 0 h 18288"/>
              <a:gd name="connsiteX10" fmla="*/ 6532474 w 10424160"/>
              <a:gd name="connsiteY10" fmla="*/ 0 h 18288"/>
              <a:gd name="connsiteX11" fmla="*/ 6914693 w 10424160"/>
              <a:gd name="connsiteY11" fmla="*/ 0 h 18288"/>
              <a:gd name="connsiteX12" fmla="*/ 7609637 w 10424160"/>
              <a:gd name="connsiteY12" fmla="*/ 0 h 18288"/>
              <a:gd name="connsiteX13" fmla="*/ 8513064 w 10424160"/>
              <a:gd name="connsiteY13" fmla="*/ 0 h 18288"/>
              <a:gd name="connsiteX14" fmla="*/ 9103766 w 10424160"/>
              <a:gd name="connsiteY14" fmla="*/ 0 h 18288"/>
              <a:gd name="connsiteX15" fmla="*/ 9694469 w 10424160"/>
              <a:gd name="connsiteY15" fmla="*/ 0 h 18288"/>
              <a:gd name="connsiteX16" fmla="*/ 10424160 w 10424160"/>
              <a:gd name="connsiteY16" fmla="*/ 0 h 18288"/>
              <a:gd name="connsiteX17" fmla="*/ 10424160 w 10424160"/>
              <a:gd name="connsiteY17" fmla="*/ 18288 h 18288"/>
              <a:gd name="connsiteX18" fmla="*/ 9729216 w 10424160"/>
              <a:gd name="connsiteY18" fmla="*/ 18288 h 18288"/>
              <a:gd name="connsiteX19" fmla="*/ 8930030 w 10424160"/>
              <a:gd name="connsiteY19" fmla="*/ 18288 h 18288"/>
              <a:gd name="connsiteX20" fmla="*/ 8130845 w 10424160"/>
              <a:gd name="connsiteY20" fmla="*/ 18288 h 18288"/>
              <a:gd name="connsiteX21" fmla="*/ 7644384 w 10424160"/>
              <a:gd name="connsiteY21" fmla="*/ 18288 h 18288"/>
              <a:gd name="connsiteX22" fmla="*/ 6740957 w 10424160"/>
              <a:gd name="connsiteY22" fmla="*/ 18288 h 18288"/>
              <a:gd name="connsiteX23" fmla="*/ 6046013 w 10424160"/>
              <a:gd name="connsiteY23" fmla="*/ 18288 h 18288"/>
              <a:gd name="connsiteX24" fmla="*/ 5663794 w 10424160"/>
              <a:gd name="connsiteY24" fmla="*/ 18288 h 18288"/>
              <a:gd name="connsiteX25" fmla="*/ 4968850 w 10424160"/>
              <a:gd name="connsiteY25" fmla="*/ 18288 h 18288"/>
              <a:gd name="connsiteX26" fmla="*/ 4378147 w 10424160"/>
              <a:gd name="connsiteY26" fmla="*/ 18288 h 18288"/>
              <a:gd name="connsiteX27" fmla="*/ 3787445 w 10424160"/>
              <a:gd name="connsiteY27" fmla="*/ 18288 h 18288"/>
              <a:gd name="connsiteX28" fmla="*/ 3196742 w 10424160"/>
              <a:gd name="connsiteY28" fmla="*/ 18288 h 18288"/>
              <a:gd name="connsiteX29" fmla="*/ 2606040 w 10424160"/>
              <a:gd name="connsiteY29" fmla="*/ 18288 h 18288"/>
              <a:gd name="connsiteX30" fmla="*/ 1806854 w 10424160"/>
              <a:gd name="connsiteY30" fmla="*/ 18288 h 18288"/>
              <a:gd name="connsiteX31" fmla="*/ 1111910 w 10424160"/>
              <a:gd name="connsiteY31" fmla="*/ 18288 h 18288"/>
              <a:gd name="connsiteX32" fmla="*/ 729691 w 10424160"/>
              <a:gd name="connsiteY32" fmla="*/ 18288 h 18288"/>
              <a:gd name="connsiteX33" fmla="*/ 0 w 10424160"/>
              <a:gd name="connsiteY33" fmla="*/ 18288 h 18288"/>
              <a:gd name="connsiteX34" fmla="*/ 0 w 10424160"/>
              <a:gd name="connsiteY3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4160" h="18288" fill="none" extrusionOk="0">
                <a:moveTo>
                  <a:pt x="0" y="0"/>
                </a:moveTo>
                <a:cubicBezTo>
                  <a:pt x="251416" y="-3874"/>
                  <a:pt x="479411" y="-20508"/>
                  <a:pt x="903427" y="0"/>
                </a:cubicBezTo>
                <a:cubicBezTo>
                  <a:pt x="1327443" y="20508"/>
                  <a:pt x="1177990" y="-7387"/>
                  <a:pt x="1389888" y="0"/>
                </a:cubicBezTo>
                <a:cubicBezTo>
                  <a:pt x="1601786" y="7387"/>
                  <a:pt x="1928602" y="-6697"/>
                  <a:pt x="2189074" y="0"/>
                </a:cubicBezTo>
                <a:cubicBezTo>
                  <a:pt x="2449546" y="6697"/>
                  <a:pt x="2440085" y="-21144"/>
                  <a:pt x="2675534" y="0"/>
                </a:cubicBezTo>
                <a:cubicBezTo>
                  <a:pt x="2910983" y="21144"/>
                  <a:pt x="3026158" y="-11124"/>
                  <a:pt x="3370478" y="0"/>
                </a:cubicBezTo>
                <a:cubicBezTo>
                  <a:pt x="3714798" y="11124"/>
                  <a:pt x="3864539" y="-10660"/>
                  <a:pt x="4169664" y="0"/>
                </a:cubicBezTo>
                <a:cubicBezTo>
                  <a:pt x="4474789" y="10660"/>
                  <a:pt x="4471218" y="16488"/>
                  <a:pt x="4551883" y="0"/>
                </a:cubicBezTo>
                <a:cubicBezTo>
                  <a:pt x="4632548" y="-16488"/>
                  <a:pt x="4786830" y="7986"/>
                  <a:pt x="4934102" y="0"/>
                </a:cubicBezTo>
                <a:cubicBezTo>
                  <a:pt x="5081374" y="-7986"/>
                  <a:pt x="5575881" y="-33003"/>
                  <a:pt x="5837530" y="0"/>
                </a:cubicBezTo>
                <a:cubicBezTo>
                  <a:pt x="6099179" y="33003"/>
                  <a:pt x="6305895" y="14170"/>
                  <a:pt x="6532474" y="0"/>
                </a:cubicBezTo>
                <a:cubicBezTo>
                  <a:pt x="6759053" y="-14170"/>
                  <a:pt x="6726707" y="16121"/>
                  <a:pt x="6914693" y="0"/>
                </a:cubicBezTo>
                <a:cubicBezTo>
                  <a:pt x="7102679" y="-16121"/>
                  <a:pt x="7397857" y="32594"/>
                  <a:pt x="7609637" y="0"/>
                </a:cubicBezTo>
                <a:cubicBezTo>
                  <a:pt x="7821417" y="-32594"/>
                  <a:pt x="8141235" y="-3745"/>
                  <a:pt x="8513064" y="0"/>
                </a:cubicBezTo>
                <a:cubicBezTo>
                  <a:pt x="8884893" y="3745"/>
                  <a:pt x="8877548" y="3359"/>
                  <a:pt x="9103766" y="0"/>
                </a:cubicBezTo>
                <a:cubicBezTo>
                  <a:pt x="9329984" y="-3359"/>
                  <a:pt x="9545570" y="-17843"/>
                  <a:pt x="9694469" y="0"/>
                </a:cubicBezTo>
                <a:cubicBezTo>
                  <a:pt x="9843368" y="17843"/>
                  <a:pt x="10162477" y="-1217"/>
                  <a:pt x="10424160" y="0"/>
                </a:cubicBezTo>
                <a:cubicBezTo>
                  <a:pt x="10424498" y="7640"/>
                  <a:pt x="10423710" y="11289"/>
                  <a:pt x="10424160" y="18288"/>
                </a:cubicBezTo>
                <a:cubicBezTo>
                  <a:pt x="10184680" y="20716"/>
                  <a:pt x="10034768" y="-9357"/>
                  <a:pt x="9729216" y="18288"/>
                </a:cubicBezTo>
                <a:cubicBezTo>
                  <a:pt x="9423664" y="45933"/>
                  <a:pt x="9309220" y="36372"/>
                  <a:pt x="8930030" y="18288"/>
                </a:cubicBezTo>
                <a:cubicBezTo>
                  <a:pt x="8550840" y="204"/>
                  <a:pt x="8513376" y="34707"/>
                  <a:pt x="8130845" y="18288"/>
                </a:cubicBezTo>
                <a:cubicBezTo>
                  <a:pt x="7748315" y="1869"/>
                  <a:pt x="7864674" y="19659"/>
                  <a:pt x="7644384" y="18288"/>
                </a:cubicBezTo>
                <a:cubicBezTo>
                  <a:pt x="7424094" y="16917"/>
                  <a:pt x="6947001" y="55680"/>
                  <a:pt x="6740957" y="18288"/>
                </a:cubicBezTo>
                <a:cubicBezTo>
                  <a:pt x="6534913" y="-19104"/>
                  <a:pt x="6313809" y="33391"/>
                  <a:pt x="6046013" y="18288"/>
                </a:cubicBezTo>
                <a:cubicBezTo>
                  <a:pt x="5778217" y="3185"/>
                  <a:pt x="5786775" y="1439"/>
                  <a:pt x="5663794" y="18288"/>
                </a:cubicBezTo>
                <a:cubicBezTo>
                  <a:pt x="5540813" y="35137"/>
                  <a:pt x="5204724" y="25434"/>
                  <a:pt x="4968850" y="18288"/>
                </a:cubicBezTo>
                <a:cubicBezTo>
                  <a:pt x="4732976" y="11142"/>
                  <a:pt x="4559928" y="34568"/>
                  <a:pt x="4378147" y="18288"/>
                </a:cubicBezTo>
                <a:cubicBezTo>
                  <a:pt x="4196366" y="2008"/>
                  <a:pt x="3992200" y="35409"/>
                  <a:pt x="3787445" y="18288"/>
                </a:cubicBezTo>
                <a:cubicBezTo>
                  <a:pt x="3582690" y="1167"/>
                  <a:pt x="3488876" y="-7583"/>
                  <a:pt x="3196742" y="18288"/>
                </a:cubicBezTo>
                <a:cubicBezTo>
                  <a:pt x="2904608" y="44159"/>
                  <a:pt x="2729828" y="45906"/>
                  <a:pt x="2606040" y="18288"/>
                </a:cubicBezTo>
                <a:cubicBezTo>
                  <a:pt x="2482252" y="-9330"/>
                  <a:pt x="2000672" y="-5498"/>
                  <a:pt x="1806854" y="18288"/>
                </a:cubicBezTo>
                <a:cubicBezTo>
                  <a:pt x="1613036" y="42074"/>
                  <a:pt x="1310933" y="-4240"/>
                  <a:pt x="1111910" y="18288"/>
                </a:cubicBezTo>
                <a:cubicBezTo>
                  <a:pt x="912887" y="40816"/>
                  <a:pt x="891560" y="1701"/>
                  <a:pt x="729691" y="18288"/>
                </a:cubicBezTo>
                <a:cubicBezTo>
                  <a:pt x="567822" y="34875"/>
                  <a:pt x="203025" y="34462"/>
                  <a:pt x="0" y="18288"/>
                </a:cubicBezTo>
                <a:cubicBezTo>
                  <a:pt x="-82" y="11708"/>
                  <a:pt x="-178" y="8956"/>
                  <a:pt x="0" y="0"/>
                </a:cubicBezTo>
                <a:close/>
              </a:path>
              <a:path w="10424160" h="18288" stroke="0" extrusionOk="0">
                <a:moveTo>
                  <a:pt x="0" y="0"/>
                </a:moveTo>
                <a:cubicBezTo>
                  <a:pt x="119910" y="17195"/>
                  <a:pt x="345032" y="1652"/>
                  <a:pt x="590702" y="0"/>
                </a:cubicBezTo>
                <a:cubicBezTo>
                  <a:pt x="836372" y="-1652"/>
                  <a:pt x="830717" y="-10944"/>
                  <a:pt x="972922" y="0"/>
                </a:cubicBezTo>
                <a:cubicBezTo>
                  <a:pt x="1115127" y="10944"/>
                  <a:pt x="1638708" y="17269"/>
                  <a:pt x="1876349" y="0"/>
                </a:cubicBezTo>
                <a:cubicBezTo>
                  <a:pt x="2113990" y="-17269"/>
                  <a:pt x="2263529" y="27642"/>
                  <a:pt x="2467051" y="0"/>
                </a:cubicBezTo>
                <a:cubicBezTo>
                  <a:pt x="2670573" y="-27642"/>
                  <a:pt x="2867743" y="-1552"/>
                  <a:pt x="3057754" y="0"/>
                </a:cubicBezTo>
                <a:cubicBezTo>
                  <a:pt x="3247765" y="1552"/>
                  <a:pt x="3729099" y="45169"/>
                  <a:pt x="3961181" y="0"/>
                </a:cubicBezTo>
                <a:cubicBezTo>
                  <a:pt x="4193263" y="-45169"/>
                  <a:pt x="4313735" y="4067"/>
                  <a:pt x="4447642" y="0"/>
                </a:cubicBezTo>
                <a:cubicBezTo>
                  <a:pt x="4581549" y="-4067"/>
                  <a:pt x="5123626" y="11867"/>
                  <a:pt x="5351069" y="0"/>
                </a:cubicBezTo>
                <a:cubicBezTo>
                  <a:pt x="5578512" y="-11867"/>
                  <a:pt x="6044105" y="-19983"/>
                  <a:pt x="6254496" y="0"/>
                </a:cubicBezTo>
                <a:cubicBezTo>
                  <a:pt x="6464887" y="19983"/>
                  <a:pt x="6664731" y="4232"/>
                  <a:pt x="6949440" y="0"/>
                </a:cubicBezTo>
                <a:cubicBezTo>
                  <a:pt x="7234149" y="-4232"/>
                  <a:pt x="7497205" y="28731"/>
                  <a:pt x="7852867" y="0"/>
                </a:cubicBezTo>
                <a:cubicBezTo>
                  <a:pt x="8208529" y="-28731"/>
                  <a:pt x="8287556" y="2616"/>
                  <a:pt x="8443570" y="0"/>
                </a:cubicBezTo>
                <a:cubicBezTo>
                  <a:pt x="8599584" y="-2616"/>
                  <a:pt x="8871283" y="-14113"/>
                  <a:pt x="9034272" y="0"/>
                </a:cubicBezTo>
                <a:cubicBezTo>
                  <a:pt x="9197261" y="14113"/>
                  <a:pt x="9604978" y="-35623"/>
                  <a:pt x="9833458" y="0"/>
                </a:cubicBezTo>
                <a:cubicBezTo>
                  <a:pt x="10061938" y="35623"/>
                  <a:pt x="10231944" y="-8194"/>
                  <a:pt x="10424160" y="0"/>
                </a:cubicBezTo>
                <a:cubicBezTo>
                  <a:pt x="10424285" y="4395"/>
                  <a:pt x="10424085" y="9776"/>
                  <a:pt x="10424160" y="18288"/>
                </a:cubicBezTo>
                <a:cubicBezTo>
                  <a:pt x="10058736" y="-5772"/>
                  <a:pt x="9942989" y="-18764"/>
                  <a:pt x="9624974" y="18288"/>
                </a:cubicBezTo>
                <a:cubicBezTo>
                  <a:pt x="9306959" y="55340"/>
                  <a:pt x="9229263" y="24995"/>
                  <a:pt x="8930030" y="18288"/>
                </a:cubicBezTo>
                <a:cubicBezTo>
                  <a:pt x="8630797" y="11581"/>
                  <a:pt x="8647263" y="10931"/>
                  <a:pt x="8547811" y="18288"/>
                </a:cubicBezTo>
                <a:cubicBezTo>
                  <a:pt x="8448359" y="25645"/>
                  <a:pt x="8173221" y="219"/>
                  <a:pt x="8061350" y="18288"/>
                </a:cubicBezTo>
                <a:cubicBezTo>
                  <a:pt x="7949479" y="36357"/>
                  <a:pt x="7437002" y="17516"/>
                  <a:pt x="7157923" y="18288"/>
                </a:cubicBezTo>
                <a:cubicBezTo>
                  <a:pt x="6878844" y="19060"/>
                  <a:pt x="6610241" y="8864"/>
                  <a:pt x="6462979" y="18288"/>
                </a:cubicBezTo>
                <a:cubicBezTo>
                  <a:pt x="6315717" y="27712"/>
                  <a:pt x="6124879" y="4989"/>
                  <a:pt x="5976518" y="18288"/>
                </a:cubicBezTo>
                <a:cubicBezTo>
                  <a:pt x="5828157" y="31587"/>
                  <a:pt x="5566880" y="7112"/>
                  <a:pt x="5281574" y="18288"/>
                </a:cubicBezTo>
                <a:cubicBezTo>
                  <a:pt x="4996268" y="29464"/>
                  <a:pt x="5085614" y="20493"/>
                  <a:pt x="4899355" y="18288"/>
                </a:cubicBezTo>
                <a:cubicBezTo>
                  <a:pt x="4713096" y="16083"/>
                  <a:pt x="4606138" y="34359"/>
                  <a:pt x="4517136" y="18288"/>
                </a:cubicBezTo>
                <a:cubicBezTo>
                  <a:pt x="4428134" y="2217"/>
                  <a:pt x="4125335" y="52414"/>
                  <a:pt x="3822192" y="18288"/>
                </a:cubicBezTo>
                <a:cubicBezTo>
                  <a:pt x="3519049" y="-15838"/>
                  <a:pt x="3453132" y="3859"/>
                  <a:pt x="3335731" y="18288"/>
                </a:cubicBezTo>
                <a:cubicBezTo>
                  <a:pt x="3218330" y="32717"/>
                  <a:pt x="2718749" y="-13936"/>
                  <a:pt x="2536546" y="18288"/>
                </a:cubicBezTo>
                <a:cubicBezTo>
                  <a:pt x="2354343" y="50512"/>
                  <a:pt x="2190669" y="3238"/>
                  <a:pt x="2050085" y="18288"/>
                </a:cubicBezTo>
                <a:cubicBezTo>
                  <a:pt x="1909501" y="33338"/>
                  <a:pt x="1520975" y="3062"/>
                  <a:pt x="1250899" y="18288"/>
                </a:cubicBezTo>
                <a:cubicBezTo>
                  <a:pt x="980823" y="33514"/>
                  <a:pt x="992936" y="28036"/>
                  <a:pt x="868680" y="18288"/>
                </a:cubicBezTo>
                <a:cubicBezTo>
                  <a:pt x="744424" y="8540"/>
                  <a:pt x="230364" y="33365"/>
                  <a:pt x="0" y="18288"/>
                </a:cubicBezTo>
                <a:cubicBezTo>
                  <a:pt x="-504" y="12101"/>
                  <a:pt x="-591" y="77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1C2CF72E-EAE4-4308-9F55-1B9C5D9931F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9392362"/>
              </p:ext>
            </p:extLst>
          </p:nvPr>
        </p:nvGraphicFramePr>
        <p:xfrm>
          <a:off x="838200" y="2228087"/>
          <a:ext cx="10515600" cy="394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278886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4EAB319-7864-34DE-7B51-3BF16FE5B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☕️ </a:t>
            </a:r>
            <a:r>
              <a:rPr lang="en-US" sz="5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Pause</a:t>
            </a:r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 – 5 </a:t>
            </a:r>
            <a:r>
              <a:rPr lang="en-US" sz="5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minutter</a:t>
            </a:r>
            <a:endParaRPr lang="en-US" sz="5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901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006AB9C-13A8-AD10-EC20-06E921F24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b="0" i="0" u="none" strike="noStrike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🧩  </a:t>
            </a:r>
            <a:r>
              <a:rPr lang="en-US" sz="5400" b="1" i="0" u="none" strike="noStrike" dirty="0" err="1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Videre</a:t>
            </a:r>
            <a:r>
              <a:rPr lang="en-US" sz="5400" b="1" i="0" u="none" strike="noStrike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 </a:t>
            </a:r>
            <a:r>
              <a:rPr lang="en-US" sz="5400" b="1" i="0" u="none" strike="noStrike" dirty="0" err="1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arbejde</a:t>
            </a:r>
            <a:r>
              <a:rPr lang="en-US" sz="5400" b="1" i="0" u="none" strike="noStrike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 </a:t>
            </a:r>
            <a:r>
              <a:rPr lang="en-US" sz="5400" b="1" i="0" u="none" strike="noStrike" dirty="0" err="1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i</a:t>
            </a:r>
            <a:r>
              <a:rPr lang="en-US" sz="5400" b="1" i="0" u="none" strike="noStrike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 Wix</a:t>
            </a:r>
            <a:r>
              <a:rPr lang="en-US" sz="5400" b="0" i="0" u="none" strike="noStrike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 </a:t>
            </a:r>
            <a:endParaRPr lang="en-US" sz="5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0111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13F48C0-C33D-4B28-C283-7857CC818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noProof="0" dirty="0">
                <a:solidFill>
                  <a:schemeClr val="bg1">
                    <a:lumMod val="95000"/>
                    <a:lumOff val="5000"/>
                  </a:schemeClr>
                </a:solidFill>
              </a:rPr>
              <a:t>🧠 </a:t>
            </a:r>
            <a:r>
              <a:rPr lang="da-DK" sz="5400" b="1" i="0" u="none" strike="noStrike" dirty="0">
                <a:solidFill>
                  <a:srgbClr val="000000"/>
                </a:solidFill>
                <a:effectLst/>
              </a:rPr>
              <a:t>Opsamling og evaluering</a:t>
            </a:r>
            <a:r>
              <a:rPr lang="da-DK" sz="5400" b="0" i="0" u="none" strike="noStrike" dirty="0">
                <a:solidFill>
                  <a:srgbClr val="000000"/>
                </a:solidFill>
                <a:effectLst/>
              </a:rPr>
              <a:t> </a:t>
            </a:r>
            <a:r>
              <a:rPr lang="en-US" sz="5400" noProof="0" dirty="0">
                <a:solidFill>
                  <a:schemeClr val="bg1">
                    <a:lumMod val="95000"/>
                    <a:lumOff val="5000"/>
                  </a:schemeClr>
                </a:solidFill>
              </a:rPr>
              <a:t> – 5 </a:t>
            </a:r>
            <a:r>
              <a:rPr lang="en-US" sz="5400" noProof="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minutter</a:t>
            </a:r>
            <a:endParaRPr lang="en-US" sz="5400" noProof="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7938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5246</TotalTime>
  <Words>467</Words>
  <Application>Microsoft Macintosh PowerPoint</Application>
  <PresentationFormat>Widescreen</PresentationFormat>
  <Paragraphs>57</Paragraphs>
  <Slides>11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7" baseType="lpstr">
      <vt:lpstr>-webkit-standard</vt:lpstr>
      <vt:lpstr>Aptos</vt:lpstr>
      <vt:lpstr>Arial</vt:lpstr>
      <vt:lpstr>Calibri</vt:lpstr>
      <vt:lpstr>Calibri Light</vt:lpstr>
      <vt:lpstr>Office-tema</vt:lpstr>
      <vt:lpstr>Webdesign</vt:lpstr>
      <vt:lpstr>Agenda</vt:lpstr>
      <vt:lpstr>Forløbsoversigt – Webdesign</vt:lpstr>
      <vt:lpstr>Vælg en case – og kom i gang</vt:lpstr>
      <vt:lpstr>Planlæg jeres hjemmeside</vt:lpstr>
      <vt:lpstr>💬 Opsamling – 5 minutter</vt:lpstr>
      <vt:lpstr>💻 Wix – vi laver lige en hurtig rundtur</vt:lpstr>
      <vt:lpstr>⏱️ Gruppearbejde – det skal I nå i dag</vt:lpstr>
      <vt:lpstr>☕️ Pause – 5 minutter</vt:lpstr>
      <vt:lpstr>🧩  Videre arbejde i Wix </vt:lpstr>
      <vt:lpstr>🧠 Opsamling og evaluering  – 5 minutter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Informatik </dc:title>
  <dc:creator>Armin Adrovic - ARAD</dc:creator>
  <cp:lastModifiedBy>Armin Adrovic - ARAD</cp:lastModifiedBy>
  <cp:revision>101</cp:revision>
  <dcterms:created xsi:type="dcterms:W3CDTF">2020-11-11T11:15:43Z</dcterms:created>
  <dcterms:modified xsi:type="dcterms:W3CDTF">2025-04-10T18:16:19Z</dcterms:modified>
</cp:coreProperties>
</file>