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355" r:id="rId2"/>
    <p:sldId id="442" r:id="rId3"/>
    <p:sldId id="417" r:id="rId4"/>
    <p:sldId id="476" r:id="rId5"/>
    <p:sldId id="477" r:id="rId6"/>
    <p:sldId id="481" r:id="rId7"/>
    <p:sldId id="470" r:id="rId8"/>
    <p:sldId id="482" r:id="rId9"/>
    <p:sldId id="473" r:id="rId10"/>
    <p:sldId id="48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8603FDC-E32A-4AB5-989C-0864C3EAD2B8}" styleName="Tema til typografi 2 - Markering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477"/>
    <p:restoredTop sz="94376"/>
  </p:normalViewPr>
  <p:slideViewPr>
    <p:cSldViewPr snapToGrid="0" snapToObjects="1">
      <p:cViewPr varScale="1">
        <p:scale>
          <a:sx n="96" d="100"/>
          <a:sy n="96" d="100"/>
        </p:scale>
        <p:origin x="1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3046A3-801A-42CA-B5F7-2A36C0C3639C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3FF858-A58A-4D71-B879-89944403527F}">
      <dgm:prSet/>
      <dgm:spPr/>
      <dgm:t>
        <a:bodyPr/>
        <a:lstStyle/>
        <a:p>
          <a:r>
            <a:rPr lang="da-DK" dirty="0"/>
            <a:t>Hver gruppe præsenterer deres webside (5–7 minutter).</a:t>
          </a:r>
          <a:endParaRPr lang="en-US" dirty="0"/>
        </a:p>
      </dgm:t>
    </dgm:pt>
    <dgm:pt modelId="{CAFEEBF8-0AC2-4FCC-B5A1-F5926F33B477}" type="parTrans" cxnId="{D19F1380-612C-4039-915C-E0ABA5B65955}">
      <dgm:prSet/>
      <dgm:spPr/>
      <dgm:t>
        <a:bodyPr/>
        <a:lstStyle/>
        <a:p>
          <a:endParaRPr lang="en-US"/>
        </a:p>
      </dgm:t>
    </dgm:pt>
    <dgm:pt modelId="{571495AB-5EB5-42D0-AE8F-0C00008D279E}" type="sibTrans" cxnId="{D19F1380-612C-4039-915C-E0ABA5B65955}">
      <dgm:prSet/>
      <dgm:spPr/>
      <dgm:t>
        <a:bodyPr/>
        <a:lstStyle/>
        <a:p>
          <a:endParaRPr lang="en-US"/>
        </a:p>
      </dgm:t>
    </dgm:pt>
    <dgm:pt modelId="{7A889AEA-0C7C-42C1-9A31-80B21AAE5E47}">
      <dgm:prSet/>
      <dgm:spPr/>
      <dgm:t>
        <a:bodyPr/>
        <a:lstStyle/>
        <a:p>
          <a:r>
            <a:rPr lang="da-DK" dirty="0"/>
            <a:t>Alle elever får 6 post-it-sedler hver.</a:t>
          </a:r>
          <a:endParaRPr lang="en-US" dirty="0"/>
        </a:p>
      </dgm:t>
    </dgm:pt>
    <dgm:pt modelId="{6AFA9ADC-2B16-486B-9640-1DEDEB0A49A0}" type="parTrans" cxnId="{B97B32BE-DCF7-425E-9F54-79F89D02B83C}">
      <dgm:prSet/>
      <dgm:spPr/>
      <dgm:t>
        <a:bodyPr/>
        <a:lstStyle/>
        <a:p>
          <a:endParaRPr lang="en-US"/>
        </a:p>
      </dgm:t>
    </dgm:pt>
    <dgm:pt modelId="{3D5FD03B-DDDA-4F87-81F9-4B04CC8CDC6B}" type="sibTrans" cxnId="{B97B32BE-DCF7-425E-9F54-79F89D02B83C}">
      <dgm:prSet/>
      <dgm:spPr/>
      <dgm:t>
        <a:bodyPr/>
        <a:lstStyle/>
        <a:p>
          <a:endParaRPr lang="en-US"/>
        </a:p>
      </dgm:t>
    </dgm:pt>
    <dgm:pt modelId="{A2A7C4B0-C566-4510-8D88-75144D365640}">
      <dgm:prSet/>
      <dgm:spPr/>
      <dgm:t>
        <a:bodyPr/>
        <a:lstStyle/>
        <a:p>
          <a:r>
            <a:rPr lang="da-DK" dirty="0"/>
            <a:t>Feedback for hver præsentation:</a:t>
          </a:r>
          <a:endParaRPr lang="en-US" dirty="0"/>
        </a:p>
      </dgm:t>
    </dgm:pt>
    <dgm:pt modelId="{D93A61C3-E36D-43B9-BE28-6F3D6E69627F}" type="parTrans" cxnId="{043FD9C1-A011-4174-878F-C7C7E6FFC916}">
      <dgm:prSet/>
      <dgm:spPr/>
      <dgm:t>
        <a:bodyPr/>
        <a:lstStyle/>
        <a:p>
          <a:endParaRPr lang="en-US"/>
        </a:p>
      </dgm:t>
    </dgm:pt>
    <dgm:pt modelId="{00179B23-3C05-448F-B65B-530C5ACCCA7D}" type="sibTrans" cxnId="{043FD9C1-A011-4174-878F-C7C7E6FFC916}">
      <dgm:prSet/>
      <dgm:spPr/>
      <dgm:t>
        <a:bodyPr/>
        <a:lstStyle/>
        <a:p>
          <a:endParaRPr lang="en-US"/>
        </a:p>
      </dgm:t>
    </dgm:pt>
    <dgm:pt modelId="{D4D1E151-8681-421C-A16A-67AA2E837A90}">
      <dgm:prSet/>
      <dgm:spPr/>
      <dgm:t>
        <a:bodyPr/>
        <a:lstStyle/>
        <a:p>
          <a:r>
            <a:rPr lang="da-DK" dirty="0"/>
            <a:t>Skriv mindst 1 god ting</a:t>
          </a:r>
          <a:endParaRPr lang="en-US" dirty="0"/>
        </a:p>
      </dgm:t>
    </dgm:pt>
    <dgm:pt modelId="{79948C17-78E7-4629-BB41-C544BD7E7837}" type="parTrans" cxnId="{1ABD29A8-0FAC-48B4-ABB7-229615F0183A}">
      <dgm:prSet/>
      <dgm:spPr/>
      <dgm:t>
        <a:bodyPr/>
        <a:lstStyle/>
        <a:p>
          <a:endParaRPr lang="en-US"/>
        </a:p>
      </dgm:t>
    </dgm:pt>
    <dgm:pt modelId="{29DF25A6-072D-4B8B-A88B-F20E1128ACE8}" type="sibTrans" cxnId="{1ABD29A8-0FAC-48B4-ABB7-229615F0183A}">
      <dgm:prSet/>
      <dgm:spPr/>
      <dgm:t>
        <a:bodyPr/>
        <a:lstStyle/>
        <a:p>
          <a:endParaRPr lang="en-US"/>
        </a:p>
      </dgm:t>
    </dgm:pt>
    <dgm:pt modelId="{38381654-DA58-452B-AA26-BFA7A2C84520}">
      <dgm:prSet/>
      <dgm:spPr/>
      <dgm:t>
        <a:bodyPr/>
        <a:lstStyle/>
        <a:p>
          <a:r>
            <a:rPr lang="da-DK" dirty="0"/>
            <a:t>Skriv mindst 1 ting, der kan forbedres</a:t>
          </a:r>
          <a:endParaRPr lang="en-US" dirty="0"/>
        </a:p>
      </dgm:t>
    </dgm:pt>
    <dgm:pt modelId="{61A58C9F-70BD-4F89-B008-F5D0CF3B7694}" type="parTrans" cxnId="{2B12EC18-701A-44DD-92BB-EF19D118ABF4}">
      <dgm:prSet/>
      <dgm:spPr/>
      <dgm:t>
        <a:bodyPr/>
        <a:lstStyle/>
        <a:p>
          <a:endParaRPr lang="en-US"/>
        </a:p>
      </dgm:t>
    </dgm:pt>
    <dgm:pt modelId="{B5010501-1715-4963-A2A6-E33698A49F25}" type="sibTrans" cxnId="{2B12EC18-701A-44DD-92BB-EF19D118ABF4}">
      <dgm:prSet/>
      <dgm:spPr/>
      <dgm:t>
        <a:bodyPr/>
        <a:lstStyle/>
        <a:p>
          <a:endParaRPr lang="en-US"/>
        </a:p>
      </dgm:t>
    </dgm:pt>
    <dgm:pt modelId="{A2364A2A-4494-49F9-9A86-7546E816B16C}">
      <dgm:prSet/>
      <dgm:spPr/>
      <dgm:t>
        <a:bodyPr/>
        <a:lstStyle/>
        <a:p>
          <a:r>
            <a:rPr lang="da-DK" dirty="0"/>
            <a:t>Efter hver præsentation:</a:t>
          </a:r>
          <a:endParaRPr lang="en-US" dirty="0"/>
        </a:p>
      </dgm:t>
    </dgm:pt>
    <dgm:pt modelId="{F6BC6908-137F-4CF7-BA93-73614C40A292}" type="parTrans" cxnId="{87091156-8F7D-4CCC-A28B-527920DCEE8F}">
      <dgm:prSet/>
      <dgm:spPr/>
      <dgm:t>
        <a:bodyPr/>
        <a:lstStyle/>
        <a:p>
          <a:endParaRPr lang="en-US"/>
        </a:p>
      </dgm:t>
    </dgm:pt>
    <dgm:pt modelId="{1D1A0DA8-AA91-4412-B0B2-0583DDB603FA}" type="sibTrans" cxnId="{87091156-8F7D-4CCC-A28B-527920DCEE8F}">
      <dgm:prSet/>
      <dgm:spPr/>
      <dgm:t>
        <a:bodyPr/>
        <a:lstStyle/>
        <a:p>
          <a:endParaRPr lang="en-US"/>
        </a:p>
      </dgm:t>
    </dgm:pt>
    <dgm:pt modelId="{16FAEBBB-E1F7-4A9D-90C3-48C6F7409145}">
      <dgm:prSet/>
      <dgm:spPr/>
      <dgm:t>
        <a:bodyPr/>
        <a:lstStyle/>
        <a:p>
          <a:r>
            <a:rPr lang="da-DK" b="0" i="0" u="none" dirty="0"/>
            <a:t>Når præsentationen er slut, sætter hver elev sin post-it-seddel med feedback på gruppens A1-ark</a:t>
          </a:r>
          <a:endParaRPr lang="en-US" dirty="0"/>
        </a:p>
      </dgm:t>
    </dgm:pt>
    <dgm:pt modelId="{E882FC03-1100-4F62-AD77-D8194563BCE5}" type="parTrans" cxnId="{C43ECD89-6733-43F9-AE39-DFA6290C1A74}">
      <dgm:prSet/>
      <dgm:spPr/>
      <dgm:t>
        <a:bodyPr/>
        <a:lstStyle/>
        <a:p>
          <a:endParaRPr lang="en-US"/>
        </a:p>
      </dgm:t>
    </dgm:pt>
    <dgm:pt modelId="{8EAAAFD7-EA1F-4254-8389-048DD97DCE78}" type="sibTrans" cxnId="{C43ECD89-6733-43F9-AE39-DFA6290C1A74}">
      <dgm:prSet/>
      <dgm:spPr/>
      <dgm:t>
        <a:bodyPr/>
        <a:lstStyle/>
        <a:p>
          <a:endParaRPr lang="en-US"/>
        </a:p>
      </dgm:t>
    </dgm:pt>
    <dgm:pt modelId="{DD36596B-CE3B-C448-961C-C8260404A6A4}" type="pres">
      <dgm:prSet presAssocID="{3C3046A3-801A-42CA-B5F7-2A36C0C3639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FF2FFD4-D139-1049-87A8-BAD2D5E62BBA}" type="pres">
      <dgm:prSet presAssocID="{6F3FF858-A58A-4D71-B879-89944403527F}" presName="root" presStyleCnt="0"/>
      <dgm:spPr/>
    </dgm:pt>
    <dgm:pt modelId="{30421051-F384-484E-B47A-8847F83397A4}" type="pres">
      <dgm:prSet presAssocID="{6F3FF858-A58A-4D71-B879-89944403527F}" presName="rootComposite" presStyleCnt="0"/>
      <dgm:spPr/>
    </dgm:pt>
    <dgm:pt modelId="{4009360A-751A-B844-8F32-D211FA74A230}" type="pres">
      <dgm:prSet presAssocID="{6F3FF858-A58A-4D71-B879-89944403527F}" presName="rootText" presStyleLbl="node1" presStyleIdx="0" presStyleCnt="4"/>
      <dgm:spPr/>
    </dgm:pt>
    <dgm:pt modelId="{D7EC65E4-596D-9144-9BD3-D898F8062BBB}" type="pres">
      <dgm:prSet presAssocID="{6F3FF858-A58A-4D71-B879-89944403527F}" presName="rootConnector" presStyleLbl="node1" presStyleIdx="0" presStyleCnt="4"/>
      <dgm:spPr/>
    </dgm:pt>
    <dgm:pt modelId="{CD85E1EA-0458-7A44-87B9-2F5F0338B766}" type="pres">
      <dgm:prSet presAssocID="{6F3FF858-A58A-4D71-B879-89944403527F}" presName="childShape" presStyleCnt="0"/>
      <dgm:spPr/>
    </dgm:pt>
    <dgm:pt modelId="{5B6ED7F5-5020-4D47-BF14-9620CB7D5E7E}" type="pres">
      <dgm:prSet presAssocID="{7A889AEA-0C7C-42C1-9A31-80B21AAE5E47}" presName="root" presStyleCnt="0"/>
      <dgm:spPr/>
    </dgm:pt>
    <dgm:pt modelId="{B500A3DE-16ED-AC41-92EC-09BEA7FC3D7A}" type="pres">
      <dgm:prSet presAssocID="{7A889AEA-0C7C-42C1-9A31-80B21AAE5E47}" presName="rootComposite" presStyleCnt="0"/>
      <dgm:spPr/>
    </dgm:pt>
    <dgm:pt modelId="{5E15B9FB-8E52-E94E-B0A5-1272019505AC}" type="pres">
      <dgm:prSet presAssocID="{7A889AEA-0C7C-42C1-9A31-80B21AAE5E47}" presName="rootText" presStyleLbl="node1" presStyleIdx="1" presStyleCnt="4"/>
      <dgm:spPr/>
    </dgm:pt>
    <dgm:pt modelId="{25EDA17B-8C1C-6E46-B791-4C088405EB38}" type="pres">
      <dgm:prSet presAssocID="{7A889AEA-0C7C-42C1-9A31-80B21AAE5E47}" presName="rootConnector" presStyleLbl="node1" presStyleIdx="1" presStyleCnt="4"/>
      <dgm:spPr/>
    </dgm:pt>
    <dgm:pt modelId="{D4CEB7C1-6AA1-9A41-990A-6ED53078FE76}" type="pres">
      <dgm:prSet presAssocID="{7A889AEA-0C7C-42C1-9A31-80B21AAE5E47}" presName="childShape" presStyleCnt="0"/>
      <dgm:spPr/>
    </dgm:pt>
    <dgm:pt modelId="{8DC77E3F-5CA9-D24E-8BAB-94B856F386DD}" type="pres">
      <dgm:prSet presAssocID="{A2A7C4B0-C566-4510-8D88-75144D365640}" presName="root" presStyleCnt="0"/>
      <dgm:spPr/>
    </dgm:pt>
    <dgm:pt modelId="{C13EE436-5233-F147-9542-4AB9326EEB3E}" type="pres">
      <dgm:prSet presAssocID="{A2A7C4B0-C566-4510-8D88-75144D365640}" presName="rootComposite" presStyleCnt="0"/>
      <dgm:spPr/>
    </dgm:pt>
    <dgm:pt modelId="{7172CEB3-3716-6147-A63D-A5768B9F939F}" type="pres">
      <dgm:prSet presAssocID="{A2A7C4B0-C566-4510-8D88-75144D365640}" presName="rootText" presStyleLbl="node1" presStyleIdx="2" presStyleCnt="4"/>
      <dgm:spPr/>
    </dgm:pt>
    <dgm:pt modelId="{0A4FCBEC-0D5F-6D45-A478-18F8008CD396}" type="pres">
      <dgm:prSet presAssocID="{A2A7C4B0-C566-4510-8D88-75144D365640}" presName="rootConnector" presStyleLbl="node1" presStyleIdx="2" presStyleCnt="4"/>
      <dgm:spPr/>
    </dgm:pt>
    <dgm:pt modelId="{A21FE64B-28EB-7E4D-8A3B-BEB7B525D4F0}" type="pres">
      <dgm:prSet presAssocID="{A2A7C4B0-C566-4510-8D88-75144D365640}" presName="childShape" presStyleCnt="0"/>
      <dgm:spPr/>
    </dgm:pt>
    <dgm:pt modelId="{1E8499B2-A4E6-4A4B-B02F-569FB17B15BB}" type="pres">
      <dgm:prSet presAssocID="{79948C17-78E7-4629-BB41-C544BD7E7837}" presName="Name13" presStyleLbl="parChTrans1D2" presStyleIdx="0" presStyleCnt="3"/>
      <dgm:spPr/>
    </dgm:pt>
    <dgm:pt modelId="{6FB460F3-C07C-C540-95F1-E20F91A8112F}" type="pres">
      <dgm:prSet presAssocID="{D4D1E151-8681-421C-A16A-67AA2E837A90}" presName="childText" presStyleLbl="bgAcc1" presStyleIdx="0" presStyleCnt="3">
        <dgm:presLayoutVars>
          <dgm:bulletEnabled val="1"/>
        </dgm:presLayoutVars>
      </dgm:prSet>
      <dgm:spPr/>
    </dgm:pt>
    <dgm:pt modelId="{6965F2CF-49DB-5247-8B26-392DBCAA94B1}" type="pres">
      <dgm:prSet presAssocID="{61A58C9F-70BD-4F89-B008-F5D0CF3B7694}" presName="Name13" presStyleLbl="parChTrans1D2" presStyleIdx="1" presStyleCnt="3"/>
      <dgm:spPr/>
    </dgm:pt>
    <dgm:pt modelId="{D533B94E-7F4D-3C46-905A-03B5AB2DFC13}" type="pres">
      <dgm:prSet presAssocID="{38381654-DA58-452B-AA26-BFA7A2C84520}" presName="childText" presStyleLbl="bgAcc1" presStyleIdx="1" presStyleCnt="3">
        <dgm:presLayoutVars>
          <dgm:bulletEnabled val="1"/>
        </dgm:presLayoutVars>
      </dgm:prSet>
      <dgm:spPr/>
    </dgm:pt>
    <dgm:pt modelId="{E8E9D109-3D47-C744-AE2E-C355EE7B2E68}" type="pres">
      <dgm:prSet presAssocID="{A2364A2A-4494-49F9-9A86-7546E816B16C}" presName="root" presStyleCnt="0"/>
      <dgm:spPr/>
    </dgm:pt>
    <dgm:pt modelId="{D85001A4-DC9D-A14F-BBA0-C5BB38C9ED8C}" type="pres">
      <dgm:prSet presAssocID="{A2364A2A-4494-49F9-9A86-7546E816B16C}" presName="rootComposite" presStyleCnt="0"/>
      <dgm:spPr/>
    </dgm:pt>
    <dgm:pt modelId="{1EB67B17-442B-6349-B400-98A486DB58AE}" type="pres">
      <dgm:prSet presAssocID="{A2364A2A-4494-49F9-9A86-7546E816B16C}" presName="rootText" presStyleLbl="node1" presStyleIdx="3" presStyleCnt="4"/>
      <dgm:spPr/>
    </dgm:pt>
    <dgm:pt modelId="{B111FC0A-0771-EB45-9214-22A2AF6D790D}" type="pres">
      <dgm:prSet presAssocID="{A2364A2A-4494-49F9-9A86-7546E816B16C}" presName="rootConnector" presStyleLbl="node1" presStyleIdx="3" presStyleCnt="4"/>
      <dgm:spPr/>
    </dgm:pt>
    <dgm:pt modelId="{5E1D737D-6695-3E4C-A1C4-B9ECE56DE98B}" type="pres">
      <dgm:prSet presAssocID="{A2364A2A-4494-49F9-9A86-7546E816B16C}" presName="childShape" presStyleCnt="0"/>
      <dgm:spPr/>
    </dgm:pt>
    <dgm:pt modelId="{D3008FAD-5EDB-FF4F-B280-C19A636B4F39}" type="pres">
      <dgm:prSet presAssocID="{E882FC03-1100-4F62-AD77-D8194563BCE5}" presName="Name13" presStyleLbl="parChTrans1D2" presStyleIdx="2" presStyleCnt="3"/>
      <dgm:spPr/>
    </dgm:pt>
    <dgm:pt modelId="{4A82EAF8-D2B7-674E-A2D9-3A646C0E15FA}" type="pres">
      <dgm:prSet presAssocID="{16FAEBBB-E1F7-4A9D-90C3-48C6F7409145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F0FEE901-54EE-F648-9DA6-A1F8AC3DE80D}" type="presOf" srcId="{7A889AEA-0C7C-42C1-9A31-80B21AAE5E47}" destId="{25EDA17B-8C1C-6E46-B791-4C088405EB38}" srcOrd="1" destOrd="0" presId="urn:microsoft.com/office/officeart/2005/8/layout/hierarchy3"/>
    <dgm:cxn modelId="{2B12EC18-701A-44DD-92BB-EF19D118ABF4}" srcId="{A2A7C4B0-C566-4510-8D88-75144D365640}" destId="{38381654-DA58-452B-AA26-BFA7A2C84520}" srcOrd="1" destOrd="0" parTransId="{61A58C9F-70BD-4F89-B008-F5D0CF3B7694}" sibTransId="{B5010501-1715-4963-A2A6-E33698A49F25}"/>
    <dgm:cxn modelId="{85C00C1E-0B84-4B4D-928A-D5F03020449F}" type="presOf" srcId="{A2364A2A-4494-49F9-9A86-7546E816B16C}" destId="{B111FC0A-0771-EB45-9214-22A2AF6D790D}" srcOrd="1" destOrd="0" presId="urn:microsoft.com/office/officeart/2005/8/layout/hierarchy3"/>
    <dgm:cxn modelId="{1738C225-1758-DC4E-9E35-BCEB530A9073}" type="presOf" srcId="{6F3FF858-A58A-4D71-B879-89944403527F}" destId="{D7EC65E4-596D-9144-9BD3-D898F8062BBB}" srcOrd="1" destOrd="0" presId="urn:microsoft.com/office/officeart/2005/8/layout/hierarchy3"/>
    <dgm:cxn modelId="{90297440-90CF-B34C-816E-BF4CAB46F710}" type="presOf" srcId="{7A889AEA-0C7C-42C1-9A31-80B21AAE5E47}" destId="{5E15B9FB-8E52-E94E-B0A5-1272019505AC}" srcOrd="0" destOrd="0" presId="urn:microsoft.com/office/officeart/2005/8/layout/hierarchy3"/>
    <dgm:cxn modelId="{6F0CD74C-7FCA-984D-9BF1-D302275CADC0}" type="presOf" srcId="{A2A7C4B0-C566-4510-8D88-75144D365640}" destId="{0A4FCBEC-0D5F-6D45-A478-18F8008CD396}" srcOrd="1" destOrd="0" presId="urn:microsoft.com/office/officeart/2005/8/layout/hierarchy3"/>
    <dgm:cxn modelId="{AC060554-01D6-1D43-AA70-371669B6E4C9}" type="presOf" srcId="{6F3FF858-A58A-4D71-B879-89944403527F}" destId="{4009360A-751A-B844-8F32-D211FA74A230}" srcOrd="0" destOrd="0" presId="urn:microsoft.com/office/officeart/2005/8/layout/hierarchy3"/>
    <dgm:cxn modelId="{87091156-8F7D-4CCC-A28B-527920DCEE8F}" srcId="{3C3046A3-801A-42CA-B5F7-2A36C0C3639C}" destId="{A2364A2A-4494-49F9-9A86-7546E816B16C}" srcOrd="3" destOrd="0" parTransId="{F6BC6908-137F-4CF7-BA93-73614C40A292}" sibTransId="{1D1A0DA8-AA91-4412-B0B2-0583DDB603FA}"/>
    <dgm:cxn modelId="{4D1C955B-62CB-DE42-82ED-4AB09D502CA7}" type="presOf" srcId="{38381654-DA58-452B-AA26-BFA7A2C84520}" destId="{D533B94E-7F4D-3C46-905A-03B5AB2DFC13}" srcOrd="0" destOrd="0" presId="urn:microsoft.com/office/officeart/2005/8/layout/hierarchy3"/>
    <dgm:cxn modelId="{8253A363-628F-D144-B68E-24DC2412633A}" type="presOf" srcId="{D4D1E151-8681-421C-A16A-67AA2E837A90}" destId="{6FB460F3-C07C-C540-95F1-E20F91A8112F}" srcOrd="0" destOrd="0" presId="urn:microsoft.com/office/officeart/2005/8/layout/hierarchy3"/>
    <dgm:cxn modelId="{1C804764-418B-9444-BE9B-4615230BAF16}" type="presOf" srcId="{61A58C9F-70BD-4F89-B008-F5D0CF3B7694}" destId="{6965F2CF-49DB-5247-8B26-392DBCAA94B1}" srcOrd="0" destOrd="0" presId="urn:microsoft.com/office/officeart/2005/8/layout/hierarchy3"/>
    <dgm:cxn modelId="{A27E4979-93AC-0149-A09A-59CA956A91D3}" type="presOf" srcId="{3C3046A3-801A-42CA-B5F7-2A36C0C3639C}" destId="{DD36596B-CE3B-C448-961C-C8260404A6A4}" srcOrd="0" destOrd="0" presId="urn:microsoft.com/office/officeart/2005/8/layout/hierarchy3"/>
    <dgm:cxn modelId="{D19F1380-612C-4039-915C-E0ABA5B65955}" srcId="{3C3046A3-801A-42CA-B5F7-2A36C0C3639C}" destId="{6F3FF858-A58A-4D71-B879-89944403527F}" srcOrd="0" destOrd="0" parTransId="{CAFEEBF8-0AC2-4FCC-B5A1-F5926F33B477}" sibTransId="{571495AB-5EB5-42D0-AE8F-0C00008D279E}"/>
    <dgm:cxn modelId="{C43ECD89-6733-43F9-AE39-DFA6290C1A74}" srcId="{A2364A2A-4494-49F9-9A86-7546E816B16C}" destId="{16FAEBBB-E1F7-4A9D-90C3-48C6F7409145}" srcOrd="0" destOrd="0" parTransId="{E882FC03-1100-4F62-AD77-D8194563BCE5}" sibTransId="{8EAAAFD7-EA1F-4254-8389-048DD97DCE78}"/>
    <dgm:cxn modelId="{1ABD29A8-0FAC-48B4-ABB7-229615F0183A}" srcId="{A2A7C4B0-C566-4510-8D88-75144D365640}" destId="{D4D1E151-8681-421C-A16A-67AA2E837A90}" srcOrd="0" destOrd="0" parTransId="{79948C17-78E7-4629-BB41-C544BD7E7837}" sibTransId="{29DF25A6-072D-4B8B-A88B-F20E1128ACE8}"/>
    <dgm:cxn modelId="{1B08DDB4-A2DD-C544-B1AB-85977773BC1C}" type="presOf" srcId="{E882FC03-1100-4F62-AD77-D8194563BCE5}" destId="{D3008FAD-5EDB-FF4F-B280-C19A636B4F39}" srcOrd="0" destOrd="0" presId="urn:microsoft.com/office/officeart/2005/8/layout/hierarchy3"/>
    <dgm:cxn modelId="{B0EEE2B5-4B35-3A49-B28E-CEAC7E7B46C0}" type="presOf" srcId="{16FAEBBB-E1F7-4A9D-90C3-48C6F7409145}" destId="{4A82EAF8-D2B7-674E-A2D9-3A646C0E15FA}" srcOrd="0" destOrd="0" presId="urn:microsoft.com/office/officeart/2005/8/layout/hierarchy3"/>
    <dgm:cxn modelId="{B97B32BE-DCF7-425E-9F54-79F89D02B83C}" srcId="{3C3046A3-801A-42CA-B5F7-2A36C0C3639C}" destId="{7A889AEA-0C7C-42C1-9A31-80B21AAE5E47}" srcOrd="1" destOrd="0" parTransId="{6AFA9ADC-2B16-486B-9640-1DEDEB0A49A0}" sibTransId="{3D5FD03B-DDDA-4F87-81F9-4B04CC8CDC6B}"/>
    <dgm:cxn modelId="{043FD9C1-A011-4174-878F-C7C7E6FFC916}" srcId="{3C3046A3-801A-42CA-B5F7-2A36C0C3639C}" destId="{A2A7C4B0-C566-4510-8D88-75144D365640}" srcOrd="2" destOrd="0" parTransId="{D93A61C3-E36D-43B9-BE28-6F3D6E69627F}" sibTransId="{00179B23-3C05-448F-B65B-530C5ACCCA7D}"/>
    <dgm:cxn modelId="{65942BEC-1238-7E43-8001-6151F632FF9E}" type="presOf" srcId="{A2364A2A-4494-49F9-9A86-7546E816B16C}" destId="{1EB67B17-442B-6349-B400-98A486DB58AE}" srcOrd="0" destOrd="0" presId="urn:microsoft.com/office/officeart/2005/8/layout/hierarchy3"/>
    <dgm:cxn modelId="{306179F8-9789-C749-BA76-DB187182393D}" type="presOf" srcId="{79948C17-78E7-4629-BB41-C544BD7E7837}" destId="{1E8499B2-A4E6-4A4B-B02F-569FB17B15BB}" srcOrd="0" destOrd="0" presId="urn:microsoft.com/office/officeart/2005/8/layout/hierarchy3"/>
    <dgm:cxn modelId="{696B0DFA-7E42-7C4E-AC38-CA7BEE53C659}" type="presOf" srcId="{A2A7C4B0-C566-4510-8D88-75144D365640}" destId="{7172CEB3-3716-6147-A63D-A5768B9F939F}" srcOrd="0" destOrd="0" presId="urn:microsoft.com/office/officeart/2005/8/layout/hierarchy3"/>
    <dgm:cxn modelId="{EC61BC5F-5EB6-D44E-8708-08317B43B679}" type="presParOf" srcId="{DD36596B-CE3B-C448-961C-C8260404A6A4}" destId="{1FF2FFD4-D139-1049-87A8-BAD2D5E62BBA}" srcOrd="0" destOrd="0" presId="urn:microsoft.com/office/officeart/2005/8/layout/hierarchy3"/>
    <dgm:cxn modelId="{01994584-65EA-7D42-88C8-A7583F88AE3D}" type="presParOf" srcId="{1FF2FFD4-D139-1049-87A8-BAD2D5E62BBA}" destId="{30421051-F384-484E-B47A-8847F83397A4}" srcOrd="0" destOrd="0" presId="urn:microsoft.com/office/officeart/2005/8/layout/hierarchy3"/>
    <dgm:cxn modelId="{A5F126C5-ABDD-9148-AD62-DF246CE36DE9}" type="presParOf" srcId="{30421051-F384-484E-B47A-8847F83397A4}" destId="{4009360A-751A-B844-8F32-D211FA74A230}" srcOrd="0" destOrd="0" presId="urn:microsoft.com/office/officeart/2005/8/layout/hierarchy3"/>
    <dgm:cxn modelId="{1C3EF661-0194-554B-8EB1-F2D8F4881F94}" type="presParOf" srcId="{30421051-F384-484E-B47A-8847F83397A4}" destId="{D7EC65E4-596D-9144-9BD3-D898F8062BBB}" srcOrd="1" destOrd="0" presId="urn:microsoft.com/office/officeart/2005/8/layout/hierarchy3"/>
    <dgm:cxn modelId="{9EF4992D-B994-154D-B0D3-49CD593CF65F}" type="presParOf" srcId="{1FF2FFD4-D139-1049-87A8-BAD2D5E62BBA}" destId="{CD85E1EA-0458-7A44-87B9-2F5F0338B766}" srcOrd="1" destOrd="0" presId="urn:microsoft.com/office/officeart/2005/8/layout/hierarchy3"/>
    <dgm:cxn modelId="{BD192608-4F17-664F-9870-50301F923DB3}" type="presParOf" srcId="{DD36596B-CE3B-C448-961C-C8260404A6A4}" destId="{5B6ED7F5-5020-4D47-BF14-9620CB7D5E7E}" srcOrd="1" destOrd="0" presId="urn:microsoft.com/office/officeart/2005/8/layout/hierarchy3"/>
    <dgm:cxn modelId="{90D02480-23CB-D747-BACC-A4AA4A156926}" type="presParOf" srcId="{5B6ED7F5-5020-4D47-BF14-9620CB7D5E7E}" destId="{B500A3DE-16ED-AC41-92EC-09BEA7FC3D7A}" srcOrd="0" destOrd="0" presId="urn:microsoft.com/office/officeart/2005/8/layout/hierarchy3"/>
    <dgm:cxn modelId="{9888DD37-87FF-BC49-90C9-63C0319B02CB}" type="presParOf" srcId="{B500A3DE-16ED-AC41-92EC-09BEA7FC3D7A}" destId="{5E15B9FB-8E52-E94E-B0A5-1272019505AC}" srcOrd="0" destOrd="0" presId="urn:microsoft.com/office/officeart/2005/8/layout/hierarchy3"/>
    <dgm:cxn modelId="{B83A5DB2-8CB4-7F49-A22C-F555F590FEEE}" type="presParOf" srcId="{B500A3DE-16ED-AC41-92EC-09BEA7FC3D7A}" destId="{25EDA17B-8C1C-6E46-B791-4C088405EB38}" srcOrd="1" destOrd="0" presId="urn:microsoft.com/office/officeart/2005/8/layout/hierarchy3"/>
    <dgm:cxn modelId="{B46315AF-582B-AF4B-A949-16469089C321}" type="presParOf" srcId="{5B6ED7F5-5020-4D47-BF14-9620CB7D5E7E}" destId="{D4CEB7C1-6AA1-9A41-990A-6ED53078FE76}" srcOrd="1" destOrd="0" presId="urn:microsoft.com/office/officeart/2005/8/layout/hierarchy3"/>
    <dgm:cxn modelId="{A6926D79-6B24-DD41-A969-D957D1ACE357}" type="presParOf" srcId="{DD36596B-CE3B-C448-961C-C8260404A6A4}" destId="{8DC77E3F-5CA9-D24E-8BAB-94B856F386DD}" srcOrd="2" destOrd="0" presId="urn:microsoft.com/office/officeart/2005/8/layout/hierarchy3"/>
    <dgm:cxn modelId="{F4129AEA-A949-4B46-973A-DF7838504152}" type="presParOf" srcId="{8DC77E3F-5CA9-D24E-8BAB-94B856F386DD}" destId="{C13EE436-5233-F147-9542-4AB9326EEB3E}" srcOrd="0" destOrd="0" presId="urn:microsoft.com/office/officeart/2005/8/layout/hierarchy3"/>
    <dgm:cxn modelId="{F6D022DA-4E1E-DC42-8A16-A21B12FFC759}" type="presParOf" srcId="{C13EE436-5233-F147-9542-4AB9326EEB3E}" destId="{7172CEB3-3716-6147-A63D-A5768B9F939F}" srcOrd="0" destOrd="0" presId="urn:microsoft.com/office/officeart/2005/8/layout/hierarchy3"/>
    <dgm:cxn modelId="{2DD43210-5E55-4848-B3B2-0C84D96FEEEB}" type="presParOf" srcId="{C13EE436-5233-F147-9542-4AB9326EEB3E}" destId="{0A4FCBEC-0D5F-6D45-A478-18F8008CD396}" srcOrd="1" destOrd="0" presId="urn:microsoft.com/office/officeart/2005/8/layout/hierarchy3"/>
    <dgm:cxn modelId="{D58115CD-BCAE-464D-9763-6739A95E6B54}" type="presParOf" srcId="{8DC77E3F-5CA9-D24E-8BAB-94B856F386DD}" destId="{A21FE64B-28EB-7E4D-8A3B-BEB7B525D4F0}" srcOrd="1" destOrd="0" presId="urn:microsoft.com/office/officeart/2005/8/layout/hierarchy3"/>
    <dgm:cxn modelId="{E6D856DF-D89A-1241-8BAE-634BF0311A02}" type="presParOf" srcId="{A21FE64B-28EB-7E4D-8A3B-BEB7B525D4F0}" destId="{1E8499B2-A4E6-4A4B-B02F-569FB17B15BB}" srcOrd="0" destOrd="0" presId="urn:microsoft.com/office/officeart/2005/8/layout/hierarchy3"/>
    <dgm:cxn modelId="{31AFA353-F2DA-914C-86B7-FE3E2D26A460}" type="presParOf" srcId="{A21FE64B-28EB-7E4D-8A3B-BEB7B525D4F0}" destId="{6FB460F3-C07C-C540-95F1-E20F91A8112F}" srcOrd="1" destOrd="0" presId="urn:microsoft.com/office/officeart/2005/8/layout/hierarchy3"/>
    <dgm:cxn modelId="{D937B9FD-442B-7A43-8B8F-301E14E38818}" type="presParOf" srcId="{A21FE64B-28EB-7E4D-8A3B-BEB7B525D4F0}" destId="{6965F2CF-49DB-5247-8B26-392DBCAA94B1}" srcOrd="2" destOrd="0" presId="urn:microsoft.com/office/officeart/2005/8/layout/hierarchy3"/>
    <dgm:cxn modelId="{D1BD5B3F-1659-FE48-A4B2-B89F74EDAFA5}" type="presParOf" srcId="{A21FE64B-28EB-7E4D-8A3B-BEB7B525D4F0}" destId="{D533B94E-7F4D-3C46-905A-03B5AB2DFC13}" srcOrd="3" destOrd="0" presId="urn:microsoft.com/office/officeart/2005/8/layout/hierarchy3"/>
    <dgm:cxn modelId="{21F93E18-A0B6-4845-B1A7-3660C255F04E}" type="presParOf" srcId="{DD36596B-CE3B-C448-961C-C8260404A6A4}" destId="{E8E9D109-3D47-C744-AE2E-C355EE7B2E68}" srcOrd="3" destOrd="0" presId="urn:microsoft.com/office/officeart/2005/8/layout/hierarchy3"/>
    <dgm:cxn modelId="{C0BAB284-694A-194F-B529-2124CA9A6BD1}" type="presParOf" srcId="{E8E9D109-3D47-C744-AE2E-C355EE7B2E68}" destId="{D85001A4-DC9D-A14F-BBA0-C5BB38C9ED8C}" srcOrd="0" destOrd="0" presId="urn:microsoft.com/office/officeart/2005/8/layout/hierarchy3"/>
    <dgm:cxn modelId="{576BF922-9F5E-9A4E-BB50-C503AE4011A2}" type="presParOf" srcId="{D85001A4-DC9D-A14F-BBA0-C5BB38C9ED8C}" destId="{1EB67B17-442B-6349-B400-98A486DB58AE}" srcOrd="0" destOrd="0" presId="urn:microsoft.com/office/officeart/2005/8/layout/hierarchy3"/>
    <dgm:cxn modelId="{6D16E0F0-CDC8-9D4A-9AAF-784BD8A8B434}" type="presParOf" srcId="{D85001A4-DC9D-A14F-BBA0-C5BB38C9ED8C}" destId="{B111FC0A-0771-EB45-9214-22A2AF6D790D}" srcOrd="1" destOrd="0" presId="urn:microsoft.com/office/officeart/2005/8/layout/hierarchy3"/>
    <dgm:cxn modelId="{4564461C-A8FD-5A4C-9008-1250278CA15C}" type="presParOf" srcId="{E8E9D109-3D47-C744-AE2E-C355EE7B2E68}" destId="{5E1D737D-6695-3E4C-A1C4-B9ECE56DE98B}" srcOrd="1" destOrd="0" presId="urn:microsoft.com/office/officeart/2005/8/layout/hierarchy3"/>
    <dgm:cxn modelId="{286E6B17-B614-4140-978B-FA848E6C99C2}" type="presParOf" srcId="{5E1D737D-6695-3E4C-A1C4-B9ECE56DE98B}" destId="{D3008FAD-5EDB-FF4F-B280-C19A636B4F39}" srcOrd="0" destOrd="0" presId="urn:microsoft.com/office/officeart/2005/8/layout/hierarchy3"/>
    <dgm:cxn modelId="{C1E33702-3920-4847-AB7F-63DD55DA6015}" type="presParOf" srcId="{5E1D737D-6695-3E4C-A1C4-B9ECE56DE98B}" destId="{4A82EAF8-D2B7-674E-A2D9-3A646C0E15F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C73CCF-FE49-4B74-8258-0BB65EC6182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F271D53-2F18-4FDE-93E7-DC26A11DEC8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da-DK" b="1" i="0"/>
            <a:t>Tidsplan for præsentationer</a:t>
          </a:r>
          <a:endParaRPr lang="en-US"/>
        </a:p>
      </dgm:t>
    </dgm:pt>
    <dgm:pt modelId="{D43AC4FB-4CD0-4ABB-85D6-0DFA27F24827}" type="parTrans" cxnId="{3251D3EC-8AAF-40CD-9C3D-F8579CB932E2}">
      <dgm:prSet/>
      <dgm:spPr/>
      <dgm:t>
        <a:bodyPr/>
        <a:lstStyle/>
        <a:p>
          <a:endParaRPr lang="en-US"/>
        </a:p>
      </dgm:t>
    </dgm:pt>
    <dgm:pt modelId="{5AB9F290-6265-4264-B017-1351D3080C0D}" type="sibTrans" cxnId="{3251D3EC-8AAF-40CD-9C3D-F8579CB932E2}">
      <dgm:prSet/>
      <dgm:spPr/>
      <dgm:t>
        <a:bodyPr/>
        <a:lstStyle/>
        <a:p>
          <a:endParaRPr lang="en-US"/>
        </a:p>
      </dgm:t>
    </dgm:pt>
    <dgm:pt modelId="{DFA949B3-E5D0-4798-BB8A-C3A6DC8FED82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 dirty="0"/>
            <a:t>7 grupper præsenterer</a:t>
          </a:r>
          <a:endParaRPr lang="en-US" dirty="0"/>
        </a:p>
      </dgm:t>
    </dgm:pt>
    <dgm:pt modelId="{E652B00B-8746-4829-9BAA-273FE3D65C08}" type="parTrans" cxnId="{6EA28C9F-2333-457F-BC3B-07A463ABBA7D}">
      <dgm:prSet/>
      <dgm:spPr/>
      <dgm:t>
        <a:bodyPr/>
        <a:lstStyle/>
        <a:p>
          <a:endParaRPr lang="en-US"/>
        </a:p>
      </dgm:t>
    </dgm:pt>
    <dgm:pt modelId="{298BE462-698C-4E46-BCB8-5391D078ABE7}" type="sibTrans" cxnId="{6EA28C9F-2333-457F-BC3B-07A463ABBA7D}">
      <dgm:prSet/>
      <dgm:spPr/>
      <dgm:t>
        <a:bodyPr/>
        <a:lstStyle/>
        <a:p>
          <a:endParaRPr lang="en-US"/>
        </a:p>
      </dgm:t>
    </dgm:pt>
    <dgm:pt modelId="{0530F34C-3927-4675-ACC9-02E71321E6FE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 dirty="0"/>
            <a:t>Ca. 5–7 minutter pr. gruppe</a:t>
          </a:r>
          <a:endParaRPr lang="en-US" dirty="0"/>
        </a:p>
      </dgm:t>
    </dgm:pt>
    <dgm:pt modelId="{A293FB48-4597-44AF-8C63-E77213B696C5}" type="parTrans" cxnId="{59D21BBD-B79A-440D-AE84-5E4E31A72695}">
      <dgm:prSet/>
      <dgm:spPr/>
      <dgm:t>
        <a:bodyPr/>
        <a:lstStyle/>
        <a:p>
          <a:endParaRPr lang="en-US"/>
        </a:p>
      </dgm:t>
    </dgm:pt>
    <dgm:pt modelId="{12D70EA5-8108-407E-86B0-7C0DC2049CC6}" type="sibTrans" cxnId="{59D21BBD-B79A-440D-AE84-5E4E31A72695}">
      <dgm:prSet/>
      <dgm:spPr/>
      <dgm:t>
        <a:bodyPr/>
        <a:lstStyle/>
        <a:p>
          <a:endParaRPr lang="en-US"/>
        </a:p>
      </dgm:t>
    </dgm:pt>
    <dgm:pt modelId="{26A138C4-ED21-44D9-A60F-F36FABF18E8A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 dirty="0"/>
            <a:t>Ca. 1 minut skiftetid mellem hver gruppe</a:t>
          </a:r>
          <a:endParaRPr lang="en-US" dirty="0"/>
        </a:p>
      </dgm:t>
    </dgm:pt>
    <dgm:pt modelId="{CF9EECDC-E926-49DF-AEBA-80E707DFF6C9}" type="parTrans" cxnId="{7EB4D9E6-CE41-451D-AE1F-7081ED262C42}">
      <dgm:prSet/>
      <dgm:spPr/>
      <dgm:t>
        <a:bodyPr/>
        <a:lstStyle/>
        <a:p>
          <a:endParaRPr lang="en-US"/>
        </a:p>
      </dgm:t>
    </dgm:pt>
    <dgm:pt modelId="{CF0457C9-810D-405D-8043-F2BD83FCDD7F}" type="sibTrans" cxnId="{7EB4D9E6-CE41-451D-AE1F-7081ED262C42}">
      <dgm:prSet/>
      <dgm:spPr/>
      <dgm:t>
        <a:bodyPr/>
        <a:lstStyle/>
        <a:p>
          <a:endParaRPr lang="en-US"/>
        </a:p>
      </dgm:t>
    </dgm:pt>
    <dgm:pt modelId="{F5F24C09-71A6-4A26-83A8-59E4071010C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da-DK" b="1" i="0" dirty="0"/>
            <a:t>Efter alle præsentationer holder vi en pause på 5 minutter </a:t>
          </a:r>
          <a:endParaRPr lang="en-US" dirty="0"/>
        </a:p>
      </dgm:t>
    </dgm:pt>
    <dgm:pt modelId="{9243A16D-8C38-4D7C-98F7-CD6CB170E9D3}" type="parTrans" cxnId="{5F782E57-2BDF-4E48-BBA9-0C03762A10F0}">
      <dgm:prSet/>
      <dgm:spPr/>
      <dgm:t>
        <a:bodyPr/>
        <a:lstStyle/>
        <a:p>
          <a:endParaRPr lang="en-US"/>
        </a:p>
      </dgm:t>
    </dgm:pt>
    <dgm:pt modelId="{96C1DDF0-DA72-406F-9CA4-51024D6522D6}" type="sibTrans" cxnId="{5F782E57-2BDF-4E48-BBA9-0C03762A10F0}">
      <dgm:prSet/>
      <dgm:spPr/>
      <dgm:t>
        <a:bodyPr/>
        <a:lstStyle/>
        <a:p>
          <a:endParaRPr lang="en-US"/>
        </a:p>
      </dgm:t>
    </dgm:pt>
    <dgm:pt modelId="{DEE0DC40-1E78-43AB-8C3E-5FD2FA6F05BD}" type="pres">
      <dgm:prSet presAssocID="{69C73CCF-FE49-4B74-8258-0BB65EC61823}" presName="root" presStyleCnt="0">
        <dgm:presLayoutVars>
          <dgm:dir/>
          <dgm:resizeHandles val="exact"/>
        </dgm:presLayoutVars>
      </dgm:prSet>
      <dgm:spPr/>
    </dgm:pt>
    <dgm:pt modelId="{05146437-07C9-416F-8E19-0B01CE9C426F}" type="pres">
      <dgm:prSet presAssocID="{3F271D53-2F18-4FDE-93E7-DC26A11DEC8C}" presName="compNode" presStyleCnt="0"/>
      <dgm:spPr/>
    </dgm:pt>
    <dgm:pt modelId="{10411787-2E66-4CA8-B5EB-695EAC87FAB5}" type="pres">
      <dgm:prSet presAssocID="{3F271D53-2F18-4FDE-93E7-DC26A11DEC8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gere"/>
        </a:ext>
      </dgm:extLst>
    </dgm:pt>
    <dgm:pt modelId="{5CC4D390-4D53-4681-8A57-4313771A40D0}" type="pres">
      <dgm:prSet presAssocID="{3F271D53-2F18-4FDE-93E7-DC26A11DEC8C}" presName="iconSpace" presStyleCnt="0"/>
      <dgm:spPr/>
    </dgm:pt>
    <dgm:pt modelId="{3BCE9B70-0425-4CB1-BC71-FF292399CFA5}" type="pres">
      <dgm:prSet presAssocID="{3F271D53-2F18-4FDE-93E7-DC26A11DEC8C}" presName="parTx" presStyleLbl="revTx" presStyleIdx="0" presStyleCnt="4">
        <dgm:presLayoutVars>
          <dgm:chMax val="0"/>
          <dgm:chPref val="0"/>
        </dgm:presLayoutVars>
      </dgm:prSet>
      <dgm:spPr/>
    </dgm:pt>
    <dgm:pt modelId="{C6170B24-8D77-4261-83C0-582D5896905A}" type="pres">
      <dgm:prSet presAssocID="{3F271D53-2F18-4FDE-93E7-DC26A11DEC8C}" presName="txSpace" presStyleCnt="0"/>
      <dgm:spPr/>
    </dgm:pt>
    <dgm:pt modelId="{3BA68F38-275A-4156-9988-48175F969678}" type="pres">
      <dgm:prSet presAssocID="{3F271D53-2F18-4FDE-93E7-DC26A11DEC8C}" presName="desTx" presStyleLbl="revTx" presStyleIdx="1" presStyleCnt="4">
        <dgm:presLayoutVars/>
      </dgm:prSet>
      <dgm:spPr/>
    </dgm:pt>
    <dgm:pt modelId="{0DE7F297-3612-4147-AF47-E2E2808A561A}" type="pres">
      <dgm:prSet presAssocID="{5AB9F290-6265-4264-B017-1351D3080C0D}" presName="sibTrans" presStyleCnt="0"/>
      <dgm:spPr/>
    </dgm:pt>
    <dgm:pt modelId="{1E3741F9-9637-4B50-8C49-493499DE7545}" type="pres">
      <dgm:prSet presAssocID="{F5F24C09-71A6-4A26-83A8-59E4071010C6}" presName="compNode" presStyleCnt="0"/>
      <dgm:spPr/>
    </dgm:pt>
    <dgm:pt modelId="{6F71C9C6-BD72-4A0B-A9CE-AB4B16B640CB}" type="pres">
      <dgm:prSet presAssocID="{F5F24C09-71A6-4A26-83A8-59E4071010C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ffe"/>
        </a:ext>
      </dgm:extLst>
    </dgm:pt>
    <dgm:pt modelId="{CF973A16-457B-4757-8C65-9094A8C8B0A2}" type="pres">
      <dgm:prSet presAssocID="{F5F24C09-71A6-4A26-83A8-59E4071010C6}" presName="iconSpace" presStyleCnt="0"/>
      <dgm:spPr/>
    </dgm:pt>
    <dgm:pt modelId="{E31249E9-21DE-4F37-8284-701483DCE46E}" type="pres">
      <dgm:prSet presAssocID="{F5F24C09-71A6-4A26-83A8-59E4071010C6}" presName="parTx" presStyleLbl="revTx" presStyleIdx="2" presStyleCnt="4">
        <dgm:presLayoutVars>
          <dgm:chMax val="0"/>
          <dgm:chPref val="0"/>
        </dgm:presLayoutVars>
      </dgm:prSet>
      <dgm:spPr/>
    </dgm:pt>
    <dgm:pt modelId="{14EEA7A1-2963-4F61-B33D-47A1F0ADEB35}" type="pres">
      <dgm:prSet presAssocID="{F5F24C09-71A6-4A26-83A8-59E4071010C6}" presName="txSpace" presStyleCnt="0"/>
      <dgm:spPr/>
    </dgm:pt>
    <dgm:pt modelId="{896D37ED-B258-42D4-90BD-4D87F35283FF}" type="pres">
      <dgm:prSet presAssocID="{F5F24C09-71A6-4A26-83A8-59E4071010C6}" presName="desTx" presStyleLbl="revTx" presStyleIdx="3" presStyleCnt="4">
        <dgm:presLayoutVars/>
      </dgm:prSet>
      <dgm:spPr/>
    </dgm:pt>
  </dgm:ptLst>
  <dgm:cxnLst>
    <dgm:cxn modelId="{6FC3B603-406D-4831-ACB2-46ADCC1F05A5}" type="presOf" srcId="{69C73CCF-FE49-4B74-8258-0BB65EC61823}" destId="{DEE0DC40-1E78-43AB-8C3E-5FD2FA6F05BD}" srcOrd="0" destOrd="0" presId="urn:microsoft.com/office/officeart/2018/5/layout/CenteredIconLabelDescriptionList"/>
    <dgm:cxn modelId="{787BC04E-F9EB-42A0-A492-340EB020D0AD}" type="presOf" srcId="{DFA949B3-E5D0-4798-BB8A-C3A6DC8FED82}" destId="{3BA68F38-275A-4156-9988-48175F969678}" srcOrd="0" destOrd="0" presId="urn:microsoft.com/office/officeart/2018/5/layout/CenteredIconLabelDescriptionList"/>
    <dgm:cxn modelId="{5F782E57-2BDF-4E48-BBA9-0C03762A10F0}" srcId="{69C73CCF-FE49-4B74-8258-0BB65EC61823}" destId="{F5F24C09-71A6-4A26-83A8-59E4071010C6}" srcOrd="1" destOrd="0" parTransId="{9243A16D-8C38-4D7C-98F7-CD6CB170E9D3}" sibTransId="{96C1DDF0-DA72-406F-9CA4-51024D6522D6}"/>
    <dgm:cxn modelId="{7D2B9E6D-D584-4E18-98B8-74590FABE326}" type="presOf" srcId="{0530F34C-3927-4675-ACC9-02E71321E6FE}" destId="{3BA68F38-275A-4156-9988-48175F969678}" srcOrd="0" destOrd="1" presId="urn:microsoft.com/office/officeart/2018/5/layout/CenteredIconLabelDescriptionList"/>
    <dgm:cxn modelId="{E4090F97-F5B9-4A4F-B23B-BD49192EBC85}" type="presOf" srcId="{F5F24C09-71A6-4A26-83A8-59E4071010C6}" destId="{E31249E9-21DE-4F37-8284-701483DCE46E}" srcOrd="0" destOrd="0" presId="urn:microsoft.com/office/officeart/2018/5/layout/CenteredIconLabelDescriptionList"/>
    <dgm:cxn modelId="{6EA28C9F-2333-457F-BC3B-07A463ABBA7D}" srcId="{3F271D53-2F18-4FDE-93E7-DC26A11DEC8C}" destId="{DFA949B3-E5D0-4798-BB8A-C3A6DC8FED82}" srcOrd="0" destOrd="0" parTransId="{E652B00B-8746-4829-9BAA-273FE3D65C08}" sibTransId="{298BE462-698C-4E46-BCB8-5391D078ABE7}"/>
    <dgm:cxn modelId="{0DAD42B4-A7B4-40E9-968C-416A70DEFCEF}" type="presOf" srcId="{3F271D53-2F18-4FDE-93E7-DC26A11DEC8C}" destId="{3BCE9B70-0425-4CB1-BC71-FF292399CFA5}" srcOrd="0" destOrd="0" presId="urn:microsoft.com/office/officeart/2018/5/layout/CenteredIconLabelDescriptionList"/>
    <dgm:cxn modelId="{59D21BBD-B79A-440D-AE84-5E4E31A72695}" srcId="{3F271D53-2F18-4FDE-93E7-DC26A11DEC8C}" destId="{0530F34C-3927-4675-ACC9-02E71321E6FE}" srcOrd="1" destOrd="0" parTransId="{A293FB48-4597-44AF-8C63-E77213B696C5}" sibTransId="{12D70EA5-8108-407E-86B0-7C0DC2049CC6}"/>
    <dgm:cxn modelId="{AEF07FDF-ECCE-4418-8468-B2A5656E79AB}" type="presOf" srcId="{26A138C4-ED21-44D9-A60F-F36FABF18E8A}" destId="{3BA68F38-275A-4156-9988-48175F969678}" srcOrd="0" destOrd="2" presId="urn:microsoft.com/office/officeart/2018/5/layout/CenteredIconLabelDescriptionList"/>
    <dgm:cxn modelId="{7EB4D9E6-CE41-451D-AE1F-7081ED262C42}" srcId="{3F271D53-2F18-4FDE-93E7-DC26A11DEC8C}" destId="{26A138C4-ED21-44D9-A60F-F36FABF18E8A}" srcOrd="2" destOrd="0" parTransId="{CF9EECDC-E926-49DF-AEBA-80E707DFF6C9}" sibTransId="{CF0457C9-810D-405D-8043-F2BD83FCDD7F}"/>
    <dgm:cxn modelId="{3251D3EC-8AAF-40CD-9C3D-F8579CB932E2}" srcId="{69C73CCF-FE49-4B74-8258-0BB65EC61823}" destId="{3F271D53-2F18-4FDE-93E7-DC26A11DEC8C}" srcOrd="0" destOrd="0" parTransId="{D43AC4FB-4CD0-4ABB-85D6-0DFA27F24827}" sibTransId="{5AB9F290-6265-4264-B017-1351D3080C0D}"/>
    <dgm:cxn modelId="{31C28B5C-6598-45AB-91F9-CB9CD57AB36B}" type="presParOf" srcId="{DEE0DC40-1E78-43AB-8C3E-5FD2FA6F05BD}" destId="{05146437-07C9-416F-8E19-0B01CE9C426F}" srcOrd="0" destOrd="0" presId="urn:microsoft.com/office/officeart/2018/5/layout/CenteredIconLabelDescriptionList"/>
    <dgm:cxn modelId="{58177693-83D5-455E-878A-2C02B58B7723}" type="presParOf" srcId="{05146437-07C9-416F-8E19-0B01CE9C426F}" destId="{10411787-2E66-4CA8-B5EB-695EAC87FAB5}" srcOrd="0" destOrd="0" presId="urn:microsoft.com/office/officeart/2018/5/layout/CenteredIconLabelDescriptionList"/>
    <dgm:cxn modelId="{EE9FDD78-2481-47F7-8938-AD89F070B17D}" type="presParOf" srcId="{05146437-07C9-416F-8E19-0B01CE9C426F}" destId="{5CC4D390-4D53-4681-8A57-4313771A40D0}" srcOrd="1" destOrd="0" presId="urn:microsoft.com/office/officeart/2018/5/layout/CenteredIconLabelDescriptionList"/>
    <dgm:cxn modelId="{819C83BC-B799-46C8-91B0-AC6345579BA5}" type="presParOf" srcId="{05146437-07C9-416F-8E19-0B01CE9C426F}" destId="{3BCE9B70-0425-4CB1-BC71-FF292399CFA5}" srcOrd="2" destOrd="0" presId="urn:microsoft.com/office/officeart/2018/5/layout/CenteredIconLabelDescriptionList"/>
    <dgm:cxn modelId="{9633CA50-728B-434A-9100-E30345757D94}" type="presParOf" srcId="{05146437-07C9-416F-8E19-0B01CE9C426F}" destId="{C6170B24-8D77-4261-83C0-582D5896905A}" srcOrd="3" destOrd="0" presId="urn:microsoft.com/office/officeart/2018/5/layout/CenteredIconLabelDescriptionList"/>
    <dgm:cxn modelId="{C52B0036-9A5B-4001-8C49-4EB468053C1B}" type="presParOf" srcId="{05146437-07C9-416F-8E19-0B01CE9C426F}" destId="{3BA68F38-275A-4156-9988-48175F969678}" srcOrd="4" destOrd="0" presId="urn:microsoft.com/office/officeart/2018/5/layout/CenteredIconLabelDescriptionList"/>
    <dgm:cxn modelId="{1B0E5EF3-504D-489B-9781-712DAAD50908}" type="presParOf" srcId="{DEE0DC40-1E78-43AB-8C3E-5FD2FA6F05BD}" destId="{0DE7F297-3612-4147-AF47-E2E2808A561A}" srcOrd="1" destOrd="0" presId="urn:microsoft.com/office/officeart/2018/5/layout/CenteredIconLabelDescriptionList"/>
    <dgm:cxn modelId="{C6BA7E53-0EB0-4E13-B99E-F2B54EC94761}" type="presParOf" srcId="{DEE0DC40-1E78-43AB-8C3E-5FD2FA6F05BD}" destId="{1E3741F9-9637-4B50-8C49-493499DE7545}" srcOrd="2" destOrd="0" presId="urn:microsoft.com/office/officeart/2018/5/layout/CenteredIconLabelDescriptionList"/>
    <dgm:cxn modelId="{CE4F9330-606A-425A-A3FA-6951F485A689}" type="presParOf" srcId="{1E3741F9-9637-4B50-8C49-493499DE7545}" destId="{6F71C9C6-BD72-4A0B-A9CE-AB4B16B640CB}" srcOrd="0" destOrd="0" presId="urn:microsoft.com/office/officeart/2018/5/layout/CenteredIconLabelDescriptionList"/>
    <dgm:cxn modelId="{6BFB324D-0846-415C-93B8-3700BDA737B8}" type="presParOf" srcId="{1E3741F9-9637-4B50-8C49-493499DE7545}" destId="{CF973A16-457B-4757-8C65-9094A8C8B0A2}" srcOrd="1" destOrd="0" presId="urn:microsoft.com/office/officeart/2018/5/layout/CenteredIconLabelDescriptionList"/>
    <dgm:cxn modelId="{27C02928-6A8F-419C-9233-28CBEFAF7EB7}" type="presParOf" srcId="{1E3741F9-9637-4B50-8C49-493499DE7545}" destId="{E31249E9-21DE-4F37-8284-701483DCE46E}" srcOrd="2" destOrd="0" presId="urn:microsoft.com/office/officeart/2018/5/layout/CenteredIconLabelDescriptionList"/>
    <dgm:cxn modelId="{716F0C4F-B5EF-45DB-AD4B-C1B0B2E8834F}" type="presParOf" srcId="{1E3741F9-9637-4B50-8C49-493499DE7545}" destId="{14EEA7A1-2963-4F61-B33D-47A1F0ADEB35}" srcOrd="3" destOrd="0" presId="urn:microsoft.com/office/officeart/2018/5/layout/CenteredIconLabelDescriptionList"/>
    <dgm:cxn modelId="{3DD5B8BF-D34D-4A23-A62E-F225BC4974D5}" type="presParOf" srcId="{1E3741F9-9637-4B50-8C49-493499DE7545}" destId="{896D37ED-B258-42D4-90BD-4D87F35283F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9360A-751A-B844-8F32-D211FA74A230}">
      <dsp:nvSpPr>
        <dsp:cNvPr id="0" name=""/>
        <dsp:cNvSpPr/>
      </dsp:nvSpPr>
      <dsp:spPr>
        <a:xfrm>
          <a:off x="1925" y="38063"/>
          <a:ext cx="2212999" cy="11064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Hver gruppe præsenterer deres webside (5–7 minutter).</a:t>
          </a:r>
          <a:endParaRPr lang="en-US" sz="1700" kern="1200" dirty="0"/>
        </a:p>
      </dsp:txBody>
      <dsp:txXfrm>
        <a:off x="34333" y="70471"/>
        <a:ext cx="2148183" cy="1041683"/>
      </dsp:txXfrm>
    </dsp:sp>
    <dsp:sp modelId="{5E15B9FB-8E52-E94E-B0A5-1272019505AC}">
      <dsp:nvSpPr>
        <dsp:cNvPr id="0" name=""/>
        <dsp:cNvSpPr/>
      </dsp:nvSpPr>
      <dsp:spPr>
        <a:xfrm>
          <a:off x="2768175" y="38063"/>
          <a:ext cx="2212999" cy="11064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Alle elever får 6 post-it-sedler hver.</a:t>
          </a:r>
          <a:endParaRPr lang="en-US" sz="1700" kern="1200" dirty="0"/>
        </a:p>
      </dsp:txBody>
      <dsp:txXfrm>
        <a:off x="2800583" y="70471"/>
        <a:ext cx="2148183" cy="1041683"/>
      </dsp:txXfrm>
    </dsp:sp>
    <dsp:sp modelId="{7172CEB3-3716-6147-A63D-A5768B9F939F}">
      <dsp:nvSpPr>
        <dsp:cNvPr id="0" name=""/>
        <dsp:cNvSpPr/>
      </dsp:nvSpPr>
      <dsp:spPr>
        <a:xfrm>
          <a:off x="5534424" y="38063"/>
          <a:ext cx="2212999" cy="11064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Feedback for hver præsentation:</a:t>
          </a:r>
          <a:endParaRPr lang="en-US" sz="1700" kern="1200" dirty="0"/>
        </a:p>
      </dsp:txBody>
      <dsp:txXfrm>
        <a:off x="5566832" y="70471"/>
        <a:ext cx="2148183" cy="1041683"/>
      </dsp:txXfrm>
    </dsp:sp>
    <dsp:sp modelId="{1E8499B2-A4E6-4A4B-B02F-569FB17B15BB}">
      <dsp:nvSpPr>
        <dsp:cNvPr id="0" name=""/>
        <dsp:cNvSpPr/>
      </dsp:nvSpPr>
      <dsp:spPr>
        <a:xfrm>
          <a:off x="5755724" y="1144563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460F3-C07C-C540-95F1-E20F91A8112F}">
      <dsp:nvSpPr>
        <dsp:cNvPr id="0" name=""/>
        <dsp:cNvSpPr/>
      </dsp:nvSpPr>
      <dsp:spPr>
        <a:xfrm>
          <a:off x="5977024" y="1421188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Skriv mindst 1 god ting</a:t>
          </a:r>
          <a:endParaRPr lang="en-US" sz="1400" kern="1200" dirty="0"/>
        </a:p>
      </dsp:txBody>
      <dsp:txXfrm>
        <a:off x="6009432" y="1453596"/>
        <a:ext cx="1705583" cy="1041683"/>
      </dsp:txXfrm>
    </dsp:sp>
    <dsp:sp modelId="{6965F2CF-49DB-5247-8B26-392DBCAA94B1}">
      <dsp:nvSpPr>
        <dsp:cNvPr id="0" name=""/>
        <dsp:cNvSpPr/>
      </dsp:nvSpPr>
      <dsp:spPr>
        <a:xfrm>
          <a:off x="5755724" y="1144563"/>
          <a:ext cx="221299" cy="2212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999"/>
              </a:lnTo>
              <a:lnTo>
                <a:pt x="221299" y="221299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3B94E-7F4D-3C46-905A-03B5AB2DFC13}">
      <dsp:nvSpPr>
        <dsp:cNvPr id="0" name=""/>
        <dsp:cNvSpPr/>
      </dsp:nvSpPr>
      <dsp:spPr>
        <a:xfrm>
          <a:off x="5977024" y="2804312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Skriv mindst 1 ting, der kan forbedres</a:t>
          </a:r>
          <a:endParaRPr lang="en-US" sz="1400" kern="1200" dirty="0"/>
        </a:p>
      </dsp:txBody>
      <dsp:txXfrm>
        <a:off x="6009432" y="2836720"/>
        <a:ext cx="1705583" cy="1041683"/>
      </dsp:txXfrm>
    </dsp:sp>
    <dsp:sp modelId="{1EB67B17-442B-6349-B400-98A486DB58AE}">
      <dsp:nvSpPr>
        <dsp:cNvPr id="0" name=""/>
        <dsp:cNvSpPr/>
      </dsp:nvSpPr>
      <dsp:spPr>
        <a:xfrm>
          <a:off x="8300674" y="38063"/>
          <a:ext cx="2212999" cy="11064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Efter hver præsentation:</a:t>
          </a:r>
          <a:endParaRPr lang="en-US" sz="1700" kern="1200" dirty="0"/>
        </a:p>
      </dsp:txBody>
      <dsp:txXfrm>
        <a:off x="8333082" y="70471"/>
        <a:ext cx="2148183" cy="1041683"/>
      </dsp:txXfrm>
    </dsp:sp>
    <dsp:sp modelId="{D3008FAD-5EDB-FF4F-B280-C19A636B4F39}">
      <dsp:nvSpPr>
        <dsp:cNvPr id="0" name=""/>
        <dsp:cNvSpPr/>
      </dsp:nvSpPr>
      <dsp:spPr>
        <a:xfrm>
          <a:off x="8521974" y="1144563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2EAF8-D2B7-674E-A2D9-3A646C0E15FA}">
      <dsp:nvSpPr>
        <dsp:cNvPr id="0" name=""/>
        <dsp:cNvSpPr/>
      </dsp:nvSpPr>
      <dsp:spPr>
        <a:xfrm>
          <a:off x="8743274" y="1421188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0" i="0" u="none" kern="1200" dirty="0"/>
            <a:t>Når præsentationen er slut, sætter hver elev sin post-it-seddel med feedback på gruppens A1-ark</a:t>
          </a:r>
          <a:endParaRPr lang="en-US" sz="1400" kern="1200" dirty="0"/>
        </a:p>
      </dsp:txBody>
      <dsp:txXfrm>
        <a:off x="8775682" y="1453596"/>
        <a:ext cx="1705583" cy="1041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411787-2E66-4CA8-B5EB-695EAC87FAB5}">
      <dsp:nvSpPr>
        <dsp:cNvPr id="0" name=""/>
        <dsp:cNvSpPr/>
      </dsp:nvSpPr>
      <dsp:spPr>
        <a:xfrm>
          <a:off x="1963800" y="358830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CE9B70-0425-4CB1-BC71-FF292399CFA5}">
      <dsp:nvSpPr>
        <dsp:cNvPr id="0" name=""/>
        <dsp:cNvSpPr/>
      </dsp:nvSpPr>
      <dsp:spPr>
        <a:xfrm>
          <a:off x="559800" y="2009773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2000" b="1" i="0" kern="1200"/>
            <a:t>Tidsplan for præsentationer</a:t>
          </a:r>
          <a:endParaRPr lang="en-US" sz="2000" kern="1200"/>
        </a:p>
      </dsp:txBody>
      <dsp:txXfrm>
        <a:off x="559800" y="2009773"/>
        <a:ext cx="4320000" cy="648000"/>
      </dsp:txXfrm>
    </dsp:sp>
    <dsp:sp modelId="{3BA68F38-275A-4156-9988-48175F969678}">
      <dsp:nvSpPr>
        <dsp:cNvPr id="0" name=""/>
        <dsp:cNvSpPr/>
      </dsp:nvSpPr>
      <dsp:spPr>
        <a:xfrm>
          <a:off x="559800" y="2722397"/>
          <a:ext cx="4320000" cy="8676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/>
            <a:t>7 grupper præsenterer</a:t>
          </a:r>
          <a:endParaRPr lang="en-US" sz="1500" kern="1200" dirty="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/>
            <a:t>Ca. 5–7 minutter pr. gruppe</a:t>
          </a:r>
          <a:endParaRPr lang="en-US" sz="1500" kern="1200" dirty="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/>
            <a:t>Ca. 1 minut skiftetid mellem hver gruppe</a:t>
          </a:r>
          <a:endParaRPr lang="en-US" sz="1500" kern="1200" dirty="0"/>
        </a:p>
      </dsp:txBody>
      <dsp:txXfrm>
        <a:off x="559800" y="2722397"/>
        <a:ext cx="4320000" cy="867647"/>
      </dsp:txXfrm>
    </dsp:sp>
    <dsp:sp modelId="{6F71C9C6-BD72-4A0B-A9CE-AB4B16B640CB}">
      <dsp:nvSpPr>
        <dsp:cNvPr id="0" name=""/>
        <dsp:cNvSpPr/>
      </dsp:nvSpPr>
      <dsp:spPr>
        <a:xfrm>
          <a:off x="7039800" y="358830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249E9-21DE-4F37-8284-701483DCE46E}">
      <dsp:nvSpPr>
        <dsp:cNvPr id="0" name=""/>
        <dsp:cNvSpPr/>
      </dsp:nvSpPr>
      <dsp:spPr>
        <a:xfrm>
          <a:off x="5635800" y="2009773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a-DK" sz="2000" b="1" i="0" kern="1200" dirty="0"/>
            <a:t>Efter alle præsentationer holder vi en pause på 5 minutter </a:t>
          </a:r>
          <a:endParaRPr lang="en-US" sz="2000" kern="1200" dirty="0"/>
        </a:p>
      </dsp:txBody>
      <dsp:txXfrm>
        <a:off x="5635800" y="2009773"/>
        <a:ext cx="4320000" cy="648000"/>
      </dsp:txXfrm>
    </dsp:sp>
    <dsp:sp modelId="{896D37ED-B258-42D4-90BD-4D87F35283FF}">
      <dsp:nvSpPr>
        <dsp:cNvPr id="0" name=""/>
        <dsp:cNvSpPr/>
      </dsp:nvSpPr>
      <dsp:spPr>
        <a:xfrm>
          <a:off x="5635800" y="2722397"/>
          <a:ext cx="4320000" cy="8676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obiasfestersen.wixsite.com/minhjemmeside-1" TargetMode="External"/><Relationship Id="rId2" Type="http://schemas.openxmlformats.org/officeDocument/2006/relationships/hyperlink" Target="https://frederikbertelsen1.wixsite.com/thai-massage-aabenr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ustavbeuschau.wixsite.com/minhjemmeside-2" TargetMode="External"/><Relationship Id="rId5" Type="http://schemas.openxmlformats.org/officeDocument/2006/relationships/hyperlink" Target="https://keddelord.wixsite.com/beanit" TargetMode="External"/><Relationship Id="rId4" Type="http://schemas.openxmlformats.org/officeDocument/2006/relationships/hyperlink" Target="https://livabork.wixsite.com/my-site-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3" name="Rectangle 107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ebdesign - hvad skal du overveje når du skal have ny hjemmeside?">
            <a:extLst>
              <a:ext uri="{FF2B5EF4-FFF2-40B4-BE49-F238E27FC236}">
                <a16:creationId xmlns:a16="http://schemas.microsoft.com/office/drawing/2014/main" id="{3E9F0E1C-8FC8-27E0-5456-B69B164B2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1" r="-1" b="-1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" name="Rectangle 107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Webdesign</a:t>
            </a:r>
            <a:endParaRPr lang="en-US" sz="6600" b="1" noProof="0" dirty="0">
              <a:solidFill>
                <a:schemeClr val="bg1"/>
              </a:solidFill>
            </a:endParaRPr>
          </a:p>
        </p:txBody>
      </p:sp>
      <p:sp>
        <p:nvSpPr>
          <p:cNvPr id="1077" name="Rectangle: Rounded Corners 107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>
                <a:solidFill>
                  <a:schemeClr val="bg1"/>
                </a:solidFill>
              </a:rPr>
              <a:t>Informatik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>
                <a:solidFill>
                  <a:schemeClr val="bg1"/>
                </a:solidFill>
              </a:rPr>
              <a:t> 3</a:t>
            </a:r>
            <a:endParaRPr lang="en-US" sz="2400" noProof="0" dirty="0">
              <a:solidFill>
                <a:schemeClr val="bg1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D724A-94CA-789D-87A5-303B7BD2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D10C1-B39F-3014-9515-9126D897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273985EA-BCDA-B759-0CA9-C382641F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🎯 </a:t>
            </a:r>
            <a:r>
              <a:rPr lang="da-DK" sz="2200" b="1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Catch</a:t>
            </a:r>
            <a:r>
              <a:rPr lang="da-DK" sz="2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up fra sidst </a:t>
            </a:r>
            <a:r>
              <a:rPr lang="da-DK" sz="2200" b="0" i="0" u="none" strike="noStrike" dirty="0">
                <a:effectLst/>
              </a:rPr>
              <a:t>– 15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🖥 </a:t>
            </a:r>
            <a:r>
              <a:rPr lang="da-DK" sz="2200" b="1" i="0" u="none" strike="noStrike" dirty="0">
                <a:effectLst/>
              </a:rPr>
              <a:t>Præsentation af websider inkl. peerfeedback </a:t>
            </a:r>
            <a:r>
              <a:rPr lang="da-DK" sz="2200" b="0" i="0" u="none" strike="noStrike" dirty="0">
                <a:effectLst/>
              </a:rPr>
              <a:t>– 55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☕ </a:t>
            </a:r>
            <a:r>
              <a:rPr lang="da-DK" sz="2200" b="1" i="0" u="none" strike="noStrike" dirty="0">
                <a:effectLst/>
              </a:rPr>
              <a:t>Pause</a:t>
            </a:r>
            <a:r>
              <a:rPr lang="da-DK" sz="2200" b="0" i="0" u="none" strike="noStrike" dirty="0">
                <a:effectLst/>
              </a:rPr>
              <a:t> – 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🗒 </a:t>
            </a:r>
            <a:r>
              <a:rPr lang="da-DK" sz="2200" b="1" i="0" u="none" strike="noStrike" dirty="0">
                <a:effectLst/>
              </a:rPr>
              <a:t>Bearbejdning af peerfeedback </a:t>
            </a:r>
            <a:r>
              <a:rPr lang="da-DK" sz="2200" b="0" i="0" u="none" strike="noStrike" dirty="0">
                <a:effectLst/>
              </a:rPr>
              <a:t>–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🧠 </a:t>
            </a:r>
            <a:r>
              <a:rPr lang="da-DK" sz="2200" b="1" i="0" u="none" strike="noStrike" dirty="0">
                <a:effectLst/>
              </a:rPr>
              <a:t>Fælles opsamling evaluering </a:t>
            </a:r>
            <a:r>
              <a:rPr lang="da-DK" sz="2200" b="0" i="0" u="none" strike="noStrike" dirty="0">
                <a:effectLst/>
              </a:rPr>
              <a:t>– 15 minutter</a:t>
            </a:r>
          </a:p>
          <a:p>
            <a:pPr marL="0" indent="0">
              <a:lnSpc>
                <a:spcPct val="150000"/>
              </a:lnSpc>
              <a:buNone/>
            </a:pPr>
            <a:endParaRPr lang="da-DK" sz="2200" b="0" i="0" u="none" strike="noStrike" dirty="0">
              <a:effectLst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da-DK" sz="22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733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609687-4A34-74E4-C1E8-F57A4BB8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da-DK" sz="2900" b="1" i="0" u="none" strike="noStrike" dirty="0" err="1">
                <a:effectLst/>
                <a:latin typeface="-webkit-standard"/>
              </a:rPr>
              <a:t>Catch</a:t>
            </a:r>
            <a:r>
              <a:rPr lang="da-DK" sz="2900" b="1" i="0" u="none" strike="noStrike" dirty="0">
                <a:effectLst/>
                <a:latin typeface="-webkit-standard"/>
              </a:rPr>
              <a:t> up fra sidst</a:t>
            </a:r>
            <a:endParaRPr lang="da-DK" sz="2900" b="1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0FFB60-FDED-D6E2-EA0E-AE9FFD70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r>
              <a:rPr lang="da-DK" sz="1800" b="0" i="1" u="none" strike="noStrike" dirty="0">
                <a:effectLst/>
              </a:rPr>
              <a:t>Vi opsummerer de vigtigste principper fra sidst: Gestaltlove, KISS og FTF.</a:t>
            </a:r>
          </a:p>
          <a:p>
            <a:r>
              <a:rPr lang="da-DK" sz="1800" b="0" i="1" u="none" strike="noStrike" dirty="0">
                <a:effectLst/>
              </a:rPr>
              <a:t>Gå til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i="0" u="none" strike="noStrike" dirty="0" err="1">
                <a:effectLst/>
              </a:rPr>
              <a:t>menti.com</a:t>
            </a:r>
            <a:br>
              <a:rPr lang="da-DK" sz="1800" dirty="0"/>
            </a:br>
            <a:r>
              <a:rPr lang="da-DK" sz="1800" b="0" i="0" u="none" strike="noStrike" dirty="0">
                <a:effectLst/>
                <a:latin typeface="-webkit-standard"/>
              </a:rPr>
              <a:t>🔹 </a:t>
            </a:r>
            <a:r>
              <a:rPr lang="da-DK" sz="1800" b="0" i="1" u="none" strike="noStrike" dirty="0">
                <a:effectLst/>
              </a:rPr>
              <a:t>Brug koden: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dirty="0">
                <a:latin typeface="-webkit-standard"/>
              </a:rPr>
              <a:t>3751 0104</a:t>
            </a:r>
          </a:p>
        </p:txBody>
      </p:sp>
      <p:pic>
        <p:nvPicPr>
          <p:cNvPr id="4" name="Picture 2" descr="Understanding the Basics of Web Design | EntheosWeb">
            <a:extLst>
              <a:ext uri="{FF2B5EF4-FFF2-40B4-BE49-F238E27FC236}">
                <a16:creationId xmlns:a16="http://schemas.microsoft.com/office/drawing/2014/main" id="{C7848396-6475-3BDB-9A89-83D8EE0B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3" b="-2"/>
          <a:stretch/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ntimeter: An Educational Tool. In my last blog post I interviewed Dr… |  by Alexis Abner | Medium">
            <a:extLst>
              <a:ext uri="{FF2B5EF4-FFF2-40B4-BE49-F238E27FC236}">
                <a16:creationId xmlns:a16="http://schemas.microsoft.com/office/drawing/2014/main" id="{9780AA66-6BD5-41DD-2E23-F4F2D07B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r="2" b="2"/>
          <a:stretch/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68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38DE6C-B894-A531-F5FF-09E645694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1" i="0" u="none" strike="noStrike" dirty="0">
                <a:effectLst/>
              </a:rPr>
              <a:t>Præsentation og feedback</a:t>
            </a:r>
            <a:endParaRPr lang="da-DK" sz="54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dsholder til indhold 2">
            <a:extLst>
              <a:ext uri="{FF2B5EF4-FFF2-40B4-BE49-F238E27FC236}">
                <a16:creationId xmlns:a16="http://schemas.microsoft.com/office/drawing/2014/main" id="{DAF43265-4E28-7A42-B07B-67BDC0EC3D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6085947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697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59D937-D6B8-ACF8-57D2-28092BBD7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0" i="0" u="none" strike="noStrike">
                <a:effectLst/>
                <a:latin typeface="-webkit-standard"/>
              </a:rPr>
              <a:t>Oversigt over præsentationsforløbet</a:t>
            </a:r>
            <a:endParaRPr lang="da-DK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599F84AB-DF31-3940-2943-628C01E121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85142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9983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47A84D-715A-F811-803D-0FF1AA54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5400" dirty="0"/>
              <a:t>Link til websider</a:t>
            </a: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DD1CB0B1-84C4-9D25-8D75-5FDB88C50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785040"/>
              </p:ext>
            </p:extLst>
          </p:nvPr>
        </p:nvGraphicFramePr>
        <p:xfrm>
          <a:off x="1314945" y="2228087"/>
          <a:ext cx="9562111" cy="39488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06632">
                  <a:extLst>
                    <a:ext uri="{9D8B030D-6E8A-4147-A177-3AD203B41FA5}">
                      <a16:colId xmlns:a16="http://schemas.microsoft.com/office/drawing/2014/main" val="3436828294"/>
                    </a:ext>
                  </a:extLst>
                </a:gridCol>
                <a:gridCol w="3917166">
                  <a:extLst>
                    <a:ext uri="{9D8B030D-6E8A-4147-A177-3AD203B41FA5}">
                      <a16:colId xmlns:a16="http://schemas.microsoft.com/office/drawing/2014/main" val="2846897677"/>
                    </a:ext>
                  </a:extLst>
                </a:gridCol>
                <a:gridCol w="3938313">
                  <a:extLst>
                    <a:ext uri="{9D8B030D-6E8A-4147-A177-3AD203B41FA5}">
                      <a16:colId xmlns:a16="http://schemas.microsoft.com/office/drawing/2014/main" val="4192934606"/>
                    </a:ext>
                  </a:extLst>
                </a:gridCol>
              </a:tblGrid>
              <a:tr h="421070">
                <a:tc>
                  <a:txBody>
                    <a:bodyPr/>
                    <a:lstStyle/>
                    <a:p>
                      <a:r>
                        <a:rPr lang="da-DK" sz="1900"/>
                        <a:t>Gruppe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 dirty="0"/>
                        <a:t>Medlemmer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 dirty="0"/>
                        <a:t>Case</a:t>
                      </a:r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2024427621"/>
                  </a:ext>
                </a:extLst>
              </a:tr>
              <a:tr h="711229">
                <a:tc>
                  <a:txBody>
                    <a:bodyPr/>
                    <a:lstStyle/>
                    <a:p>
                      <a:r>
                        <a:rPr lang="da-DK" sz="1900"/>
                        <a:t>1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 dirty="0"/>
                        <a:t>Frederik, Lea, Loke, Niels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>
                          <a:hlinkClick r:id="rId2"/>
                        </a:rPr>
                        <a:t>Selvvalgt lokal virksomhed: Thai Massage Aabenraa</a:t>
                      </a:r>
                      <a:endParaRPr lang="da-DK" sz="190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4182911617"/>
                  </a:ext>
                </a:extLst>
              </a:tr>
              <a:tr h="421070">
                <a:tc>
                  <a:txBody>
                    <a:bodyPr/>
                    <a:lstStyle/>
                    <a:p>
                      <a:r>
                        <a:rPr lang="da-DK" sz="1900"/>
                        <a:t>2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/>
                        <a:t>Hannah, Dicte-Marie, Emmeli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>
                          <a:hlinkClick r:id="rId3"/>
                        </a:rPr>
                        <a:t>Streetwear-brand: RAW</a:t>
                      </a:r>
                      <a:endParaRPr lang="da-DK" sz="190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3529145608"/>
                  </a:ext>
                </a:extLst>
              </a:tr>
              <a:tr h="421070">
                <a:tc>
                  <a:txBody>
                    <a:bodyPr/>
                    <a:lstStyle/>
                    <a:p>
                      <a:r>
                        <a:rPr lang="da-DK" sz="1900"/>
                        <a:t>3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/>
                        <a:t>Jonas, Ida Sofie, Marie, Sofie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>
                          <a:hlinkClick r:id="rId3"/>
                        </a:rPr>
                        <a:t>Streetwear-brand: RAW</a:t>
                      </a:r>
                      <a:endParaRPr lang="da-DK" sz="190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541379195"/>
                  </a:ext>
                </a:extLst>
              </a:tr>
              <a:tr h="711229">
                <a:tc>
                  <a:txBody>
                    <a:bodyPr/>
                    <a:lstStyle/>
                    <a:p>
                      <a:r>
                        <a:rPr lang="da-DK" sz="1900"/>
                        <a:t>4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 dirty="0"/>
                        <a:t>Julie, Emma, Liva, Malou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>
                          <a:hlinkClick r:id="rId4"/>
                        </a:rPr>
                        <a:t>Ungdomsrejser.dk (rejsebureau for unge)</a:t>
                      </a:r>
                      <a:endParaRPr lang="da-DK" sz="190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1545482391"/>
                  </a:ext>
                </a:extLst>
              </a:tr>
              <a:tr h="421070">
                <a:tc>
                  <a:txBody>
                    <a:bodyPr/>
                    <a:lstStyle/>
                    <a:p>
                      <a:r>
                        <a:rPr lang="da-DK" sz="1900"/>
                        <a:t>5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/>
                        <a:t>Kristian, Adam, Hjalte, Mads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>
                          <a:hlinkClick r:id="rId5"/>
                        </a:rPr>
                        <a:t>Café: Bean It</a:t>
                      </a:r>
                      <a:endParaRPr lang="da-DK" sz="190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1319476329"/>
                  </a:ext>
                </a:extLst>
              </a:tr>
              <a:tr h="421070">
                <a:tc>
                  <a:txBody>
                    <a:bodyPr/>
                    <a:lstStyle/>
                    <a:p>
                      <a:r>
                        <a:rPr lang="da-DK" sz="1900"/>
                        <a:t>6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/>
                        <a:t>Sofus, Gustav, Oscar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>
                          <a:hlinkClick r:id="rId6"/>
                        </a:rPr>
                        <a:t>Streetwear-brand: RAW</a:t>
                      </a:r>
                      <a:endParaRPr lang="da-DK" sz="190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2318768626"/>
                  </a:ext>
                </a:extLst>
              </a:tr>
              <a:tr h="421070">
                <a:tc>
                  <a:txBody>
                    <a:bodyPr/>
                    <a:lstStyle/>
                    <a:p>
                      <a:r>
                        <a:rPr lang="da-DK" sz="1900"/>
                        <a:t>7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 dirty="0"/>
                        <a:t>Tobias, Peter, Reinis, Martin</a:t>
                      </a:r>
                    </a:p>
                  </a:txBody>
                  <a:tcPr marL="94259" marR="94259" marT="47130" marB="47130" anchor="ctr"/>
                </a:tc>
                <a:tc>
                  <a:txBody>
                    <a:bodyPr/>
                    <a:lstStyle/>
                    <a:p>
                      <a:r>
                        <a:rPr lang="da-DK" sz="1900" dirty="0">
                          <a:hlinkClick r:id="rId3"/>
                        </a:rPr>
                        <a:t>Streetwear-brand: RAW</a:t>
                      </a:r>
                      <a:endParaRPr lang="da-DK" sz="1900" dirty="0"/>
                    </a:p>
                  </a:txBody>
                  <a:tcPr marL="94259" marR="94259" marT="47130" marB="47130" anchor="ctr"/>
                </a:tc>
                <a:extLst>
                  <a:ext uri="{0D108BD9-81ED-4DB2-BD59-A6C34878D82A}">
                    <a16:rowId xmlns:a16="http://schemas.microsoft.com/office/drawing/2014/main" val="2189497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00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F3130-862B-9DE7-8D4E-2A916A04B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DF65E08-E998-78F9-40E2-B287C0110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7E49E9-1EC2-61E4-D7CB-AA2ACE72E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6A4584-287C-93F3-240D-3D9DAF99E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u="none" strike="noStrike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☕ </a:t>
            </a:r>
            <a:r>
              <a:rPr lang="en-US" sz="5400" b="1" i="0" u="none" strike="noStrike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Pause</a:t>
            </a:r>
            <a:br>
              <a:rPr lang="en-US" sz="5400" b="0" i="0" u="none" strike="noStrike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endParaRPr lang="en-US" sz="54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95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1D64F6-1D77-C7D8-75BD-69B5A1780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/>
              <a:t>🗒 Bearbejdning af peerfeedback </a:t>
            </a:r>
            <a:endParaRPr lang="da-DK" sz="5400" dirty="0"/>
          </a:p>
        </p:txBody>
      </p:sp>
      <p:sp>
        <p:nvSpPr>
          <p:cNvPr id="3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D747C04C-A3A2-91C5-E536-33B4C2CBF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64628" cy="3105140"/>
          </a:xfrm>
        </p:spPr>
        <p:txBody>
          <a:bodyPr anchor="t">
            <a:no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700" dirty="0"/>
              <a:t>Skim alle de feedback-noter, jeres klassekammerater har skrevet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700" dirty="0"/>
              <a:t>Udvælg én eller to feedbackpunkter, som I synes, I fik mest ud af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700" dirty="0"/>
              <a:t>Tænk over:</a:t>
            </a:r>
          </a:p>
          <a:p>
            <a:pPr lvl="1">
              <a:lnSpc>
                <a:spcPct val="150000"/>
              </a:lnSpc>
            </a:pPr>
            <a:r>
              <a:rPr lang="da-DK" sz="1700" dirty="0"/>
              <a:t>Hvilken feedback var mest brugbar eller gav mest mening?</a:t>
            </a:r>
          </a:p>
          <a:p>
            <a:pPr lvl="1">
              <a:lnSpc>
                <a:spcPct val="150000"/>
              </a:lnSpc>
            </a:pPr>
            <a:r>
              <a:rPr lang="da-DK" sz="1700" dirty="0"/>
              <a:t>Hvorfor netop denne feedback?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700" dirty="0"/>
              <a:t>Forbered jer på at dele jeres refleksion kort i plenum bagefter</a:t>
            </a:r>
          </a:p>
        </p:txBody>
      </p:sp>
      <p:pic>
        <p:nvPicPr>
          <p:cNvPr id="4" name="Picture 14" descr="Smilende ansigt, Sticky Notes">
            <a:extLst>
              <a:ext uri="{FF2B5EF4-FFF2-40B4-BE49-F238E27FC236}">
                <a16:creationId xmlns:a16="http://schemas.microsoft.com/office/drawing/2014/main" id="{50BFFD2D-8CCE-7C08-2BA2-FF514EE6A4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46" r="30838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17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1EF609-0E77-8139-071A-5556BED0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A4824B2-0926-B195-B1B9-951A4BB76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BCB31E7-C82A-0421-68C8-E96975CD7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0736CD-7137-2090-47DE-9EA2AFAFD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🧠 </a:t>
            </a:r>
            <a:r>
              <a:rPr lang="en-US" sz="5400" b="0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Fælles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5400" b="0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opsamling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5400" b="0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og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5400" b="0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evaluering</a:t>
            </a:r>
            <a:b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068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56EE2C-A4AC-489A-ED42-0DDC5EC49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Tak for </a:t>
            </a:r>
            <a:r>
              <a:rPr lang="en-US" sz="7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denne</a:t>
            </a: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gang </a:t>
            </a: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</a:t>
            </a:r>
            <a:endParaRPr lang="en-US" sz="7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82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6615</TotalTime>
  <Words>326</Words>
  <Application>Microsoft Macintosh PowerPoint</Application>
  <PresentationFormat>Widescreen</PresentationFormat>
  <Paragraphs>61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-webkit-standard</vt:lpstr>
      <vt:lpstr>Aptos</vt:lpstr>
      <vt:lpstr>Arial</vt:lpstr>
      <vt:lpstr>Calibri</vt:lpstr>
      <vt:lpstr>Calibri Light</vt:lpstr>
      <vt:lpstr>Office-tema</vt:lpstr>
      <vt:lpstr>Webdesign</vt:lpstr>
      <vt:lpstr>Agenda</vt:lpstr>
      <vt:lpstr>Catch up fra sidst</vt:lpstr>
      <vt:lpstr>Præsentation og feedback</vt:lpstr>
      <vt:lpstr>Oversigt over præsentationsforløbet</vt:lpstr>
      <vt:lpstr>Link til websider</vt:lpstr>
      <vt:lpstr>☕ Pause </vt:lpstr>
      <vt:lpstr>🗒 Bearbejdning af peerfeedback </vt:lpstr>
      <vt:lpstr>🧠 Fælles opsamling og evaluering </vt:lpstr>
      <vt:lpstr>Tak for denne gang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</cp:lastModifiedBy>
  <cp:revision>110</cp:revision>
  <dcterms:created xsi:type="dcterms:W3CDTF">2020-11-11T11:15:43Z</dcterms:created>
  <dcterms:modified xsi:type="dcterms:W3CDTF">2025-05-01T06:50:31Z</dcterms:modified>
</cp:coreProperties>
</file>