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8" r:id="rId2"/>
  </p:sldIdLst>
  <p:sldSz cx="12192000" cy="6858000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80" d="100"/>
          <a:sy n="80" d="100"/>
        </p:scale>
        <p:origin x="100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992F8AA-4A71-77C9-47FA-746AD969E99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AF051FFD-E7BD-38A2-20BE-5299752C986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42D443C2-9DC3-6FD8-B085-52F7A4C3AF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49F8A2-E76D-4E8F-B1C0-1C93080B215A}" type="datetimeFigureOut">
              <a:rPr lang="da-DK" smtClean="0"/>
              <a:t>12-03-2024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93BBFA23-47A5-52BB-FC20-83A2031DE9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F828B644-7A01-5E91-F0FA-71693016C0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8EDE75-39E8-488F-9A55-6C16445C10AB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8139649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142EB4C-8C9F-D8E9-A6E2-8B96572988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4C5E88B6-DC98-047E-49B0-CC55C59AC92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C3874A4D-648E-1688-EFB7-AE25FF72C5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49F8A2-E76D-4E8F-B1C0-1C93080B215A}" type="datetimeFigureOut">
              <a:rPr lang="da-DK" smtClean="0"/>
              <a:t>12-03-2024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D2BEC820-7497-B5A7-E37C-81BA6A8AA5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C0A4532E-7C11-6B12-5DEF-27337A3B19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8EDE75-39E8-488F-9A55-6C16445C10AB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6344331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>
            <a:extLst>
              <a:ext uri="{FF2B5EF4-FFF2-40B4-BE49-F238E27FC236}">
                <a16:creationId xmlns:a16="http://schemas.microsoft.com/office/drawing/2014/main" id="{3FC8A1EE-E35A-A365-F96E-B5D684E244D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B415A0CF-E33B-C30D-2D89-5A7AB6D36FE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463CF409-1BD3-755A-22D5-F0890D7AEA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49F8A2-E76D-4E8F-B1C0-1C93080B215A}" type="datetimeFigureOut">
              <a:rPr lang="da-DK" smtClean="0"/>
              <a:t>12-03-2024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3A7A44C4-7C98-8352-F06A-45B70ED9E2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07F59863-4042-CF19-5C48-8C7E2FBB28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8EDE75-39E8-488F-9A55-6C16445C10AB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1032994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03CC5BE-456E-91C7-63E5-9D036C9D11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87CEA588-7212-E0C1-8A56-0F96D5BA03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3BF09516-1E66-A6B2-DF20-2978AD2E65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49F8A2-E76D-4E8F-B1C0-1C93080B215A}" type="datetimeFigureOut">
              <a:rPr lang="da-DK" smtClean="0"/>
              <a:t>12-03-2024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EFDE1AB4-BC2F-E78C-BFC0-198DDDCFCB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9D37130D-5E09-C45B-82F9-84652C6934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8EDE75-39E8-488F-9A55-6C16445C10AB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6002785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484787B-7B53-8127-D7BF-033958FC8E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BC82AC59-B435-AF2F-5087-DF3E84F854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9EF54308-344C-493D-03D0-3EE8B1A7D7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49F8A2-E76D-4E8F-B1C0-1C93080B215A}" type="datetimeFigureOut">
              <a:rPr lang="da-DK" smtClean="0"/>
              <a:t>12-03-2024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3EAF85D4-1827-1780-82E5-6C74917539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699AD879-D9E7-0C6C-7A15-3DAAD2726D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8EDE75-39E8-488F-9A55-6C16445C10AB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3943516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0EF1316-A6AB-2027-6D3E-CA36178CD2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83D52A84-2882-1B33-8FED-6109211D1E0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07F17BFF-0493-BB87-6E27-97901BBF3A5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27299012-6A23-3A42-EDC9-FE98F97018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49F8A2-E76D-4E8F-B1C0-1C93080B215A}" type="datetimeFigureOut">
              <a:rPr lang="da-DK" smtClean="0"/>
              <a:t>12-03-2024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E5A28535-9CA6-34CA-B858-C06A47C2C7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B4FC0178-96B7-009E-B6EA-5A67958933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8EDE75-39E8-488F-9A55-6C16445C10AB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3255463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26BA9FF-CE7F-4152-F7A2-0687AF34E7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3BC2A8AC-F370-E8B8-C2D4-33217266E74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6E6D1537-2AC7-94A6-A696-BF1BA25923F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tekst 4">
            <a:extLst>
              <a:ext uri="{FF2B5EF4-FFF2-40B4-BE49-F238E27FC236}">
                <a16:creationId xmlns:a16="http://schemas.microsoft.com/office/drawing/2014/main" id="{7C98F3F6-0528-0F87-4A15-20D64E38181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6" name="Pladsholder til indhold 5">
            <a:extLst>
              <a:ext uri="{FF2B5EF4-FFF2-40B4-BE49-F238E27FC236}">
                <a16:creationId xmlns:a16="http://schemas.microsoft.com/office/drawing/2014/main" id="{4473386C-58DC-7972-8D7C-D969396F017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7" name="Pladsholder til dato 6">
            <a:extLst>
              <a:ext uri="{FF2B5EF4-FFF2-40B4-BE49-F238E27FC236}">
                <a16:creationId xmlns:a16="http://schemas.microsoft.com/office/drawing/2014/main" id="{C66EE843-3C0F-85A5-2990-A5A506BDF8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49F8A2-E76D-4E8F-B1C0-1C93080B215A}" type="datetimeFigureOut">
              <a:rPr lang="da-DK" smtClean="0"/>
              <a:t>12-03-2024</a:t>
            </a:fld>
            <a:endParaRPr lang="da-DK"/>
          </a:p>
        </p:txBody>
      </p:sp>
      <p:sp>
        <p:nvSpPr>
          <p:cNvPr id="8" name="Pladsholder til sidefod 7">
            <a:extLst>
              <a:ext uri="{FF2B5EF4-FFF2-40B4-BE49-F238E27FC236}">
                <a16:creationId xmlns:a16="http://schemas.microsoft.com/office/drawing/2014/main" id="{00BB0A76-F516-003B-A877-DB8A1EDAB3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slidenummer 8">
            <a:extLst>
              <a:ext uri="{FF2B5EF4-FFF2-40B4-BE49-F238E27FC236}">
                <a16:creationId xmlns:a16="http://schemas.microsoft.com/office/drawing/2014/main" id="{EC55E6D3-D634-71B1-60CB-6EF05B8C9B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8EDE75-39E8-488F-9A55-6C16445C10AB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2409711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0356A0B-85DF-7913-F186-88864A394C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dato 2">
            <a:extLst>
              <a:ext uri="{FF2B5EF4-FFF2-40B4-BE49-F238E27FC236}">
                <a16:creationId xmlns:a16="http://schemas.microsoft.com/office/drawing/2014/main" id="{F97AD99B-728B-BEDF-529C-6DF8ECE259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49F8A2-E76D-4E8F-B1C0-1C93080B215A}" type="datetimeFigureOut">
              <a:rPr lang="da-DK" smtClean="0"/>
              <a:t>12-03-2024</a:t>
            </a:fld>
            <a:endParaRPr lang="da-DK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D2828407-F2DA-F5A5-706A-FC92223B2B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8AE5951B-3D8B-0CA4-99A4-0F4213D2B7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8EDE75-39E8-488F-9A55-6C16445C10AB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7101344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>
            <a:extLst>
              <a:ext uri="{FF2B5EF4-FFF2-40B4-BE49-F238E27FC236}">
                <a16:creationId xmlns:a16="http://schemas.microsoft.com/office/drawing/2014/main" id="{CBEE13F9-9F9A-7F9F-5835-7F7F9200B7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49F8A2-E76D-4E8F-B1C0-1C93080B215A}" type="datetimeFigureOut">
              <a:rPr lang="da-DK" smtClean="0"/>
              <a:t>12-03-2024</a:t>
            </a:fld>
            <a:endParaRPr lang="da-DK"/>
          </a:p>
        </p:txBody>
      </p:sp>
      <p:sp>
        <p:nvSpPr>
          <p:cNvPr id="3" name="Pladsholder til sidefod 2">
            <a:extLst>
              <a:ext uri="{FF2B5EF4-FFF2-40B4-BE49-F238E27FC236}">
                <a16:creationId xmlns:a16="http://schemas.microsoft.com/office/drawing/2014/main" id="{A4DC5E9A-A2D0-3F11-D147-2947DD4AFE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CF6888C5-1E13-288B-386C-BD76091468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8EDE75-39E8-488F-9A55-6C16445C10AB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1562021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8E051EB-CA2B-2E26-5DD4-E02E3BAA77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493D2773-81B1-00FD-CE35-B55DC7B9ED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81EF24F4-B955-2941-25F3-454A644CD0B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5A988BC8-9A97-A9AC-F61D-6749C6F13E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49F8A2-E76D-4E8F-B1C0-1C93080B215A}" type="datetimeFigureOut">
              <a:rPr lang="da-DK" smtClean="0"/>
              <a:t>12-03-2024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E941AEAA-F3E5-5D09-CD45-15BEADE861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35DF7705-7D3F-6C57-D0ED-24CB18D792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8EDE75-39E8-488F-9A55-6C16445C10AB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2666006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EB58EE8-815C-631C-0CD6-9FE957E1B9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billede 2">
            <a:extLst>
              <a:ext uri="{FF2B5EF4-FFF2-40B4-BE49-F238E27FC236}">
                <a16:creationId xmlns:a16="http://schemas.microsoft.com/office/drawing/2014/main" id="{084153AF-69A5-FDB3-74C5-E10F5A56907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28A99845-E279-13C1-10E6-ACD9B6D80CC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A096E2B4-C5B4-93FE-26E9-DC172AFEF9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49F8A2-E76D-4E8F-B1C0-1C93080B215A}" type="datetimeFigureOut">
              <a:rPr lang="da-DK" smtClean="0"/>
              <a:t>12-03-2024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93B37B43-AC25-3999-A0A4-CF28581543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5B485253-A020-028D-D0FE-404F7F1C2D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8EDE75-39E8-488F-9A55-6C16445C10AB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158354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>
            <a:extLst>
              <a:ext uri="{FF2B5EF4-FFF2-40B4-BE49-F238E27FC236}">
                <a16:creationId xmlns:a16="http://schemas.microsoft.com/office/drawing/2014/main" id="{6BE8E9D3-D92E-242B-EEFC-2190983854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A05F7F7C-0763-FF5E-B6F3-1A11C82803F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460DC72A-02AA-BBFD-C81D-09915CD9DAA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749F8A2-E76D-4E8F-B1C0-1C93080B215A}" type="datetimeFigureOut">
              <a:rPr lang="da-DK" smtClean="0"/>
              <a:t>12-03-2024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CBD7A197-B75A-AEDB-2463-7148DEFD7EB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FEAEABD2-B23F-ED42-2B7D-3C4206233EA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28EDE75-39E8-488F-9A55-6C16445C10AB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6305452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Beschleunigung und Entfremdung – Wikipedia">
            <a:extLst>
              <a:ext uri="{FF2B5EF4-FFF2-40B4-BE49-F238E27FC236}">
                <a16:creationId xmlns:a16="http://schemas.microsoft.com/office/drawing/2014/main" id="{B0486C8A-6030-111F-A73B-138BD808CFE7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2938" y="1312863"/>
            <a:ext cx="7600950" cy="3113088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0" name="Picture 2" descr="Det vi ikke kan kontrollere! | Denglademand">
            <a:extLst>
              <a:ext uri="{FF2B5EF4-FFF2-40B4-BE49-F238E27FC236}">
                <a16:creationId xmlns:a16="http://schemas.microsoft.com/office/drawing/2014/main" id="{B74A065F-FD9F-4700-A41C-72F46181AC7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367" r="25365" b="-2"/>
          <a:stretch/>
        </p:blipFill>
        <p:spPr bwMode="auto">
          <a:xfrm>
            <a:off x="8318500" y="1312863"/>
            <a:ext cx="3228975" cy="3113088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9F716D8B-0D26-47C4-8C5E-98B44EED7F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358141"/>
            <a:ext cx="10515600" cy="942664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52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Rosa und Beschleuningsgesellschaft</a:t>
            </a:r>
          </a:p>
        </p:txBody>
      </p:sp>
    </p:spTree>
    <p:extLst>
      <p:ext uri="{BB962C8B-B14F-4D97-AF65-F5344CB8AC3E}">
        <p14:creationId xmlns:p14="http://schemas.microsoft.com/office/powerpoint/2010/main" val="10097727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3</Words>
  <Application>Microsoft Office PowerPoint</Application>
  <PresentationFormat>Widescreen</PresentationFormat>
  <Paragraphs>1</Paragraphs>
  <Slides>1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3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Office-tema</vt:lpstr>
      <vt:lpstr>Rosa und Beschleuningsgesellschaft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Rosa und Beschleuningsgesellschaft</dc:title>
  <dc:creator>Maj Fisker Jensen</dc:creator>
  <cp:lastModifiedBy>Maj Fisker Jensen</cp:lastModifiedBy>
  <cp:revision>1</cp:revision>
  <dcterms:created xsi:type="dcterms:W3CDTF">2024-03-12T13:18:28Z</dcterms:created>
  <dcterms:modified xsi:type="dcterms:W3CDTF">2024-03-12T13:19:29Z</dcterms:modified>
</cp:coreProperties>
</file>