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8" r:id="rId6"/>
    <p:sldId id="269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Ruth Neckermann" userId="a13d652d-f926-45b0-a4a2-e69f434846ad" providerId="ADAL" clId="{0439E98D-A470-490C-9F90-8B03DA4A3BC5}"/>
    <pc:docChg chg="custSel addSld delSld modSld">
      <pc:chgData name="Christine Ruth Neckermann" userId="a13d652d-f926-45b0-a4a2-e69f434846ad" providerId="ADAL" clId="{0439E98D-A470-490C-9F90-8B03DA4A3BC5}" dt="2024-09-30T07:30:41.587" v="966" actId="2696"/>
      <pc:docMkLst>
        <pc:docMk/>
      </pc:docMkLst>
      <pc:sldChg chg="addSp modSp mod setBg">
        <pc:chgData name="Christine Ruth Neckermann" userId="a13d652d-f926-45b0-a4a2-e69f434846ad" providerId="ADAL" clId="{0439E98D-A470-490C-9F90-8B03DA4A3BC5}" dt="2024-09-30T07:26:21.033" v="508" actId="26606"/>
        <pc:sldMkLst>
          <pc:docMk/>
          <pc:sldMk cId="2491008010" sldId="257"/>
        </pc:sldMkLst>
        <pc:spChg chg="mod">
          <ac:chgData name="Christine Ruth Neckermann" userId="a13d652d-f926-45b0-a4a2-e69f434846ad" providerId="ADAL" clId="{0439E98D-A470-490C-9F90-8B03DA4A3BC5}" dt="2024-09-30T07:26:21.033" v="508" actId="26606"/>
          <ac:spMkLst>
            <pc:docMk/>
            <pc:sldMk cId="2491008010" sldId="257"/>
            <ac:spMk id="2" creationId="{FB162BB1-CC55-B757-0FBF-FDB0BF93D617}"/>
          </ac:spMkLst>
        </pc:spChg>
        <pc:spChg chg="mod">
          <ac:chgData name="Christine Ruth Neckermann" userId="a13d652d-f926-45b0-a4a2-e69f434846ad" providerId="ADAL" clId="{0439E98D-A470-490C-9F90-8B03DA4A3BC5}" dt="2024-09-30T07:26:21.033" v="508" actId="26606"/>
          <ac:spMkLst>
            <pc:docMk/>
            <pc:sldMk cId="2491008010" sldId="257"/>
            <ac:spMk id="3" creationId="{9B056A1F-CDAB-7937-3C2B-E4F277E94947}"/>
          </ac:spMkLst>
        </pc:spChg>
        <pc:spChg chg="add">
          <ac:chgData name="Christine Ruth Neckermann" userId="a13d652d-f926-45b0-a4a2-e69f434846ad" providerId="ADAL" clId="{0439E98D-A470-490C-9F90-8B03DA4A3BC5}" dt="2024-09-30T07:26:21.033" v="508" actId="26606"/>
          <ac:spMkLst>
            <pc:docMk/>
            <pc:sldMk cId="2491008010" sldId="257"/>
            <ac:spMk id="9" creationId="{1B7C4707-9C68-44ED-A6DE-88FF7A50F452}"/>
          </ac:spMkLst>
        </pc:spChg>
        <pc:spChg chg="add">
          <ac:chgData name="Christine Ruth Neckermann" userId="a13d652d-f926-45b0-a4a2-e69f434846ad" providerId="ADAL" clId="{0439E98D-A470-490C-9F90-8B03DA4A3BC5}" dt="2024-09-30T07:26:21.033" v="508" actId="26606"/>
          <ac:spMkLst>
            <pc:docMk/>
            <pc:sldMk cId="2491008010" sldId="257"/>
            <ac:spMk id="11" creationId="{B69060A4-9EDF-4FB5-87A8-A9FC83E446DE}"/>
          </ac:spMkLst>
        </pc:spChg>
        <pc:spChg chg="add">
          <ac:chgData name="Christine Ruth Neckermann" userId="a13d652d-f926-45b0-a4a2-e69f434846ad" providerId="ADAL" clId="{0439E98D-A470-490C-9F90-8B03DA4A3BC5}" dt="2024-09-30T07:26:21.033" v="508" actId="26606"/>
          <ac:spMkLst>
            <pc:docMk/>
            <pc:sldMk cId="2491008010" sldId="257"/>
            <ac:spMk id="13" creationId="{E937A4B0-1638-4AFA-91A5-60F8BB498C88}"/>
          </ac:spMkLst>
        </pc:spChg>
        <pc:spChg chg="add">
          <ac:chgData name="Christine Ruth Neckermann" userId="a13d652d-f926-45b0-a4a2-e69f434846ad" providerId="ADAL" clId="{0439E98D-A470-490C-9F90-8B03DA4A3BC5}" dt="2024-09-30T07:26:21.033" v="508" actId="26606"/>
          <ac:spMkLst>
            <pc:docMk/>
            <pc:sldMk cId="2491008010" sldId="257"/>
            <ac:spMk id="15" creationId="{60376AD7-5814-4A2B-B3FC-395355E39461}"/>
          </ac:spMkLst>
        </pc:spChg>
        <pc:grpChg chg="add">
          <ac:chgData name="Christine Ruth Neckermann" userId="a13d652d-f926-45b0-a4a2-e69f434846ad" providerId="ADAL" clId="{0439E98D-A470-490C-9F90-8B03DA4A3BC5}" dt="2024-09-30T07:26:21.033" v="508" actId="26606"/>
          <ac:grpSpMkLst>
            <pc:docMk/>
            <pc:sldMk cId="2491008010" sldId="257"/>
            <ac:grpSpMk id="17" creationId="{D2D2835C-DDE9-4332-9476-94B711F05374}"/>
          </ac:grpSpMkLst>
        </pc:grpChg>
        <pc:picChg chg="add">
          <ac:chgData name="Christine Ruth Neckermann" userId="a13d652d-f926-45b0-a4a2-e69f434846ad" providerId="ADAL" clId="{0439E98D-A470-490C-9F90-8B03DA4A3BC5}" dt="2024-09-30T07:26:21.033" v="508" actId="26606"/>
          <ac:picMkLst>
            <pc:docMk/>
            <pc:sldMk cId="2491008010" sldId="257"/>
            <ac:picMk id="5" creationId="{3F1A6EC8-7D73-267F-5452-6B7A4D732DA9}"/>
          </ac:picMkLst>
        </pc:picChg>
      </pc:sldChg>
      <pc:sldChg chg="modSp mod">
        <pc:chgData name="Christine Ruth Neckermann" userId="a13d652d-f926-45b0-a4a2-e69f434846ad" providerId="ADAL" clId="{0439E98D-A470-490C-9F90-8B03DA4A3BC5}" dt="2024-09-30T07:26:43.235" v="509" actId="255"/>
        <pc:sldMkLst>
          <pc:docMk/>
          <pc:sldMk cId="3456023136" sldId="258"/>
        </pc:sldMkLst>
        <pc:spChg chg="mod">
          <ac:chgData name="Christine Ruth Neckermann" userId="a13d652d-f926-45b0-a4a2-e69f434846ad" providerId="ADAL" clId="{0439E98D-A470-490C-9F90-8B03DA4A3BC5}" dt="2024-09-30T07:26:43.235" v="509" actId="255"/>
          <ac:spMkLst>
            <pc:docMk/>
            <pc:sldMk cId="3456023136" sldId="258"/>
            <ac:spMk id="3" creationId="{8D0023CD-5743-5D7F-D04E-0B8A5ABF9323}"/>
          </ac:spMkLst>
        </pc:spChg>
      </pc:sldChg>
      <pc:sldChg chg="modSp mod">
        <pc:chgData name="Christine Ruth Neckermann" userId="a13d652d-f926-45b0-a4a2-e69f434846ad" providerId="ADAL" clId="{0439E98D-A470-490C-9F90-8B03DA4A3BC5}" dt="2024-09-30T07:25:38.622" v="507" actId="255"/>
        <pc:sldMkLst>
          <pc:docMk/>
          <pc:sldMk cId="4206546973" sldId="259"/>
        </pc:sldMkLst>
        <pc:spChg chg="mod">
          <ac:chgData name="Christine Ruth Neckermann" userId="a13d652d-f926-45b0-a4a2-e69f434846ad" providerId="ADAL" clId="{0439E98D-A470-490C-9F90-8B03DA4A3BC5}" dt="2024-09-30T07:25:24.863" v="505" actId="14100"/>
          <ac:spMkLst>
            <pc:docMk/>
            <pc:sldMk cId="4206546973" sldId="259"/>
            <ac:spMk id="2" creationId="{109C015A-9A38-8EEC-C5BD-4A14888DE612}"/>
          </ac:spMkLst>
        </pc:spChg>
        <pc:spChg chg="mod">
          <ac:chgData name="Christine Ruth Neckermann" userId="a13d652d-f926-45b0-a4a2-e69f434846ad" providerId="ADAL" clId="{0439E98D-A470-490C-9F90-8B03DA4A3BC5}" dt="2024-09-30T07:25:38.622" v="507" actId="255"/>
          <ac:spMkLst>
            <pc:docMk/>
            <pc:sldMk cId="4206546973" sldId="259"/>
            <ac:spMk id="3" creationId="{ED05F4B9-8ED3-D236-76EE-4E187020C956}"/>
          </ac:spMkLst>
        </pc:spChg>
      </pc:sldChg>
      <pc:sldChg chg="del">
        <pc:chgData name="Christine Ruth Neckermann" userId="a13d652d-f926-45b0-a4a2-e69f434846ad" providerId="ADAL" clId="{0439E98D-A470-490C-9F90-8B03DA4A3BC5}" dt="2024-09-30T07:24:49.368" v="503" actId="2696"/>
        <pc:sldMkLst>
          <pc:docMk/>
          <pc:sldMk cId="2022956373" sldId="260"/>
        </pc:sldMkLst>
      </pc:sldChg>
      <pc:sldChg chg="del">
        <pc:chgData name="Christine Ruth Neckermann" userId="a13d652d-f926-45b0-a4a2-e69f434846ad" providerId="ADAL" clId="{0439E98D-A470-490C-9F90-8B03DA4A3BC5}" dt="2024-09-30T07:24:06.646" v="501" actId="2696"/>
        <pc:sldMkLst>
          <pc:docMk/>
          <pc:sldMk cId="1746225667" sldId="261"/>
        </pc:sldMkLst>
      </pc:sldChg>
      <pc:sldChg chg="del">
        <pc:chgData name="Christine Ruth Neckermann" userId="a13d652d-f926-45b0-a4a2-e69f434846ad" providerId="ADAL" clId="{0439E98D-A470-490C-9F90-8B03DA4A3BC5}" dt="2024-09-30T07:24:10.741" v="502" actId="2696"/>
        <pc:sldMkLst>
          <pc:docMk/>
          <pc:sldMk cId="505263534" sldId="262"/>
        </pc:sldMkLst>
      </pc:sldChg>
      <pc:sldChg chg="del">
        <pc:chgData name="Christine Ruth Neckermann" userId="a13d652d-f926-45b0-a4a2-e69f434846ad" providerId="ADAL" clId="{0439E98D-A470-490C-9F90-8B03DA4A3BC5}" dt="2024-09-30T07:30:41.587" v="966" actId="2696"/>
        <pc:sldMkLst>
          <pc:docMk/>
          <pc:sldMk cId="2447165099" sldId="267"/>
        </pc:sldMkLst>
      </pc:sldChg>
      <pc:sldChg chg="addSp modSp new mod setBg">
        <pc:chgData name="Christine Ruth Neckermann" userId="a13d652d-f926-45b0-a4a2-e69f434846ad" providerId="ADAL" clId="{0439E98D-A470-490C-9F90-8B03DA4A3BC5}" dt="2024-09-30T07:23:34.997" v="500" actId="255"/>
        <pc:sldMkLst>
          <pc:docMk/>
          <pc:sldMk cId="990930481" sldId="268"/>
        </pc:sldMkLst>
        <pc:spChg chg="mod">
          <ac:chgData name="Christine Ruth Neckermann" userId="a13d652d-f926-45b0-a4a2-e69f434846ad" providerId="ADAL" clId="{0439E98D-A470-490C-9F90-8B03DA4A3BC5}" dt="2024-09-30T07:23:12.497" v="498" actId="26606"/>
          <ac:spMkLst>
            <pc:docMk/>
            <pc:sldMk cId="990930481" sldId="268"/>
            <ac:spMk id="2" creationId="{0E3E6134-6D0A-A9F6-7B88-D388BCC7C798}"/>
          </ac:spMkLst>
        </pc:spChg>
        <pc:spChg chg="mod">
          <ac:chgData name="Christine Ruth Neckermann" userId="a13d652d-f926-45b0-a4a2-e69f434846ad" providerId="ADAL" clId="{0439E98D-A470-490C-9F90-8B03DA4A3BC5}" dt="2024-09-30T07:23:34.997" v="500" actId="255"/>
          <ac:spMkLst>
            <pc:docMk/>
            <pc:sldMk cId="990930481" sldId="268"/>
            <ac:spMk id="3" creationId="{6DB19768-E74A-68D3-2288-B71A6CDD5B8C}"/>
          </ac:spMkLst>
        </pc:spChg>
        <pc:spChg chg="add">
          <ac:chgData name="Christine Ruth Neckermann" userId="a13d652d-f926-45b0-a4a2-e69f434846ad" providerId="ADAL" clId="{0439E98D-A470-490C-9F90-8B03DA4A3BC5}" dt="2024-09-30T07:23:12.497" v="498" actId="26606"/>
          <ac:spMkLst>
            <pc:docMk/>
            <pc:sldMk cId="990930481" sldId="268"/>
            <ac:spMk id="10" creationId="{40F9F56E-5A69-4F79-A578-5963B46C141E}"/>
          </ac:spMkLst>
        </pc:spChg>
        <pc:spChg chg="add">
          <ac:chgData name="Christine Ruth Neckermann" userId="a13d652d-f926-45b0-a4a2-e69f434846ad" providerId="ADAL" clId="{0439E98D-A470-490C-9F90-8B03DA4A3BC5}" dt="2024-09-30T07:23:12.497" v="498" actId="26606"/>
          <ac:spMkLst>
            <pc:docMk/>
            <pc:sldMk cId="990930481" sldId="268"/>
            <ac:spMk id="12" creationId="{E99323BC-1B70-447E-A2E4-BD7851671A1E}"/>
          </ac:spMkLst>
        </pc:spChg>
        <pc:spChg chg="add">
          <ac:chgData name="Christine Ruth Neckermann" userId="a13d652d-f926-45b0-a4a2-e69f434846ad" providerId="ADAL" clId="{0439E98D-A470-490C-9F90-8B03DA4A3BC5}" dt="2024-09-30T07:23:12.497" v="498" actId="26606"/>
          <ac:spMkLst>
            <pc:docMk/>
            <pc:sldMk cId="990930481" sldId="268"/>
            <ac:spMk id="14" creationId="{1FFF5263-8C19-4573-8C94-FC74D1ED10D8}"/>
          </ac:spMkLst>
        </pc:spChg>
        <pc:spChg chg="add">
          <ac:chgData name="Christine Ruth Neckermann" userId="a13d652d-f926-45b0-a4a2-e69f434846ad" providerId="ADAL" clId="{0439E98D-A470-490C-9F90-8B03DA4A3BC5}" dt="2024-09-30T07:23:12.497" v="498" actId="26606"/>
          <ac:spMkLst>
            <pc:docMk/>
            <pc:sldMk cId="990930481" sldId="268"/>
            <ac:spMk id="22" creationId="{5EC04BFF-C178-43B0-9567-EEA423F5C130}"/>
          </ac:spMkLst>
        </pc:spChg>
        <pc:grpChg chg="add">
          <ac:chgData name="Christine Ruth Neckermann" userId="a13d652d-f926-45b0-a4a2-e69f434846ad" providerId="ADAL" clId="{0439E98D-A470-490C-9F90-8B03DA4A3BC5}" dt="2024-09-30T07:23:12.497" v="498" actId="26606"/>
          <ac:grpSpMkLst>
            <pc:docMk/>
            <pc:sldMk cId="990930481" sldId="268"/>
            <ac:grpSpMk id="16" creationId="{A02066EC-92CE-4F17-AB46-346119D15C6A}"/>
          </ac:grpSpMkLst>
        </pc:grpChg>
        <pc:picChg chg="add">
          <ac:chgData name="Christine Ruth Neckermann" userId="a13d652d-f926-45b0-a4a2-e69f434846ad" providerId="ADAL" clId="{0439E98D-A470-490C-9F90-8B03DA4A3BC5}" dt="2024-09-30T07:23:12.497" v="498" actId="26606"/>
          <ac:picMkLst>
            <pc:docMk/>
            <pc:sldMk cId="990930481" sldId="268"/>
            <ac:picMk id="7" creationId="{01B4DC1E-4920-51FC-4DA3-6E2825A9C2B5}"/>
          </ac:picMkLst>
        </pc:picChg>
      </pc:sldChg>
      <pc:sldChg chg="addSp delSp modSp new mod setBg">
        <pc:chgData name="Christine Ruth Neckermann" userId="a13d652d-f926-45b0-a4a2-e69f434846ad" providerId="ADAL" clId="{0439E98D-A470-490C-9F90-8B03DA4A3BC5}" dt="2024-09-30T07:30:18.984" v="965" actId="26606"/>
        <pc:sldMkLst>
          <pc:docMk/>
          <pc:sldMk cId="1406102346" sldId="269"/>
        </pc:sldMkLst>
        <pc:spChg chg="mod">
          <ac:chgData name="Christine Ruth Neckermann" userId="a13d652d-f926-45b0-a4a2-e69f434846ad" providerId="ADAL" clId="{0439E98D-A470-490C-9F90-8B03DA4A3BC5}" dt="2024-09-30T07:30:18.984" v="965" actId="26606"/>
          <ac:spMkLst>
            <pc:docMk/>
            <pc:sldMk cId="1406102346" sldId="269"/>
            <ac:spMk id="2" creationId="{676CC3A3-A5CD-6D96-3AEF-D06416F62E19}"/>
          </ac:spMkLst>
        </pc:spChg>
        <pc:spChg chg="del mod">
          <ac:chgData name="Christine Ruth Neckermann" userId="a13d652d-f926-45b0-a4a2-e69f434846ad" providerId="ADAL" clId="{0439E98D-A470-490C-9F90-8B03DA4A3BC5}" dt="2024-09-30T07:30:18.984" v="965" actId="26606"/>
          <ac:spMkLst>
            <pc:docMk/>
            <pc:sldMk cId="1406102346" sldId="269"/>
            <ac:spMk id="3" creationId="{1AA664C5-91BC-6AFB-0DEE-83E7DA0E0081}"/>
          </ac:spMkLst>
        </pc:spChg>
        <pc:spChg chg="add">
          <ac:chgData name="Christine Ruth Neckermann" userId="a13d652d-f926-45b0-a4a2-e69f434846ad" providerId="ADAL" clId="{0439E98D-A470-490C-9F90-8B03DA4A3BC5}" dt="2024-09-30T07:30:18.984" v="965" actId="26606"/>
          <ac:spMkLst>
            <pc:docMk/>
            <pc:sldMk cId="1406102346" sldId="269"/>
            <ac:spMk id="9" creationId="{F6FCDB90-252A-4C33-9D37-81BDFD5DB1FB}"/>
          </ac:spMkLst>
        </pc:spChg>
        <pc:grpChg chg="add">
          <ac:chgData name="Christine Ruth Neckermann" userId="a13d652d-f926-45b0-a4a2-e69f434846ad" providerId="ADAL" clId="{0439E98D-A470-490C-9F90-8B03DA4A3BC5}" dt="2024-09-30T07:30:18.984" v="965" actId="26606"/>
          <ac:grpSpMkLst>
            <pc:docMk/>
            <pc:sldMk cId="1406102346" sldId="269"/>
            <ac:grpSpMk id="11" creationId="{4F197C31-D2AA-44C4-8CDC-69CB5636329B}"/>
          </ac:grpSpMkLst>
        </pc:grpChg>
        <pc:graphicFrameChg chg="add">
          <ac:chgData name="Christine Ruth Neckermann" userId="a13d652d-f926-45b0-a4a2-e69f434846ad" providerId="ADAL" clId="{0439E98D-A470-490C-9F90-8B03DA4A3BC5}" dt="2024-09-30T07:30:18.984" v="965" actId="26606"/>
          <ac:graphicFrameMkLst>
            <pc:docMk/>
            <pc:sldMk cId="1406102346" sldId="269"/>
            <ac:graphicFrameMk id="5" creationId="{F4A8A115-DF8A-7E63-4A92-2AE4C54874AB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AAACCB-6C54-45F6-8991-5F3C720A324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7135238-E2F6-4A5D-86A8-5CDB96F17D4C}">
      <dgm:prSet/>
      <dgm:spPr/>
      <dgm:t>
        <a:bodyPr/>
        <a:lstStyle/>
        <a:p>
          <a:r>
            <a:rPr lang="da-DK"/>
            <a:t>Har du spørgsmål?</a:t>
          </a:r>
          <a:endParaRPr lang="en-US"/>
        </a:p>
      </dgm:t>
    </dgm:pt>
    <dgm:pt modelId="{3BDE76C8-9998-469A-838A-4F4062AE11F1}" type="parTrans" cxnId="{5FDA6C53-6ACC-4DCA-A170-B3897D37A32C}">
      <dgm:prSet/>
      <dgm:spPr/>
      <dgm:t>
        <a:bodyPr/>
        <a:lstStyle/>
        <a:p>
          <a:endParaRPr lang="en-US"/>
        </a:p>
      </dgm:t>
    </dgm:pt>
    <dgm:pt modelId="{D8280D08-6A94-4EE5-B066-407AAB83C663}" type="sibTrans" cxnId="{5FDA6C53-6ACC-4DCA-A170-B3897D37A32C}">
      <dgm:prSet/>
      <dgm:spPr/>
      <dgm:t>
        <a:bodyPr/>
        <a:lstStyle/>
        <a:p>
          <a:endParaRPr lang="en-US"/>
        </a:p>
      </dgm:t>
    </dgm:pt>
    <dgm:pt modelId="{A35575CA-867C-4A02-923B-79E52D9FE42F}">
      <dgm:prSet/>
      <dgm:spPr/>
      <dgm:t>
        <a:bodyPr/>
        <a:lstStyle/>
        <a:p>
          <a:r>
            <a:rPr lang="da-DK"/>
            <a:t>SprogCoaching er et tilbud eksklusivt for tysk A hold </a:t>
          </a:r>
          <a:r>
            <a:rPr lang="da-DK">
              <a:sym typeface="Wingdings" panose="05000000000000000000" pitchFamily="2" charset="2"/>
            </a:rPr>
            <a:t></a:t>
          </a:r>
          <a:endParaRPr lang="en-US"/>
        </a:p>
      </dgm:t>
    </dgm:pt>
    <dgm:pt modelId="{523D80DC-3B1A-474D-8DB6-5A78321D095F}" type="parTrans" cxnId="{A86080A1-0E93-4478-8315-3C74BF8F0A40}">
      <dgm:prSet/>
      <dgm:spPr/>
      <dgm:t>
        <a:bodyPr/>
        <a:lstStyle/>
        <a:p>
          <a:endParaRPr lang="en-US"/>
        </a:p>
      </dgm:t>
    </dgm:pt>
    <dgm:pt modelId="{4EA4229A-856F-4F6B-8EDA-67475B7D4CE2}" type="sibTrans" cxnId="{A86080A1-0E93-4478-8315-3C74BF8F0A40}">
      <dgm:prSet/>
      <dgm:spPr/>
      <dgm:t>
        <a:bodyPr/>
        <a:lstStyle/>
        <a:p>
          <a:endParaRPr lang="en-US"/>
        </a:p>
      </dgm:t>
    </dgm:pt>
    <dgm:pt modelId="{4C389362-BD60-422D-BD28-0953F9B0D7B4}">
      <dgm:prSet/>
      <dgm:spPr/>
      <dgm:t>
        <a:bodyPr/>
        <a:lstStyle/>
        <a:p>
          <a:r>
            <a:rPr lang="da-DK"/>
            <a:t>Kontakt mig gerne direkte og aftal en tid: Christine Neckermann, RN</a:t>
          </a:r>
          <a:endParaRPr lang="en-US"/>
        </a:p>
      </dgm:t>
    </dgm:pt>
    <dgm:pt modelId="{73201F79-FD49-43E8-82A6-F9B75C89F2B1}" type="parTrans" cxnId="{8823ABFE-8FAC-4BFB-BB69-0B25BB6F9E24}">
      <dgm:prSet/>
      <dgm:spPr/>
      <dgm:t>
        <a:bodyPr/>
        <a:lstStyle/>
        <a:p>
          <a:endParaRPr lang="en-US"/>
        </a:p>
      </dgm:t>
    </dgm:pt>
    <dgm:pt modelId="{76BCB042-2128-445A-9B72-BACF52E8A546}" type="sibTrans" cxnId="{8823ABFE-8FAC-4BFB-BB69-0B25BB6F9E24}">
      <dgm:prSet/>
      <dgm:spPr/>
      <dgm:t>
        <a:bodyPr/>
        <a:lstStyle/>
        <a:p>
          <a:endParaRPr lang="en-US"/>
        </a:p>
      </dgm:t>
    </dgm:pt>
    <dgm:pt modelId="{3B5A21AF-F640-42C1-8B52-DBA03001BCDA}">
      <dgm:prSet/>
      <dgm:spPr/>
      <dgm:t>
        <a:bodyPr/>
        <a:lstStyle/>
        <a:p>
          <a:r>
            <a:rPr lang="da-DK"/>
            <a:t>Jeg ser frem til nogle gode samtaler!</a:t>
          </a:r>
          <a:endParaRPr lang="en-US"/>
        </a:p>
      </dgm:t>
    </dgm:pt>
    <dgm:pt modelId="{2FB7F806-1584-4225-B02B-39B5D5876F17}" type="parTrans" cxnId="{5837A851-9960-4208-BCA1-33CCDB4A2FFF}">
      <dgm:prSet/>
      <dgm:spPr/>
      <dgm:t>
        <a:bodyPr/>
        <a:lstStyle/>
        <a:p>
          <a:endParaRPr lang="en-US"/>
        </a:p>
      </dgm:t>
    </dgm:pt>
    <dgm:pt modelId="{DF50724D-0286-4F5B-A034-58594FE2629D}" type="sibTrans" cxnId="{5837A851-9960-4208-BCA1-33CCDB4A2FFF}">
      <dgm:prSet/>
      <dgm:spPr/>
      <dgm:t>
        <a:bodyPr/>
        <a:lstStyle/>
        <a:p>
          <a:endParaRPr lang="en-US"/>
        </a:p>
      </dgm:t>
    </dgm:pt>
    <dgm:pt modelId="{33D792ED-18BD-490B-9A4D-FE428180EBC4}" type="pres">
      <dgm:prSet presAssocID="{58AAACCB-6C54-45F6-8991-5F3C720A3246}" presName="linear" presStyleCnt="0">
        <dgm:presLayoutVars>
          <dgm:animLvl val="lvl"/>
          <dgm:resizeHandles val="exact"/>
        </dgm:presLayoutVars>
      </dgm:prSet>
      <dgm:spPr/>
    </dgm:pt>
    <dgm:pt modelId="{5C7CA6E7-5AB1-4DDB-AB7B-E9F16467F8E5}" type="pres">
      <dgm:prSet presAssocID="{37135238-E2F6-4A5D-86A8-5CDB96F17D4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98567F4-0DE6-4005-834A-EDE3761D132C}" type="pres">
      <dgm:prSet presAssocID="{D8280D08-6A94-4EE5-B066-407AAB83C663}" presName="spacer" presStyleCnt="0"/>
      <dgm:spPr/>
    </dgm:pt>
    <dgm:pt modelId="{9DD5DD00-CF0D-48B8-8B11-578BC2A23C19}" type="pres">
      <dgm:prSet presAssocID="{A35575CA-867C-4A02-923B-79E52D9FE42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CBF7AD1-359B-4015-AA50-7478596303A5}" type="pres">
      <dgm:prSet presAssocID="{4EA4229A-856F-4F6B-8EDA-67475B7D4CE2}" presName="spacer" presStyleCnt="0"/>
      <dgm:spPr/>
    </dgm:pt>
    <dgm:pt modelId="{D71A4072-A5CB-449D-88C2-D320BBE8289F}" type="pres">
      <dgm:prSet presAssocID="{4C389362-BD60-422D-BD28-0953F9B0D7B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F551CDB-9116-4A35-9378-3760BBF97CDD}" type="pres">
      <dgm:prSet presAssocID="{76BCB042-2128-445A-9B72-BACF52E8A546}" presName="spacer" presStyleCnt="0"/>
      <dgm:spPr/>
    </dgm:pt>
    <dgm:pt modelId="{E21AC0B4-AAE2-4D0C-8111-CDD7626F5B83}" type="pres">
      <dgm:prSet presAssocID="{3B5A21AF-F640-42C1-8B52-DBA03001BCD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9892026-853D-4C4E-A329-5E49BD32EEF3}" type="presOf" srcId="{A35575CA-867C-4A02-923B-79E52D9FE42F}" destId="{9DD5DD00-CF0D-48B8-8B11-578BC2A23C19}" srcOrd="0" destOrd="0" presId="urn:microsoft.com/office/officeart/2005/8/layout/vList2"/>
    <dgm:cxn modelId="{5837A851-9960-4208-BCA1-33CCDB4A2FFF}" srcId="{58AAACCB-6C54-45F6-8991-5F3C720A3246}" destId="{3B5A21AF-F640-42C1-8B52-DBA03001BCDA}" srcOrd="3" destOrd="0" parTransId="{2FB7F806-1584-4225-B02B-39B5D5876F17}" sibTransId="{DF50724D-0286-4F5B-A034-58594FE2629D}"/>
    <dgm:cxn modelId="{5FDA6C53-6ACC-4DCA-A170-B3897D37A32C}" srcId="{58AAACCB-6C54-45F6-8991-5F3C720A3246}" destId="{37135238-E2F6-4A5D-86A8-5CDB96F17D4C}" srcOrd="0" destOrd="0" parTransId="{3BDE76C8-9998-469A-838A-4F4062AE11F1}" sibTransId="{D8280D08-6A94-4EE5-B066-407AAB83C663}"/>
    <dgm:cxn modelId="{4DC8F758-B49E-42B5-847A-927F86400057}" type="presOf" srcId="{37135238-E2F6-4A5D-86A8-5CDB96F17D4C}" destId="{5C7CA6E7-5AB1-4DDB-AB7B-E9F16467F8E5}" srcOrd="0" destOrd="0" presId="urn:microsoft.com/office/officeart/2005/8/layout/vList2"/>
    <dgm:cxn modelId="{A86080A1-0E93-4478-8315-3C74BF8F0A40}" srcId="{58AAACCB-6C54-45F6-8991-5F3C720A3246}" destId="{A35575CA-867C-4A02-923B-79E52D9FE42F}" srcOrd="1" destOrd="0" parTransId="{523D80DC-3B1A-474D-8DB6-5A78321D095F}" sibTransId="{4EA4229A-856F-4F6B-8EDA-67475B7D4CE2}"/>
    <dgm:cxn modelId="{018A79AD-4EDF-44F0-BDFC-E0E504A3A7B9}" type="presOf" srcId="{58AAACCB-6C54-45F6-8991-5F3C720A3246}" destId="{33D792ED-18BD-490B-9A4D-FE428180EBC4}" srcOrd="0" destOrd="0" presId="urn:microsoft.com/office/officeart/2005/8/layout/vList2"/>
    <dgm:cxn modelId="{FDBFEAC0-0514-4DF1-A92B-8B13650CA735}" type="presOf" srcId="{3B5A21AF-F640-42C1-8B52-DBA03001BCDA}" destId="{E21AC0B4-AAE2-4D0C-8111-CDD7626F5B83}" srcOrd="0" destOrd="0" presId="urn:microsoft.com/office/officeart/2005/8/layout/vList2"/>
    <dgm:cxn modelId="{1196ADE0-D737-47A3-BEE0-D873379AB97F}" type="presOf" srcId="{4C389362-BD60-422D-BD28-0953F9B0D7B4}" destId="{D71A4072-A5CB-449D-88C2-D320BBE8289F}" srcOrd="0" destOrd="0" presId="urn:microsoft.com/office/officeart/2005/8/layout/vList2"/>
    <dgm:cxn modelId="{8823ABFE-8FAC-4BFB-BB69-0B25BB6F9E24}" srcId="{58AAACCB-6C54-45F6-8991-5F3C720A3246}" destId="{4C389362-BD60-422D-BD28-0953F9B0D7B4}" srcOrd="2" destOrd="0" parTransId="{73201F79-FD49-43E8-82A6-F9B75C89F2B1}" sibTransId="{76BCB042-2128-445A-9B72-BACF52E8A546}"/>
    <dgm:cxn modelId="{3684F678-902E-476C-85C1-7C1BB3C7DE34}" type="presParOf" srcId="{33D792ED-18BD-490B-9A4D-FE428180EBC4}" destId="{5C7CA6E7-5AB1-4DDB-AB7B-E9F16467F8E5}" srcOrd="0" destOrd="0" presId="urn:microsoft.com/office/officeart/2005/8/layout/vList2"/>
    <dgm:cxn modelId="{E1AD4D85-91F8-4A48-897E-E6B1F9C5F499}" type="presParOf" srcId="{33D792ED-18BD-490B-9A4D-FE428180EBC4}" destId="{598567F4-0DE6-4005-834A-EDE3761D132C}" srcOrd="1" destOrd="0" presId="urn:microsoft.com/office/officeart/2005/8/layout/vList2"/>
    <dgm:cxn modelId="{22BDC67F-CE1B-4C98-8766-A59F4984ADCF}" type="presParOf" srcId="{33D792ED-18BD-490B-9A4D-FE428180EBC4}" destId="{9DD5DD00-CF0D-48B8-8B11-578BC2A23C19}" srcOrd="2" destOrd="0" presId="urn:microsoft.com/office/officeart/2005/8/layout/vList2"/>
    <dgm:cxn modelId="{31038328-0DC0-4CAF-998B-F87F1F04B7C8}" type="presParOf" srcId="{33D792ED-18BD-490B-9A4D-FE428180EBC4}" destId="{DCBF7AD1-359B-4015-AA50-7478596303A5}" srcOrd="3" destOrd="0" presId="urn:microsoft.com/office/officeart/2005/8/layout/vList2"/>
    <dgm:cxn modelId="{4DC57D69-E5C2-43B2-B9B7-9AF6CD14678F}" type="presParOf" srcId="{33D792ED-18BD-490B-9A4D-FE428180EBC4}" destId="{D71A4072-A5CB-449D-88C2-D320BBE8289F}" srcOrd="4" destOrd="0" presId="urn:microsoft.com/office/officeart/2005/8/layout/vList2"/>
    <dgm:cxn modelId="{48CB4EA7-967F-4214-ACB5-0CB6DE6D469F}" type="presParOf" srcId="{33D792ED-18BD-490B-9A4D-FE428180EBC4}" destId="{BF551CDB-9116-4A35-9378-3760BBF97CDD}" srcOrd="5" destOrd="0" presId="urn:microsoft.com/office/officeart/2005/8/layout/vList2"/>
    <dgm:cxn modelId="{08A15A6E-CD0B-41A5-A93D-D6591EF7DE72}" type="presParOf" srcId="{33D792ED-18BD-490B-9A4D-FE428180EBC4}" destId="{E21AC0B4-AAE2-4D0C-8111-CDD7626F5B8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CA6E7-5AB1-4DDB-AB7B-E9F16467F8E5}">
      <dsp:nvSpPr>
        <dsp:cNvPr id="0" name=""/>
        <dsp:cNvSpPr/>
      </dsp:nvSpPr>
      <dsp:spPr>
        <a:xfrm>
          <a:off x="0" y="122129"/>
          <a:ext cx="4921370" cy="12256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Har du spørgsmål?</a:t>
          </a:r>
          <a:endParaRPr lang="en-US" sz="2300" kern="1200"/>
        </a:p>
      </dsp:txBody>
      <dsp:txXfrm>
        <a:off x="59832" y="181961"/>
        <a:ext cx="4801706" cy="1106002"/>
      </dsp:txXfrm>
    </dsp:sp>
    <dsp:sp modelId="{9DD5DD00-CF0D-48B8-8B11-578BC2A23C19}">
      <dsp:nvSpPr>
        <dsp:cNvPr id="0" name=""/>
        <dsp:cNvSpPr/>
      </dsp:nvSpPr>
      <dsp:spPr>
        <a:xfrm>
          <a:off x="0" y="1414035"/>
          <a:ext cx="4921370" cy="1225666"/>
        </a:xfrm>
        <a:prstGeom prst="roundRect">
          <a:avLst/>
        </a:prstGeom>
        <a:solidFill>
          <a:schemeClr val="accent2">
            <a:hueOff val="-503653"/>
            <a:satOff val="-2056"/>
            <a:lumOff val="-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SprogCoaching er et tilbud eksklusivt for tysk A hold </a:t>
          </a:r>
          <a:r>
            <a:rPr lang="da-DK" sz="2300" kern="1200">
              <a:sym typeface="Wingdings" panose="05000000000000000000" pitchFamily="2" charset="2"/>
            </a:rPr>
            <a:t></a:t>
          </a:r>
          <a:endParaRPr lang="en-US" sz="2300" kern="1200"/>
        </a:p>
      </dsp:txBody>
      <dsp:txXfrm>
        <a:off x="59832" y="1473867"/>
        <a:ext cx="4801706" cy="1106002"/>
      </dsp:txXfrm>
    </dsp:sp>
    <dsp:sp modelId="{D71A4072-A5CB-449D-88C2-D320BBE8289F}">
      <dsp:nvSpPr>
        <dsp:cNvPr id="0" name=""/>
        <dsp:cNvSpPr/>
      </dsp:nvSpPr>
      <dsp:spPr>
        <a:xfrm>
          <a:off x="0" y="2705942"/>
          <a:ext cx="4921370" cy="1225666"/>
        </a:xfrm>
        <a:prstGeom prst="roundRect">
          <a:avLst/>
        </a:prstGeom>
        <a:solidFill>
          <a:schemeClr val="accent2">
            <a:hueOff val="-1007307"/>
            <a:satOff val="-4112"/>
            <a:lumOff val="-1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Kontakt mig gerne direkte og aftal en tid: Christine Neckermann, RN</a:t>
          </a:r>
          <a:endParaRPr lang="en-US" sz="2300" kern="1200"/>
        </a:p>
      </dsp:txBody>
      <dsp:txXfrm>
        <a:off x="59832" y="2765774"/>
        <a:ext cx="4801706" cy="1106002"/>
      </dsp:txXfrm>
    </dsp:sp>
    <dsp:sp modelId="{E21AC0B4-AAE2-4D0C-8111-CDD7626F5B83}">
      <dsp:nvSpPr>
        <dsp:cNvPr id="0" name=""/>
        <dsp:cNvSpPr/>
      </dsp:nvSpPr>
      <dsp:spPr>
        <a:xfrm>
          <a:off x="0" y="3997848"/>
          <a:ext cx="4921370" cy="1225666"/>
        </a:xfrm>
        <a:prstGeom prst="roundRect">
          <a:avLst/>
        </a:prstGeom>
        <a:solidFill>
          <a:schemeClr val="accent2">
            <a:hueOff val="-1510960"/>
            <a:satOff val="-6168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Jeg ser frem til nogle gode samtaler!</a:t>
          </a:r>
          <a:endParaRPr lang="en-US" sz="2300" kern="1200"/>
        </a:p>
      </dsp:txBody>
      <dsp:txXfrm>
        <a:off x="59832" y="4057680"/>
        <a:ext cx="4801706" cy="1106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7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8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2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1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2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5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1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6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0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ohcnIyaywqQ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63FBB6B2-972C-4C42-91C9-36184E613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10">
            <a:extLst>
              <a:ext uri="{FF2B5EF4-FFF2-40B4-BE49-F238E27FC236}">
                <a16:creationId xmlns:a16="http://schemas.microsoft.com/office/drawing/2014/main" id="{C312A434-F7D2-4A14-A037-B9762E209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6752" y="-11017"/>
            <a:ext cx="11602884" cy="6006827"/>
          </a:xfrm>
          <a:custGeom>
            <a:avLst/>
            <a:gdLst>
              <a:gd name="connsiteX0" fmla="*/ 238037 w 11385877"/>
              <a:gd name="connsiteY0" fmla="*/ 0 h 5894482"/>
              <a:gd name="connsiteX1" fmla="*/ 11385877 w 11385877"/>
              <a:gd name="connsiteY1" fmla="*/ 0 h 5894482"/>
              <a:gd name="connsiteX2" fmla="*/ 11126257 w 11385877"/>
              <a:gd name="connsiteY2" fmla="*/ 5894482 h 5894482"/>
              <a:gd name="connsiteX3" fmla="*/ 0 w 11385877"/>
              <a:gd name="connsiteY3" fmla="*/ 5404429 h 589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85877" h="5894482">
                <a:moveTo>
                  <a:pt x="238037" y="0"/>
                </a:moveTo>
                <a:lnTo>
                  <a:pt x="11385877" y="0"/>
                </a:lnTo>
                <a:lnTo>
                  <a:pt x="11126257" y="5894482"/>
                </a:lnTo>
                <a:lnTo>
                  <a:pt x="0" y="540442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2">
            <a:extLst>
              <a:ext uri="{FF2B5EF4-FFF2-40B4-BE49-F238E27FC236}">
                <a16:creationId xmlns:a16="http://schemas.microsoft.com/office/drawing/2014/main" id="{F9D166EE-E3B4-462F-8588-6273BBC61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551317">
            <a:off x="3384250" y="-2846152"/>
            <a:ext cx="5873815" cy="11057877"/>
          </a:xfrm>
          <a:custGeom>
            <a:avLst/>
            <a:gdLst>
              <a:gd name="connsiteX0" fmla="*/ 477931 w 5763958"/>
              <a:gd name="connsiteY0" fmla="*/ 10851062 h 10851063"/>
              <a:gd name="connsiteX1" fmla="*/ 0 w 5763958"/>
              <a:gd name="connsiteY1" fmla="*/ 39 h 10851063"/>
              <a:gd name="connsiteX2" fmla="*/ 4077961 w 5763958"/>
              <a:gd name="connsiteY2" fmla="*/ 0 h 10851063"/>
              <a:gd name="connsiteX3" fmla="*/ 4078002 w 5763958"/>
              <a:gd name="connsiteY3" fmla="*/ 17 h 10851063"/>
              <a:gd name="connsiteX4" fmla="*/ 5725692 w 5763958"/>
              <a:gd name="connsiteY4" fmla="*/ 3 h 10851063"/>
              <a:gd name="connsiteX5" fmla="*/ 5759707 w 5763958"/>
              <a:gd name="connsiteY5" fmla="*/ 34019 h 10851063"/>
              <a:gd name="connsiteX6" fmla="*/ 5759706 w 5763958"/>
              <a:gd name="connsiteY6" fmla="*/ 10817143 h 10851063"/>
              <a:gd name="connsiteX7" fmla="*/ 5725691 w 5763958"/>
              <a:gd name="connsiteY7" fmla="*/ 10851062 h 10851063"/>
              <a:gd name="connsiteX8" fmla="*/ 5707930 w 5763958"/>
              <a:gd name="connsiteY8" fmla="*/ 10851062 h 10851063"/>
              <a:gd name="connsiteX9" fmla="*/ 5707930 w 5763958"/>
              <a:gd name="connsiteY9" fmla="*/ 10851063 h 10851063"/>
              <a:gd name="connsiteX10" fmla="*/ 1644941 w 5763958"/>
              <a:gd name="connsiteY10" fmla="*/ 10851063 h 10851063"/>
              <a:gd name="connsiteX11" fmla="*/ 1644938 w 5763958"/>
              <a:gd name="connsiteY11" fmla="*/ 10851062 h 10851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63958" h="10851063">
                <a:moveTo>
                  <a:pt x="477931" y="10851062"/>
                </a:moveTo>
                <a:lnTo>
                  <a:pt x="0" y="39"/>
                </a:lnTo>
                <a:lnTo>
                  <a:pt x="4077961" y="0"/>
                </a:lnTo>
                <a:lnTo>
                  <a:pt x="4078002" y="17"/>
                </a:lnTo>
                <a:lnTo>
                  <a:pt x="5725692" y="3"/>
                </a:lnTo>
                <a:cubicBezTo>
                  <a:pt x="5744458" y="56"/>
                  <a:pt x="5759659" y="15253"/>
                  <a:pt x="5759707" y="34019"/>
                </a:cubicBezTo>
                <a:cubicBezTo>
                  <a:pt x="5765376" y="1836874"/>
                  <a:pt x="5765376" y="9014302"/>
                  <a:pt x="5759706" y="10817143"/>
                </a:cubicBezTo>
                <a:cubicBezTo>
                  <a:pt x="5759599" y="10835871"/>
                  <a:pt x="5744419" y="10851013"/>
                  <a:pt x="5725691" y="10851062"/>
                </a:cubicBezTo>
                <a:lnTo>
                  <a:pt x="5707930" y="10851062"/>
                </a:lnTo>
                <a:lnTo>
                  <a:pt x="5707930" y="10851063"/>
                </a:lnTo>
                <a:lnTo>
                  <a:pt x="1644941" y="10851063"/>
                </a:lnTo>
                <a:lnTo>
                  <a:pt x="1644938" y="10851062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pic>
        <p:nvPicPr>
          <p:cNvPr id="23" name="Picture 3" descr="Træ, der er øverst på skrivebordet, med et hvidt tastatur, en kaffe krus, en bærbar pc og en pen">
            <a:extLst>
              <a:ext uri="{FF2B5EF4-FFF2-40B4-BE49-F238E27FC236}">
                <a16:creationId xmlns:a16="http://schemas.microsoft.com/office/drawing/2014/main" id="{B5EE8E00-A8E5-5494-9228-E331FFFDC0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3000"/>
          </a:blip>
          <a:srcRect t="5039" r="1" b="18415"/>
          <a:stretch/>
        </p:blipFill>
        <p:spPr>
          <a:xfrm>
            <a:off x="671286" y="-261616"/>
            <a:ext cx="11303902" cy="5862304"/>
          </a:xfrm>
          <a:custGeom>
            <a:avLst/>
            <a:gdLst/>
            <a:ahLst/>
            <a:cxnLst/>
            <a:rect l="l" t="t" r="r" b="b"/>
            <a:pathLst>
              <a:path w="11092486" h="5752662">
                <a:moveTo>
                  <a:pt x="11092486" y="0"/>
                </a:moveTo>
                <a:lnTo>
                  <a:pt x="10913086" y="4074013"/>
                </a:lnTo>
                <a:lnTo>
                  <a:pt x="10913067" y="4074053"/>
                </a:lnTo>
                <a:lnTo>
                  <a:pt x="10840579" y="5720148"/>
                </a:lnTo>
                <a:cubicBezTo>
                  <a:pt x="10839700" y="5738894"/>
                  <a:pt x="10823849" y="5753411"/>
                  <a:pt x="10805099" y="5752633"/>
                </a:cubicBezTo>
                <a:cubicBezTo>
                  <a:pt x="9003741" y="5678968"/>
                  <a:pt x="1833265" y="5363145"/>
                  <a:pt x="32420" y="5278152"/>
                </a:cubicBezTo>
                <a:cubicBezTo>
                  <a:pt x="13715" y="5277221"/>
                  <a:pt x="-745" y="5261390"/>
                  <a:pt x="30" y="5242678"/>
                </a:cubicBezTo>
                <a:lnTo>
                  <a:pt x="812" y="5224934"/>
                </a:lnTo>
                <a:lnTo>
                  <a:pt x="811" y="5224934"/>
                </a:lnTo>
                <a:lnTo>
                  <a:pt x="179591" y="1165880"/>
                </a:lnTo>
                <a:lnTo>
                  <a:pt x="179592" y="1165877"/>
                </a:lnTo>
                <a:lnTo>
                  <a:pt x="230943" y="0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9777C1F-2E44-B7F3-0B33-8FFDF13FF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1474" y="2922050"/>
            <a:ext cx="6308745" cy="3233058"/>
          </a:xfrm>
        </p:spPr>
        <p:txBody>
          <a:bodyPr>
            <a:normAutofit/>
          </a:bodyPr>
          <a:lstStyle/>
          <a:p>
            <a:r>
              <a:rPr lang="da-DK" dirty="0" err="1"/>
              <a:t>SprogCoaching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130655-DB40-56DB-21F0-3250DCABB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2583" y="5894481"/>
            <a:ext cx="3566159" cy="656541"/>
          </a:xfrm>
        </p:spPr>
        <p:txBody>
          <a:bodyPr anchor="b">
            <a:normAutofit/>
          </a:bodyPr>
          <a:lstStyle/>
          <a:p>
            <a:pPr algn="r"/>
            <a:r>
              <a:rPr lang="da-DK" dirty="0"/>
              <a:t>Engelsk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8709E2B-5612-4EF3-8505-0270723FD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3B743C-BB90-43EC-83AC-B8AD27887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60A049AC-DBC5-4C0E-90E2-52A81F06BA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5960AA9D-4C2F-45F7-B2E2-7E43D09163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0133386-276B-4C86-8AB7-4B6BEF032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04065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7C4707-9C68-44ED-A6DE-88FF7A50F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69060A4-9EDF-4FB5-87A8-A9FC83E44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663" y="217714"/>
            <a:ext cx="6968018" cy="6640286"/>
          </a:xfrm>
          <a:custGeom>
            <a:avLst/>
            <a:gdLst>
              <a:gd name="connsiteX0" fmla="*/ 6352331 w 6968018"/>
              <a:gd name="connsiteY0" fmla="*/ 0 h 6643444"/>
              <a:gd name="connsiteX1" fmla="*/ 6968018 w 6968018"/>
              <a:gd name="connsiteY1" fmla="*/ 6643444 h 6643444"/>
              <a:gd name="connsiteX2" fmla="*/ 561128 w 6968018"/>
              <a:gd name="connsiteY2" fmla="*/ 6643444 h 6643444"/>
              <a:gd name="connsiteX3" fmla="*/ 0 w 6968018"/>
              <a:gd name="connsiteY3" fmla="*/ 588709 h 6643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68018" h="6643444">
                <a:moveTo>
                  <a:pt x="6352331" y="0"/>
                </a:moveTo>
                <a:lnTo>
                  <a:pt x="6968018" y="6643444"/>
                </a:lnTo>
                <a:lnTo>
                  <a:pt x="561128" y="6643444"/>
                </a:lnTo>
                <a:lnTo>
                  <a:pt x="0" y="58870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7A4B0-1638-4AFA-91A5-60F8BB498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764" y="379444"/>
            <a:ext cx="6678117" cy="6490996"/>
          </a:xfrm>
          <a:custGeom>
            <a:avLst/>
            <a:gdLst>
              <a:gd name="connsiteX0" fmla="*/ 6004504 w 6647705"/>
              <a:gd name="connsiteY0" fmla="*/ 217 h 6461436"/>
              <a:gd name="connsiteX1" fmla="*/ 6043316 w 6647705"/>
              <a:gd name="connsiteY1" fmla="*/ 21512 h 6461436"/>
              <a:gd name="connsiteX2" fmla="*/ 6200652 w 6647705"/>
              <a:gd name="connsiteY2" fmla="*/ 1719217 h 6461436"/>
              <a:gd name="connsiteX3" fmla="*/ 6206825 w 6647705"/>
              <a:gd name="connsiteY3" fmla="*/ 1785827 h 6461436"/>
              <a:gd name="connsiteX4" fmla="*/ 6221227 w 6647705"/>
              <a:gd name="connsiteY4" fmla="*/ 1822016 h 6461436"/>
              <a:gd name="connsiteX5" fmla="*/ 6237305 w 6647705"/>
              <a:gd name="connsiteY5" fmla="*/ 1858891 h 6461436"/>
              <a:gd name="connsiteX6" fmla="*/ 6245339 w 6647705"/>
              <a:gd name="connsiteY6" fmla="*/ 2011010 h 6461436"/>
              <a:gd name="connsiteX7" fmla="*/ 6243065 w 6647705"/>
              <a:gd name="connsiteY7" fmla="*/ 2066060 h 6461436"/>
              <a:gd name="connsiteX8" fmla="*/ 6238739 w 6647705"/>
              <a:gd name="connsiteY8" fmla="*/ 2104210 h 6461436"/>
              <a:gd name="connsiteX9" fmla="*/ 6237021 w 6647705"/>
              <a:gd name="connsiteY9" fmla="*/ 2111648 h 6461436"/>
              <a:gd name="connsiteX10" fmla="*/ 6259718 w 6647705"/>
              <a:gd name="connsiteY10" fmla="*/ 2356556 h 6461436"/>
              <a:gd name="connsiteX11" fmla="*/ 6264060 w 6647705"/>
              <a:gd name="connsiteY11" fmla="*/ 2374375 h 6461436"/>
              <a:gd name="connsiteX12" fmla="*/ 6267041 w 6647705"/>
              <a:gd name="connsiteY12" fmla="*/ 2435573 h 6461436"/>
              <a:gd name="connsiteX13" fmla="*/ 6271496 w 6647705"/>
              <a:gd name="connsiteY13" fmla="*/ 2444087 h 6461436"/>
              <a:gd name="connsiteX14" fmla="*/ 6647705 w 6647705"/>
              <a:gd name="connsiteY14" fmla="*/ 6461436 h 6461436"/>
              <a:gd name="connsiteX15" fmla="*/ 545408 w 6647705"/>
              <a:gd name="connsiteY15" fmla="*/ 6461436 h 6461436"/>
              <a:gd name="connsiteX16" fmla="*/ 544170 w 6647705"/>
              <a:gd name="connsiteY16" fmla="*/ 6448085 h 6461436"/>
              <a:gd name="connsiteX17" fmla="*/ 533573 w 6647705"/>
              <a:gd name="connsiteY17" fmla="*/ 6434067 h 6461436"/>
              <a:gd name="connsiteX18" fmla="*/ 522439 w 6647705"/>
              <a:gd name="connsiteY18" fmla="*/ 6388375 h 6461436"/>
              <a:gd name="connsiteX19" fmla="*/ 518228 w 6647705"/>
              <a:gd name="connsiteY19" fmla="*/ 6357352 h 6461436"/>
              <a:gd name="connsiteX20" fmla="*/ 518072 w 6647705"/>
              <a:gd name="connsiteY20" fmla="*/ 6352810 h 6461436"/>
              <a:gd name="connsiteX21" fmla="*/ 523971 w 6647705"/>
              <a:gd name="connsiteY21" fmla="*/ 6314577 h 6461436"/>
              <a:gd name="connsiteX22" fmla="*/ 518934 w 6647705"/>
              <a:gd name="connsiteY22" fmla="*/ 6311532 h 6461436"/>
              <a:gd name="connsiteX23" fmla="*/ 513042 w 6647705"/>
              <a:gd name="connsiteY23" fmla="*/ 6300271 h 6461436"/>
              <a:gd name="connsiteX24" fmla="*/ 517740 w 6647705"/>
              <a:gd name="connsiteY24" fmla="*/ 6289716 h 6461436"/>
              <a:gd name="connsiteX25" fmla="*/ 523418 w 6647705"/>
              <a:gd name="connsiteY25" fmla="*/ 6241814 h 6461436"/>
              <a:gd name="connsiteX26" fmla="*/ 523922 w 6647705"/>
              <a:gd name="connsiteY26" fmla="*/ 6229603 h 6461436"/>
              <a:gd name="connsiteX27" fmla="*/ 67 w 6647705"/>
              <a:gd name="connsiteY27" fmla="*/ 577048 h 6461436"/>
              <a:gd name="connsiteX28" fmla="*/ 34408 w 6647705"/>
              <a:gd name="connsiteY28" fmla="*/ 548975 h 6461436"/>
              <a:gd name="connsiteX29" fmla="*/ 6004504 w 6647705"/>
              <a:gd name="connsiteY29" fmla="*/ 217 h 6461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647705" h="6461436">
                <a:moveTo>
                  <a:pt x="6004504" y="217"/>
                </a:moveTo>
                <a:cubicBezTo>
                  <a:pt x="6024678" y="-1575"/>
                  <a:pt x="6042004" y="7929"/>
                  <a:pt x="6043316" y="21512"/>
                </a:cubicBezTo>
                <a:lnTo>
                  <a:pt x="6200652" y="1719217"/>
                </a:lnTo>
                <a:lnTo>
                  <a:pt x="6206825" y="1785827"/>
                </a:lnTo>
                <a:lnTo>
                  <a:pt x="6221227" y="1822016"/>
                </a:lnTo>
                <a:cubicBezTo>
                  <a:pt x="6213856" y="1837795"/>
                  <a:pt x="6231996" y="1847154"/>
                  <a:pt x="6237305" y="1858891"/>
                </a:cubicBezTo>
                <a:lnTo>
                  <a:pt x="6245339" y="2011010"/>
                </a:lnTo>
                <a:lnTo>
                  <a:pt x="6243065" y="2066060"/>
                </a:lnTo>
                <a:lnTo>
                  <a:pt x="6238739" y="2104210"/>
                </a:lnTo>
                <a:lnTo>
                  <a:pt x="6237021" y="2111648"/>
                </a:lnTo>
                <a:lnTo>
                  <a:pt x="6259718" y="2356556"/>
                </a:lnTo>
                <a:lnTo>
                  <a:pt x="6264060" y="2374375"/>
                </a:lnTo>
                <a:lnTo>
                  <a:pt x="6267041" y="2435573"/>
                </a:lnTo>
                <a:lnTo>
                  <a:pt x="6271496" y="2444087"/>
                </a:lnTo>
                <a:lnTo>
                  <a:pt x="6647705" y="6461436"/>
                </a:lnTo>
                <a:lnTo>
                  <a:pt x="545408" y="6461436"/>
                </a:lnTo>
                <a:lnTo>
                  <a:pt x="544170" y="6448085"/>
                </a:lnTo>
                <a:lnTo>
                  <a:pt x="533573" y="6434067"/>
                </a:lnTo>
                <a:lnTo>
                  <a:pt x="522439" y="6388375"/>
                </a:lnTo>
                <a:lnTo>
                  <a:pt x="518228" y="6357352"/>
                </a:lnTo>
                <a:lnTo>
                  <a:pt x="518072" y="6352810"/>
                </a:lnTo>
                <a:lnTo>
                  <a:pt x="523971" y="6314577"/>
                </a:lnTo>
                <a:cubicBezTo>
                  <a:pt x="522183" y="6313865"/>
                  <a:pt x="520483" y="6312841"/>
                  <a:pt x="518934" y="6311532"/>
                </a:cubicBezTo>
                <a:lnTo>
                  <a:pt x="513042" y="6300271"/>
                </a:lnTo>
                <a:lnTo>
                  <a:pt x="517740" y="6289716"/>
                </a:lnTo>
                <a:lnTo>
                  <a:pt x="523418" y="6241814"/>
                </a:lnTo>
                <a:lnTo>
                  <a:pt x="523922" y="6229603"/>
                </a:lnTo>
                <a:lnTo>
                  <a:pt x="67" y="577048"/>
                </a:lnTo>
                <a:cubicBezTo>
                  <a:pt x="-1138" y="563427"/>
                  <a:pt x="14205" y="550882"/>
                  <a:pt x="34408" y="548975"/>
                </a:cubicBezTo>
                <a:cubicBezTo>
                  <a:pt x="2024440" y="366055"/>
                  <a:pt x="4014473" y="183136"/>
                  <a:pt x="6004504" y="217"/>
                </a:cubicBez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1A6EC8-7D73-267F-5452-6B7A4D732DA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4000"/>
          </a:blip>
          <a:srcRect l="18619" r="12708" b="1"/>
          <a:stretch/>
        </p:blipFill>
        <p:spPr>
          <a:xfrm>
            <a:off x="457850" y="379444"/>
            <a:ext cx="6678117" cy="6490996"/>
          </a:xfrm>
          <a:custGeom>
            <a:avLst/>
            <a:gdLst/>
            <a:ahLst/>
            <a:cxnLst/>
            <a:rect l="l" t="t" r="r" b="b"/>
            <a:pathLst>
              <a:path w="6647705" h="6461436">
                <a:moveTo>
                  <a:pt x="6004504" y="217"/>
                </a:moveTo>
                <a:cubicBezTo>
                  <a:pt x="6024678" y="-1575"/>
                  <a:pt x="6042004" y="7929"/>
                  <a:pt x="6043316" y="21512"/>
                </a:cubicBezTo>
                <a:lnTo>
                  <a:pt x="6200652" y="1719217"/>
                </a:lnTo>
                <a:lnTo>
                  <a:pt x="6206825" y="1785827"/>
                </a:lnTo>
                <a:lnTo>
                  <a:pt x="6221227" y="1822016"/>
                </a:lnTo>
                <a:cubicBezTo>
                  <a:pt x="6213856" y="1837795"/>
                  <a:pt x="6231996" y="1847154"/>
                  <a:pt x="6237305" y="1858891"/>
                </a:cubicBezTo>
                <a:lnTo>
                  <a:pt x="6245339" y="2011010"/>
                </a:lnTo>
                <a:lnTo>
                  <a:pt x="6243065" y="2066060"/>
                </a:lnTo>
                <a:lnTo>
                  <a:pt x="6238739" y="2104210"/>
                </a:lnTo>
                <a:lnTo>
                  <a:pt x="6237021" y="2111648"/>
                </a:lnTo>
                <a:lnTo>
                  <a:pt x="6259718" y="2356556"/>
                </a:lnTo>
                <a:lnTo>
                  <a:pt x="6264060" y="2374375"/>
                </a:lnTo>
                <a:lnTo>
                  <a:pt x="6267041" y="2435573"/>
                </a:lnTo>
                <a:lnTo>
                  <a:pt x="6271496" y="2444087"/>
                </a:lnTo>
                <a:lnTo>
                  <a:pt x="6647705" y="6461436"/>
                </a:lnTo>
                <a:lnTo>
                  <a:pt x="545408" y="6461436"/>
                </a:lnTo>
                <a:lnTo>
                  <a:pt x="544170" y="6448085"/>
                </a:lnTo>
                <a:lnTo>
                  <a:pt x="533573" y="6434067"/>
                </a:lnTo>
                <a:lnTo>
                  <a:pt x="522439" y="6388375"/>
                </a:lnTo>
                <a:lnTo>
                  <a:pt x="518228" y="6357352"/>
                </a:lnTo>
                <a:lnTo>
                  <a:pt x="518072" y="6352810"/>
                </a:lnTo>
                <a:lnTo>
                  <a:pt x="523971" y="6314577"/>
                </a:lnTo>
                <a:cubicBezTo>
                  <a:pt x="522183" y="6313865"/>
                  <a:pt x="520483" y="6312841"/>
                  <a:pt x="518934" y="6311532"/>
                </a:cubicBezTo>
                <a:lnTo>
                  <a:pt x="513042" y="6300271"/>
                </a:lnTo>
                <a:lnTo>
                  <a:pt x="517740" y="6289716"/>
                </a:lnTo>
                <a:lnTo>
                  <a:pt x="523418" y="6241814"/>
                </a:lnTo>
                <a:lnTo>
                  <a:pt x="523922" y="6229603"/>
                </a:lnTo>
                <a:lnTo>
                  <a:pt x="67" y="577048"/>
                </a:lnTo>
                <a:cubicBezTo>
                  <a:pt x="-1138" y="563427"/>
                  <a:pt x="14205" y="550882"/>
                  <a:pt x="34408" y="548975"/>
                </a:cubicBezTo>
                <a:cubicBezTo>
                  <a:pt x="2024440" y="366055"/>
                  <a:pt x="4014473" y="183136"/>
                  <a:pt x="6004504" y="217"/>
                </a:cubicBez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B162BB1-CC55-B757-0FBF-FDB0BF93D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3208" y="681036"/>
            <a:ext cx="5572992" cy="1916505"/>
          </a:xfrm>
        </p:spPr>
        <p:txBody>
          <a:bodyPr>
            <a:normAutofit/>
          </a:bodyPr>
          <a:lstStyle/>
          <a:p>
            <a:r>
              <a:rPr lang="da-DK" dirty="0"/>
              <a:t>Hvad er sprogcoaching?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0376AD7-5814-4A2B-B3FC-395355E39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830335">
            <a:off x="463402" y="118600"/>
            <a:ext cx="444795" cy="1868387"/>
          </a:xfrm>
          <a:custGeom>
            <a:avLst/>
            <a:gdLst>
              <a:gd name="connsiteX0" fmla="*/ 0 w 444795"/>
              <a:gd name="connsiteY0" fmla="*/ 78388 h 1868387"/>
              <a:gd name="connsiteX1" fmla="*/ 39454 w 444795"/>
              <a:gd name="connsiteY1" fmla="*/ 66552 h 1868387"/>
              <a:gd name="connsiteX2" fmla="*/ 139617 w 444795"/>
              <a:gd name="connsiteY2" fmla="*/ 42263 h 1868387"/>
              <a:gd name="connsiteX3" fmla="*/ 193778 w 444795"/>
              <a:gd name="connsiteY3" fmla="*/ 51160 h 1868387"/>
              <a:gd name="connsiteX4" fmla="*/ 261389 w 444795"/>
              <a:gd name="connsiteY4" fmla="*/ 36852 h 1868387"/>
              <a:gd name="connsiteX5" fmla="*/ 274876 w 444795"/>
              <a:gd name="connsiteY5" fmla="*/ 37840 h 1868387"/>
              <a:gd name="connsiteX6" fmla="*/ 280032 w 444795"/>
              <a:gd name="connsiteY6" fmla="*/ 48921 h 1868387"/>
              <a:gd name="connsiteX7" fmla="*/ 284781 w 444795"/>
              <a:gd name="connsiteY7" fmla="*/ 50980 h 1868387"/>
              <a:gd name="connsiteX8" fmla="*/ 300007 w 444795"/>
              <a:gd name="connsiteY8" fmla="*/ 37078 h 1868387"/>
              <a:gd name="connsiteX9" fmla="*/ 375999 w 444795"/>
              <a:gd name="connsiteY9" fmla="*/ 45281 h 1868387"/>
              <a:gd name="connsiteX10" fmla="*/ 417584 w 444795"/>
              <a:gd name="connsiteY10" fmla="*/ 9727 h 1868387"/>
              <a:gd name="connsiteX11" fmla="*/ 444795 w 444795"/>
              <a:gd name="connsiteY11" fmla="*/ 0 h 1868387"/>
              <a:gd name="connsiteX12" fmla="*/ 444795 w 444795"/>
              <a:gd name="connsiteY12" fmla="*/ 1864840 h 1868387"/>
              <a:gd name="connsiteX13" fmla="*/ 430079 w 444795"/>
              <a:gd name="connsiteY13" fmla="*/ 1860813 h 1868387"/>
              <a:gd name="connsiteX14" fmla="*/ 383783 w 444795"/>
              <a:gd name="connsiteY14" fmla="*/ 1862444 h 1868387"/>
              <a:gd name="connsiteX15" fmla="*/ 370358 w 444795"/>
              <a:gd name="connsiteY15" fmla="*/ 1868387 h 1868387"/>
              <a:gd name="connsiteX16" fmla="*/ 336658 w 444795"/>
              <a:gd name="connsiteY16" fmla="*/ 1868387 h 1868387"/>
              <a:gd name="connsiteX17" fmla="*/ 306546 w 444795"/>
              <a:gd name="connsiteY17" fmla="*/ 1858526 h 1868387"/>
              <a:gd name="connsiteX18" fmla="*/ 236457 w 444795"/>
              <a:gd name="connsiteY18" fmla="*/ 1847671 h 1868387"/>
              <a:gd name="connsiteX19" fmla="*/ 205722 w 444795"/>
              <a:gd name="connsiteY19" fmla="*/ 1841430 h 1868387"/>
              <a:gd name="connsiteX20" fmla="*/ 181807 w 444795"/>
              <a:gd name="connsiteY20" fmla="*/ 1823771 h 1868387"/>
              <a:gd name="connsiteX21" fmla="*/ 178439 w 444795"/>
              <a:gd name="connsiteY21" fmla="*/ 1808957 h 1868387"/>
              <a:gd name="connsiteX22" fmla="*/ 161935 w 444795"/>
              <a:gd name="connsiteY22" fmla="*/ 1803551 h 1868387"/>
              <a:gd name="connsiteX23" fmla="*/ 158071 w 444795"/>
              <a:gd name="connsiteY23" fmla="*/ 1799541 h 1868387"/>
              <a:gd name="connsiteX24" fmla="*/ 135376 w 444795"/>
              <a:gd name="connsiteY24" fmla="*/ 1779136 h 1868387"/>
              <a:gd name="connsiteX25" fmla="*/ 132952 w 444795"/>
              <a:gd name="connsiteY25" fmla="*/ 1786380 h 1868387"/>
              <a:gd name="connsiteX26" fmla="*/ 0 w 444795"/>
              <a:gd name="connsiteY26" fmla="*/ 1663146 h 1868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444795" h="1868387">
                <a:moveTo>
                  <a:pt x="0" y="78388"/>
                </a:moveTo>
                <a:lnTo>
                  <a:pt x="39454" y="66552"/>
                </a:lnTo>
                <a:cubicBezTo>
                  <a:pt x="73377" y="59047"/>
                  <a:pt x="108602" y="54461"/>
                  <a:pt x="139617" y="42263"/>
                </a:cubicBezTo>
                <a:cubicBezTo>
                  <a:pt x="180799" y="87869"/>
                  <a:pt x="156173" y="44723"/>
                  <a:pt x="193778" y="51160"/>
                </a:cubicBezTo>
                <a:lnTo>
                  <a:pt x="261389" y="36852"/>
                </a:lnTo>
                <a:lnTo>
                  <a:pt x="274876" y="37840"/>
                </a:lnTo>
                <a:lnTo>
                  <a:pt x="280032" y="48921"/>
                </a:lnTo>
                <a:lnTo>
                  <a:pt x="284781" y="50980"/>
                </a:lnTo>
                <a:lnTo>
                  <a:pt x="300007" y="37078"/>
                </a:lnTo>
                <a:cubicBezTo>
                  <a:pt x="322467" y="29589"/>
                  <a:pt x="353078" y="47149"/>
                  <a:pt x="375999" y="45281"/>
                </a:cubicBezTo>
                <a:cubicBezTo>
                  <a:pt x="382977" y="27666"/>
                  <a:pt x="397501" y="17994"/>
                  <a:pt x="417584" y="9727"/>
                </a:cubicBezTo>
                <a:lnTo>
                  <a:pt x="444795" y="0"/>
                </a:lnTo>
                <a:lnTo>
                  <a:pt x="444795" y="1864840"/>
                </a:lnTo>
                <a:lnTo>
                  <a:pt x="430079" y="1860813"/>
                </a:lnTo>
                <a:cubicBezTo>
                  <a:pt x="411946" y="1857931"/>
                  <a:pt x="392950" y="1858479"/>
                  <a:pt x="383783" y="1862444"/>
                </a:cubicBezTo>
                <a:lnTo>
                  <a:pt x="370358" y="1868387"/>
                </a:lnTo>
                <a:lnTo>
                  <a:pt x="336658" y="1868387"/>
                </a:lnTo>
                <a:lnTo>
                  <a:pt x="306546" y="1858526"/>
                </a:lnTo>
                <a:cubicBezTo>
                  <a:pt x="280888" y="1847233"/>
                  <a:pt x="256422" y="1834783"/>
                  <a:pt x="236457" y="1847671"/>
                </a:cubicBezTo>
                <a:cubicBezTo>
                  <a:pt x="224964" y="1848497"/>
                  <a:pt x="214878" y="1845991"/>
                  <a:pt x="205722" y="1841430"/>
                </a:cubicBezTo>
                <a:lnTo>
                  <a:pt x="181807" y="1823771"/>
                </a:lnTo>
                <a:lnTo>
                  <a:pt x="178439" y="1808957"/>
                </a:lnTo>
                <a:lnTo>
                  <a:pt x="161935" y="1803551"/>
                </a:lnTo>
                <a:lnTo>
                  <a:pt x="158071" y="1799541"/>
                </a:lnTo>
                <a:cubicBezTo>
                  <a:pt x="150700" y="1791836"/>
                  <a:pt x="143295" y="1784610"/>
                  <a:pt x="135376" y="1779136"/>
                </a:cubicBezTo>
                <a:lnTo>
                  <a:pt x="132952" y="1786380"/>
                </a:lnTo>
                <a:lnTo>
                  <a:pt x="0" y="1663146"/>
                </a:lnTo>
                <a:close/>
              </a:path>
            </a:pathLst>
          </a:custGeom>
          <a:blipFill dpi="0" rotWithShape="1">
            <a:blip r:embed="rId4">
              <a:alphaModFix amt="84000"/>
            </a:blip>
            <a:srcRect/>
            <a:tile tx="0" ty="0" sx="100000" sy="100000" flip="none" algn="tl"/>
          </a:blipFill>
          <a:ln>
            <a:noFill/>
          </a:ln>
          <a:effectLst>
            <a:outerShdw blurRad="63500" dist="12700" dir="8100000" algn="tr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056A1F-CDAB-7937-3C2B-E4F277E94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1796" y="3060862"/>
            <a:ext cx="3447012" cy="3116101"/>
          </a:xfrm>
        </p:spPr>
        <p:txBody>
          <a:bodyPr>
            <a:normAutofit/>
          </a:bodyPr>
          <a:lstStyle/>
          <a:p>
            <a:r>
              <a:rPr lang="da-DK" dirty="0">
                <a:hlinkClick r:id="rId5"/>
              </a:rPr>
              <a:t>https://www.youtube.com/watch?v=ohcnIyaywqQ</a:t>
            </a:r>
            <a:endParaRPr lang="da-DK" dirty="0"/>
          </a:p>
          <a:p>
            <a:endParaRPr lang="da-DK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2D2835C-DDE9-4332-9476-94B711F05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7647015-EE9A-4F89-A88A-DC5786E66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CB275C9D-23AD-4120-B860-4A64988102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7793833-C4D8-475A-86F4-45B2FFCF4F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BDF05EB-F6AC-4339-BC6E-8D6527685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1008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EB2CC0-CA55-1645-2960-8AB81F87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Målet med </a:t>
            </a:r>
            <a:r>
              <a:rPr lang="da-DK" dirty="0" err="1"/>
              <a:t>SprogCoaching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0023CD-5743-5D7F-D04E-0B8A5ABF932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da-DK" sz="2000" dirty="0"/>
              <a:t>Sprogcoaching kan gøre jer beviste om</a:t>
            </a:r>
          </a:p>
          <a:p>
            <a:r>
              <a:rPr lang="da-DK" sz="2000" dirty="0"/>
              <a:t>Jeres egne mål og ønsker for udvikling</a:t>
            </a:r>
          </a:p>
          <a:p>
            <a:r>
              <a:rPr lang="da-DK" sz="2000" dirty="0"/>
              <a:t>Egne styrker og udfordringer</a:t>
            </a:r>
          </a:p>
          <a:p>
            <a:r>
              <a:rPr lang="da-DK" sz="2000" dirty="0"/>
              <a:t>Samt mulige redskaber der kan gøre jer stærkere</a:t>
            </a:r>
          </a:p>
          <a:p>
            <a:endParaRPr lang="da-DK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da-DK" sz="2000" dirty="0"/>
              <a:t>Fokus på individet – fremfor en hel klasse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2000" dirty="0"/>
              <a:t>Skabe motivation og selvbestemmelse i læreprocessen</a:t>
            </a:r>
          </a:p>
        </p:txBody>
      </p:sp>
    </p:spTree>
    <p:extLst>
      <p:ext uri="{BB962C8B-B14F-4D97-AF65-F5344CB8AC3E}">
        <p14:creationId xmlns:p14="http://schemas.microsoft.com/office/powerpoint/2010/main" val="3456023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C015A-9A38-8EEC-C5BD-4A14888D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229995"/>
          </a:xfrm>
        </p:spPr>
        <p:txBody>
          <a:bodyPr/>
          <a:lstStyle/>
          <a:p>
            <a:r>
              <a:rPr lang="da-DK" dirty="0"/>
              <a:t>Jeres sproglige fitnesscenter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D05F4B9-8ED3-D236-76EE-4E187020C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98320"/>
            <a:ext cx="9493250" cy="43738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1800" dirty="0"/>
              <a:t>I stedet for at hele holdet skal træne fodbold, får I mulighed for at:</a:t>
            </a:r>
          </a:p>
          <a:p>
            <a:r>
              <a:rPr lang="da-DK" sz="1800" dirty="0"/>
              <a:t>Lave en egen handleplan: Hvad vil du blive bedre til (løbe, yoga, bold…)</a:t>
            </a:r>
          </a:p>
          <a:p>
            <a:r>
              <a:rPr lang="da-DK" sz="1800" dirty="0"/>
              <a:t>Hvad er du lige nu god til? (spinning)</a:t>
            </a:r>
          </a:p>
          <a:p>
            <a:r>
              <a:rPr lang="da-DK" sz="1800" dirty="0"/>
              <a:t>Hvad har du svært ved? (løfte vægte)</a:t>
            </a:r>
          </a:p>
          <a:p>
            <a:r>
              <a:rPr lang="da-DK" sz="1800" dirty="0"/>
              <a:t>Hvordan kan du træne for at nå målet? Hvilke redskaber har du brug for?</a:t>
            </a:r>
          </a:p>
          <a:p>
            <a:r>
              <a:rPr lang="da-DK" sz="1800" dirty="0"/>
              <a:t>Hvornår og hvor længe?</a:t>
            </a:r>
          </a:p>
          <a:p>
            <a:r>
              <a:rPr lang="da-DK" sz="1800" dirty="0"/>
              <a:t>Hvornår vil I måle?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sz="1800" dirty="0"/>
              <a:t>Det er som i fitnesscenter: fokuseret træning på faste tidspunkter giver det bedste resultat!</a:t>
            </a:r>
          </a:p>
        </p:txBody>
      </p:sp>
    </p:spTree>
    <p:extLst>
      <p:ext uri="{BB962C8B-B14F-4D97-AF65-F5344CB8AC3E}">
        <p14:creationId xmlns:p14="http://schemas.microsoft.com/office/powerpoint/2010/main" val="4206546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0F9F56E-5A69-4F79-A578-5963B46C14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3E6134-6D0A-A9F6-7B88-D388BCC7C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199" y="365125"/>
            <a:ext cx="5509684" cy="1578930"/>
          </a:xfrm>
        </p:spPr>
        <p:txBody>
          <a:bodyPr>
            <a:normAutofit/>
          </a:bodyPr>
          <a:lstStyle/>
          <a:p>
            <a:r>
              <a:rPr lang="da-DK" sz="3700" dirty="0" err="1"/>
              <a:t>SprogCoaching</a:t>
            </a:r>
            <a:r>
              <a:rPr lang="da-DK" sz="3700" dirty="0"/>
              <a:t> – skal jeg nu bruge tid på det?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B19768-E74A-68D3-2288-B71A6CDD5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199" y="2331287"/>
            <a:ext cx="5845195" cy="405697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a-DK" sz="1800" dirty="0"/>
              <a:t>Indledende samtale på 15-20 min – vi laver en handleplan</a:t>
            </a:r>
          </a:p>
          <a:p>
            <a:pPr>
              <a:lnSpc>
                <a:spcPct val="110000"/>
              </a:lnSpc>
            </a:pPr>
            <a:r>
              <a:rPr lang="da-DK" sz="1800" dirty="0"/>
              <a:t>Opfølgende samtale på 10 min – skal vi justere handleplanen?</a:t>
            </a:r>
          </a:p>
          <a:p>
            <a:pPr>
              <a:lnSpc>
                <a:spcPct val="110000"/>
              </a:lnSpc>
            </a:pPr>
            <a:r>
              <a:rPr lang="da-DK" sz="1800" dirty="0"/>
              <a:t>Afsluttende samtale på 10 min – hvordan kan jeg blive ved med mine gode </a:t>
            </a:r>
            <a:r>
              <a:rPr lang="da-DK" sz="1800" dirty="0" err="1"/>
              <a:t>træningsvaner</a:t>
            </a:r>
            <a:r>
              <a:rPr lang="da-DK" sz="1800" dirty="0"/>
              <a:t>?</a:t>
            </a:r>
          </a:p>
          <a:p>
            <a:pPr>
              <a:lnSpc>
                <a:spcPct val="110000"/>
              </a:lnSpc>
            </a:pPr>
            <a:endParaRPr lang="da-DK" sz="18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800" dirty="0"/>
              <a:t>Samtalerne foregår i undervisningstiden eller efter skoletid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800" dirty="0"/>
              <a:t>Du skal have mod på at integrere nogle ”sprogaktiviteter” i din hverdag</a:t>
            </a: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E99323BC-1B70-447E-A2E4-BD7851671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245">
            <a:off x="7357309" y="579304"/>
            <a:ext cx="4207231" cy="5687459"/>
          </a:xfrm>
          <a:custGeom>
            <a:avLst/>
            <a:gdLst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0 w 4212976"/>
              <a:gd name="connsiteY3" fmla="*/ 5687201 h 5687201"/>
              <a:gd name="connsiteX4" fmla="*/ 0 w 4212976"/>
              <a:gd name="connsiteY4" fmla="*/ 0 h 5687201"/>
              <a:gd name="connsiteX0" fmla="*/ 0 w 4212976"/>
              <a:gd name="connsiteY0" fmla="*/ 0 h 5687201"/>
              <a:gd name="connsiteX1" fmla="*/ 4212976 w 4212976"/>
              <a:gd name="connsiteY1" fmla="*/ 0 h 5687201"/>
              <a:gd name="connsiteX2" fmla="*/ 4212976 w 4212976"/>
              <a:gd name="connsiteY2" fmla="*/ 5687201 h 5687201"/>
              <a:gd name="connsiteX3" fmla="*/ 22981 w 4212976"/>
              <a:gd name="connsiteY3" fmla="*/ 5686169 h 5687201"/>
              <a:gd name="connsiteX4" fmla="*/ 0 w 4212976"/>
              <a:gd name="connsiteY4" fmla="*/ 0 h 5687201"/>
              <a:gd name="connsiteX0" fmla="*/ 0 w 4207231"/>
              <a:gd name="connsiteY0" fmla="*/ 0 h 5687459"/>
              <a:gd name="connsiteX1" fmla="*/ 4207231 w 4207231"/>
              <a:gd name="connsiteY1" fmla="*/ 258 h 5687459"/>
              <a:gd name="connsiteX2" fmla="*/ 4207231 w 4207231"/>
              <a:gd name="connsiteY2" fmla="*/ 5687459 h 5687459"/>
              <a:gd name="connsiteX3" fmla="*/ 17236 w 4207231"/>
              <a:gd name="connsiteY3" fmla="*/ 5686427 h 5687459"/>
              <a:gd name="connsiteX4" fmla="*/ 0 w 4207231"/>
              <a:gd name="connsiteY4" fmla="*/ 0 h 568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07231" h="5687459">
                <a:moveTo>
                  <a:pt x="0" y="0"/>
                </a:moveTo>
                <a:lnTo>
                  <a:pt x="4207231" y="258"/>
                </a:lnTo>
                <a:lnTo>
                  <a:pt x="4207231" y="5687459"/>
                </a:lnTo>
                <a:lnTo>
                  <a:pt x="17236" y="5686427"/>
                </a:lnTo>
                <a:cubicBezTo>
                  <a:pt x="9576" y="3791037"/>
                  <a:pt x="7660" y="1895390"/>
                  <a:pt x="0" y="0"/>
                </a:cubicBezTo>
                <a:close/>
              </a:path>
            </a:pathLst>
          </a:cu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FFF5263-8C19-4573-8C94-FC74D1ED1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61469">
            <a:off x="7347250" y="569415"/>
            <a:ext cx="4259614" cy="5705181"/>
          </a:xfrm>
          <a:custGeom>
            <a:avLst/>
            <a:gdLst>
              <a:gd name="connsiteX0" fmla="*/ 412307 w 4662328"/>
              <a:gd name="connsiteY0" fmla="*/ 0 h 5549975"/>
              <a:gd name="connsiteX1" fmla="*/ 3414493 w 4662328"/>
              <a:gd name="connsiteY1" fmla="*/ 171842 h 5549975"/>
              <a:gd name="connsiteX2" fmla="*/ 4243304 w 4662328"/>
              <a:gd name="connsiteY2" fmla="*/ 226950 h 5549975"/>
              <a:gd name="connsiteX3" fmla="*/ 4616498 w 4662328"/>
              <a:gd name="connsiteY3" fmla="*/ 247374 h 5549975"/>
              <a:gd name="connsiteX4" fmla="*/ 4644377 w 4662328"/>
              <a:gd name="connsiteY4" fmla="*/ 269179 h 5549975"/>
              <a:gd name="connsiteX5" fmla="*/ 4642603 w 4662328"/>
              <a:gd name="connsiteY5" fmla="*/ 300930 h 5549975"/>
              <a:gd name="connsiteX6" fmla="*/ 4645525 w 4662328"/>
              <a:gd name="connsiteY6" fmla="*/ 302647 h 5549975"/>
              <a:gd name="connsiteX7" fmla="*/ 4661951 w 4662328"/>
              <a:gd name="connsiteY7" fmla="*/ 334222 h 5549975"/>
              <a:gd name="connsiteX8" fmla="*/ 4639690 w 4662328"/>
              <a:gd name="connsiteY8" fmla="*/ 391868 h 5549975"/>
              <a:gd name="connsiteX9" fmla="*/ 4636202 w 4662328"/>
              <a:gd name="connsiteY9" fmla="*/ 415489 h 5549975"/>
              <a:gd name="connsiteX10" fmla="*/ 4631097 w 4662328"/>
              <a:gd name="connsiteY10" fmla="*/ 506828 h 5549975"/>
              <a:gd name="connsiteX11" fmla="*/ 4630447 w 4662328"/>
              <a:gd name="connsiteY11" fmla="*/ 553245 h 5549975"/>
              <a:gd name="connsiteX12" fmla="*/ 4627348 w 4662328"/>
              <a:gd name="connsiteY12" fmla="*/ 581709 h 5549975"/>
              <a:gd name="connsiteX13" fmla="*/ 4626679 w 4662328"/>
              <a:gd name="connsiteY13" fmla="*/ 585890 h 5549975"/>
              <a:gd name="connsiteX14" fmla="*/ 4613742 w 4662328"/>
              <a:gd name="connsiteY14" fmla="*/ 817404 h 5549975"/>
              <a:gd name="connsiteX15" fmla="*/ 4615455 w 4662328"/>
              <a:gd name="connsiteY15" fmla="*/ 822238 h 5549975"/>
              <a:gd name="connsiteX16" fmla="*/ 4613304 w 4662328"/>
              <a:gd name="connsiteY16" fmla="*/ 846069 h 5549975"/>
              <a:gd name="connsiteX17" fmla="*/ 4611704 w 4662328"/>
              <a:gd name="connsiteY17" fmla="*/ 853854 h 5549975"/>
              <a:gd name="connsiteX18" fmla="*/ 4605466 w 4662328"/>
              <a:gd name="connsiteY18" fmla="*/ 965485 h 5549975"/>
              <a:gd name="connsiteX19" fmla="*/ 4607543 w 4662328"/>
              <a:gd name="connsiteY19" fmla="*/ 966385 h 5549975"/>
              <a:gd name="connsiteX20" fmla="*/ 4611662 w 4662328"/>
              <a:gd name="connsiteY20" fmla="*/ 1002567 h 5549975"/>
              <a:gd name="connsiteX21" fmla="*/ 4606864 w 4662328"/>
              <a:gd name="connsiteY21" fmla="*/ 1101094 h 5549975"/>
              <a:gd name="connsiteX22" fmla="*/ 4606759 w 4662328"/>
              <a:gd name="connsiteY22" fmla="*/ 1159389 h 5549975"/>
              <a:gd name="connsiteX23" fmla="*/ 4611062 w 4662328"/>
              <a:gd name="connsiteY23" fmla="*/ 1180505 h 5549975"/>
              <a:gd name="connsiteX24" fmla="*/ 4614152 w 4662328"/>
              <a:gd name="connsiteY24" fmla="*/ 1210687 h 5549975"/>
              <a:gd name="connsiteX25" fmla="*/ 4622969 w 4662328"/>
              <a:gd name="connsiteY25" fmla="*/ 1263157 h 5549975"/>
              <a:gd name="connsiteX26" fmla="*/ 4625246 w 4662328"/>
              <a:gd name="connsiteY26" fmla="*/ 1313374 h 5549975"/>
              <a:gd name="connsiteX27" fmla="*/ 4624366 w 4662328"/>
              <a:gd name="connsiteY27" fmla="*/ 1347004 h 5549975"/>
              <a:gd name="connsiteX28" fmla="*/ 4623903 w 4662328"/>
              <a:gd name="connsiteY28" fmla="*/ 1351864 h 5549975"/>
              <a:gd name="connsiteX29" fmla="*/ 4614784 w 4662328"/>
              <a:gd name="connsiteY29" fmla="*/ 1391762 h 5549975"/>
              <a:gd name="connsiteX30" fmla="*/ 4618048 w 4662328"/>
              <a:gd name="connsiteY30" fmla="*/ 1395707 h 5549975"/>
              <a:gd name="connsiteX31" fmla="*/ 4620890 w 4662328"/>
              <a:gd name="connsiteY31" fmla="*/ 1408524 h 5549975"/>
              <a:gd name="connsiteX32" fmla="*/ 4616149 w 4662328"/>
              <a:gd name="connsiteY32" fmla="*/ 1419109 h 5549975"/>
              <a:gd name="connsiteX33" fmla="*/ 4605965 w 4662328"/>
              <a:gd name="connsiteY33" fmla="*/ 1469337 h 5549975"/>
              <a:gd name="connsiteX34" fmla="*/ 4595068 w 4662328"/>
              <a:gd name="connsiteY34" fmla="*/ 1543038 h 5549975"/>
              <a:gd name="connsiteX35" fmla="*/ 4590187 w 4662328"/>
              <a:gd name="connsiteY35" fmla="*/ 1553997 h 5549975"/>
              <a:gd name="connsiteX36" fmla="*/ 4575759 w 4662328"/>
              <a:gd name="connsiteY36" fmla="*/ 1626071 h 5549975"/>
              <a:gd name="connsiteX37" fmla="*/ 4572044 w 4662328"/>
              <a:gd name="connsiteY37" fmla="*/ 1664103 h 5549975"/>
              <a:gd name="connsiteX38" fmla="*/ 4575704 w 4662328"/>
              <a:gd name="connsiteY38" fmla="*/ 1668558 h 5549975"/>
              <a:gd name="connsiteX39" fmla="*/ 4574054 w 4662328"/>
              <a:gd name="connsiteY39" fmla="*/ 1679756 h 5549975"/>
              <a:gd name="connsiteX40" fmla="*/ 4574466 w 4662328"/>
              <a:gd name="connsiteY40" fmla="*/ 1682815 h 5549975"/>
              <a:gd name="connsiteX41" fmla="*/ 4575977 w 4662328"/>
              <a:gd name="connsiteY41" fmla="*/ 1700268 h 5549975"/>
              <a:gd name="connsiteX42" fmla="*/ 4564507 w 4662328"/>
              <a:gd name="connsiteY42" fmla="*/ 1735163 h 5549975"/>
              <a:gd name="connsiteX43" fmla="*/ 4562447 w 4662328"/>
              <a:gd name="connsiteY43" fmla="*/ 1735289 h 5549975"/>
              <a:gd name="connsiteX44" fmla="*/ 4553949 w 4662328"/>
              <a:gd name="connsiteY44" fmla="*/ 1887374 h 5549975"/>
              <a:gd name="connsiteX45" fmla="*/ 4562640 w 4662328"/>
              <a:gd name="connsiteY45" fmla="*/ 1911536 h 5549975"/>
              <a:gd name="connsiteX46" fmla="*/ 4564918 w 4662328"/>
              <a:gd name="connsiteY46" fmla="*/ 1961755 h 5549975"/>
              <a:gd name="connsiteX47" fmla="*/ 4564037 w 4662328"/>
              <a:gd name="connsiteY47" fmla="*/ 1995384 h 5549975"/>
              <a:gd name="connsiteX48" fmla="*/ 4563575 w 4662328"/>
              <a:gd name="connsiteY48" fmla="*/ 2000244 h 5549975"/>
              <a:gd name="connsiteX49" fmla="*/ 4554455 w 4662328"/>
              <a:gd name="connsiteY49" fmla="*/ 2040142 h 5549975"/>
              <a:gd name="connsiteX50" fmla="*/ 4557720 w 4662328"/>
              <a:gd name="connsiteY50" fmla="*/ 2044087 h 5549975"/>
              <a:gd name="connsiteX51" fmla="*/ 4560561 w 4662328"/>
              <a:gd name="connsiteY51" fmla="*/ 2056904 h 5549975"/>
              <a:gd name="connsiteX52" fmla="*/ 4555820 w 4662328"/>
              <a:gd name="connsiteY52" fmla="*/ 2067489 h 5549975"/>
              <a:gd name="connsiteX53" fmla="*/ 4545636 w 4662328"/>
              <a:gd name="connsiteY53" fmla="*/ 2117719 h 5549975"/>
              <a:gd name="connsiteX54" fmla="*/ 4538305 w 4662328"/>
              <a:gd name="connsiteY54" fmla="*/ 2167300 h 5549975"/>
              <a:gd name="connsiteX55" fmla="*/ 4482222 w 4662328"/>
              <a:gd name="connsiteY55" fmla="*/ 3223633 h 5549975"/>
              <a:gd name="connsiteX56" fmla="*/ 4469436 w 4662328"/>
              <a:gd name="connsiteY56" fmla="*/ 3477281 h 5549975"/>
              <a:gd name="connsiteX57" fmla="*/ 4458351 w 4662328"/>
              <a:gd name="connsiteY57" fmla="*/ 3639984 h 5549975"/>
              <a:gd name="connsiteX58" fmla="*/ 4367590 w 4662328"/>
              <a:gd name="connsiteY58" fmla="*/ 5278921 h 5549975"/>
              <a:gd name="connsiteX59" fmla="*/ 4372888 w 4662328"/>
              <a:gd name="connsiteY59" fmla="*/ 5315626 h 5549975"/>
              <a:gd name="connsiteX60" fmla="*/ 4376422 w 4662328"/>
              <a:gd name="connsiteY60" fmla="*/ 5350090 h 5549975"/>
              <a:gd name="connsiteX61" fmla="*/ 4379254 w 4662328"/>
              <a:gd name="connsiteY61" fmla="*/ 5450399 h 5549975"/>
              <a:gd name="connsiteX62" fmla="*/ 4360697 w 4662328"/>
              <a:gd name="connsiteY62" fmla="*/ 5484804 h 5549975"/>
              <a:gd name="connsiteX63" fmla="*/ 4356045 w 4662328"/>
              <a:gd name="connsiteY63" fmla="*/ 5487504 h 5549975"/>
              <a:gd name="connsiteX64" fmla="*/ 4352588 w 4662328"/>
              <a:gd name="connsiteY64" fmla="*/ 5549951 h 5549975"/>
              <a:gd name="connsiteX65" fmla="*/ 121904 w 4662328"/>
              <a:gd name="connsiteY65" fmla="*/ 5314089 h 5549975"/>
              <a:gd name="connsiteX66" fmla="*/ 125710 w 4662328"/>
              <a:gd name="connsiteY66" fmla="*/ 5243704 h 5549975"/>
              <a:gd name="connsiteX67" fmla="*/ 113205 w 4662328"/>
              <a:gd name="connsiteY67" fmla="*/ 5239903 h 5549975"/>
              <a:gd name="connsiteX68" fmla="*/ 117425 w 4662328"/>
              <a:gd name="connsiteY68" fmla="*/ 5233298 h 5549975"/>
              <a:gd name="connsiteX69" fmla="*/ 117694 w 4662328"/>
              <a:gd name="connsiteY69" fmla="*/ 5230552 h 5549975"/>
              <a:gd name="connsiteX70" fmla="*/ 117964 w 4662328"/>
              <a:gd name="connsiteY70" fmla="*/ 5227804 h 5549975"/>
              <a:gd name="connsiteX71" fmla="*/ 118501 w 4662328"/>
              <a:gd name="connsiteY71" fmla="*/ 5222308 h 5549975"/>
              <a:gd name="connsiteX72" fmla="*/ 118186 w 4662328"/>
              <a:gd name="connsiteY72" fmla="*/ 5216405 h 5549975"/>
              <a:gd name="connsiteX73" fmla="*/ 117602 w 4662328"/>
              <a:gd name="connsiteY73" fmla="*/ 5213249 h 5549975"/>
              <a:gd name="connsiteX74" fmla="*/ 117871 w 4662328"/>
              <a:gd name="connsiteY74" fmla="*/ 5210500 h 5549975"/>
              <a:gd name="connsiteX75" fmla="*/ 117555 w 4662328"/>
              <a:gd name="connsiteY75" fmla="*/ 5204597 h 5549975"/>
              <a:gd name="connsiteX76" fmla="*/ 116972 w 4662328"/>
              <a:gd name="connsiteY76" fmla="*/ 5201441 h 5549975"/>
              <a:gd name="connsiteX77" fmla="*/ 116342 w 4662328"/>
              <a:gd name="connsiteY77" fmla="*/ 5189632 h 5549975"/>
              <a:gd name="connsiteX78" fmla="*/ 115758 w 4662328"/>
              <a:gd name="connsiteY78" fmla="*/ 5186477 h 5549975"/>
              <a:gd name="connsiteX79" fmla="*/ 116026 w 4662328"/>
              <a:gd name="connsiteY79" fmla="*/ 5183728 h 5549975"/>
              <a:gd name="connsiteX80" fmla="*/ 114591 w 4662328"/>
              <a:gd name="connsiteY80" fmla="*/ 5180163 h 5549975"/>
              <a:gd name="connsiteX81" fmla="*/ 131086 w 4662328"/>
              <a:gd name="connsiteY81" fmla="*/ 5144275 h 5549975"/>
              <a:gd name="connsiteX82" fmla="*/ 152522 w 4662328"/>
              <a:gd name="connsiteY82" fmla="*/ 4747825 h 5549975"/>
              <a:gd name="connsiteX83" fmla="*/ 0 w 4662328"/>
              <a:gd name="connsiteY83" fmla="*/ 4747825 h 5549975"/>
              <a:gd name="connsiteX84" fmla="*/ 0 w 4662328"/>
              <a:gd name="connsiteY84" fmla="*/ 3811601 h 5549975"/>
              <a:gd name="connsiteX85" fmla="*/ 110031 w 4662328"/>
              <a:gd name="connsiteY85" fmla="*/ 3811601 h 5549975"/>
              <a:gd name="connsiteX0" fmla="*/ 412307 w 4662328"/>
              <a:gd name="connsiteY0" fmla="*/ 0 h 5549975"/>
              <a:gd name="connsiteX1" fmla="*/ 3414493 w 4662328"/>
              <a:gd name="connsiteY1" fmla="*/ 171842 h 5549975"/>
              <a:gd name="connsiteX2" fmla="*/ 4243304 w 4662328"/>
              <a:gd name="connsiteY2" fmla="*/ 226950 h 5549975"/>
              <a:gd name="connsiteX3" fmla="*/ 4616498 w 4662328"/>
              <a:gd name="connsiteY3" fmla="*/ 247374 h 5549975"/>
              <a:gd name="connsiteX4" fmla="*/ 4644377 w 4662328"/>
              <a:gd name="connsiteY4" fmla="*/ 269179 h 5549975"/>
              <a:gd name="connsiteX5" fmla="*/ 4642603 w 4662328"/>
              <a:gd name="connsiteY5" fmla="*/ 300930 h 5549975"/>
              <a:gd name="connsiteX6" fmla="*/ 4645525 w 4662328"/>
              <a:gd name="connsiteY6" fmla="*/ 302647 h 5549975"/>
              <a:gd name="connsiteX7" fmla="*/ 4661951 w 4662328"/>
              <a:gd name="connsiteY7" fmla="*/ 334222 h 5549975"/>
              <a:gd name="connsiteX8" fmla="*/ 4639690 w 4662328"/>
              <a:gd name="connsiteY8" fmla="*/ 391868 h 5549975"/>
              <a:gd name="connsiteX9" fmla="*/ 4636202 w 4662328"/>
              <a:gd name="connsiteY9" fmla="*/ 415489 h 5549975"/>
              <a:gd name="connsiteX10" fmla="*/ 4631097 w 4662328"/>
              <a:gd name="connsiteY10" fmla="*/ 506828 h 5549975"/>
              <a:gd name="connsiteX11" fmla="*/ 4630447 w 4662328"/>
              <a:gd name="connsiteY11" fmla="*/ 553245 h 5549975"/>
              <a:gd name="connsiteX12" fmla="*/ 4627348 w 4662328"/>
              <a:gd name="connsiteY12" fmla="*/ 581709 h 5549975"/>
              <a:gd name="connsiteX13" fmla="*/ 4626679 w 4662328"/>
              <a:gd name="connsiteY13" fmla="*/ 585890 h 5549975"/>
              <a:gd name="connsiteX14" fmla="*/ 4613742 w 4662328"/>
              <a:gd name="connsiteY14" fmla="*/ 817404 h 5549975"/>
              <a:gd name="connsiteX15" fmla="*/ 4615455 w 4662328"/>
              <a:gd name="connsiteY15" fmla="*/ 822238 h 5549975"/>
              <a:gd name="connsiteX16" fmla="*/ 4613304 w 4662328"/>
              <a:gd name="connsiteY16" fmla="*/ 846069 h 5549975"/>
              <a:gd name="connsiteX17" fmla="*/ 4611704 w 4662328"/>
              <a:gd name="connsiteY17" fmla="*/ 853854 h 5549975"/>
              <a:gd name="connsiteX18" fmla="*/ 4605466 w 4662328"/>
              <a:gd name="connsiteY18" fmla="*/ 965485 h 5549975"/>
              <a:gd name="connsiteX19" fmla="*/ 4607543 w 4662328"/>
              <a:gd name="connsiteY19" fmla="*/ 966385 h 5549975"/>
              <a:gd name="connsiteX20" fmla="*/ 4611662 w 4662328"/>
              <a:gd name="connsiteY20" fmla="*/ 1002567 h 5549975"/>
              <a:gd name="connsiteX21" fmla="*/ 4606864 w 4662328"/>
              <a:gd name="connsiteY21" fmla="*/ 1101094 h 5549975"/>
              <a:gd name="connsiteX22" fmla="*/ 4606759 w 4662328"/>
              <a:gd name="connsiteY22" fmla="*/ 1159389 h 5549975"/>
              <a:gd name="connsiteX23" fmla="*/ 4611062 w 4662328"/>
              <a:gd name="connsiteY23" fmla="*/ 1180505 h 5549975"/>
              <a:gd name="connsiteX24" fmla="*/ 4614152 w 4662328"/>
              <a:gd name="connsiteY24" fmla="*/ 1210687 h 5549975"/>
              <a:gd name="connsiteX25" fmla="*/ 4622969 w 4662328"/>
              <a:gd name="connsiteY25" fmla="*/ 1263157 h 5549975"/>
              <a:gd name="connsiteX26" fmla="*/ 4625246 w 4662328"/>
              <a:gd name="connsiteY26" fmla="*/ 1313374 h 5549975"/>
              <a:gd name="connsiteX27" fmla="*/ 4624366 w 4662328"/>
              <a:gd name="connsiteY27" fmla="*/ 1347004 h 5549975"/>
              <a:gd name="connsiteX28" fmla="*/ 4623903 w 4662328"/>
              <a:gd name="connsiteY28" fmla="*/ 1351864 h 5549975"/>
              <a:gd name="connsiteX29" fmla="*/ 4614784 w 4662328"/>
              <a:gd name="connsiteY29" fmla="*/ 1391762 h 5549975"/>
              <a:gd name="connsiteX30" fmla="*/ 4618048 w 4662328"/>
              <a:gd name="connsiteY30" fmla="*/ 1395707 h 5549975"/>
              <a:gd name="connsiteX31" fmla="*/ 4620890 w 4662328"/>
              <a:gd name="connsiteY31" fmla="*/ 1408524 h 5549975"/>
              <a:gd name="connsiteX32" fmla="*/ 4616149 w 4662328"/>
              <a:gd name="connsiteY32" fmla="*/ 1419109 h 5549975"/>
              <a:gd name="connsiteX33" fmla="*/ 4605965 w 4662328"/>
              <a:gd name="connsiteY33" fmla="*/ 1469337 h 5549975"/>
              <a:gd name="connsiteX34" fmla="*/ 4595068 w 4662328"/>
              <a:gd name="connsiteY34" fmla="*/ 1543038 h 5549975"/>
              <a:gd name="connsiteX35" fmla="*/ 4590187 w 4662328"/>
              <a:gd name="connsiteY35" fmla="*/ 1553997 h 5549975"/>
              <a:gd name="connsiteX36" fmla="*/ 4575759 w 4662328"/>
              <a:gd name="connsiteY36" fmla="*/ 1626071 h 5549975"/>
              <a:gd name="connsiteX37" fmla="*/ 4572044 w 4662328"/>
              <a:gd name="connsiteY37" fmla="*/ 1664103 h 5549975"/>
              <a:gd name="connsiteX38" fmla="*/ 4575704 w 4662328"/>
              <a:gd name="connsiteY38" fmla="*/ 1668558 h 5549975"/>
              <a:gd name="connsiteX39" fmla="*/ 4574054 w 4662328"/>
              <a:gd name="connsiteY39" fmla="*/ 1679756 h 5549975"/>
              <a:gd name="connsiteX40" fmla="*/ 4574466 w 4662328"/>
              <a:gd name="connsiteY40" fmla="*/ 1682815 h 5549975"/>
              <a:gd name="connsiteX41" fmla="*/ 4575977 w 4662328"/>
              <a:gd name="connsiteY41" fmla="*/ 1700268 h 5549975"/>
              <a:gd name="connsiteX42" fmla="*/ 4564507 w 4662328"/>
              <a:gd name="connsiteY42" fmla="*/ 1735163 h 5549975"/>
              <a:gd name="connsiteX43" fmla="*/ 4562447 w 4662328"/>
              <a:gd name="connsiteY43" fmla="*/ 1735289 h 5549975"/>
              <a:gd name="connsiteX44" fmla="*/ 4553949 w 4662328"/>
              <a:gd name="connsiteY44" fmla="*/ 1887374 h 5549975"/>
              <a:gd name="connsiteX45" fmla="*/ 4562640 w 4662328"/>
              <a:gd name="connsiteY45" fmla="*/ 1911536 h 5549975"/>
              <a:gd name="connsiteX46" fmla="*/ 4564918 w 4662328"/>
              <a:gd name="connsiteY46" fmla="*/ 1961755 h 5549975"/>
              <a:gd name="connsiteX47" fmla="*/ 4564037 w 4662328"/>
              <a:gd name="connsiteY47" fmla="*/ 1995384 h 5549975"/>
              <a:gd name="connsiteX48" fmla="*/ 4563575 w 4662328"/>
              <a:gd name="connsiteY48" fmla="*/ 2000244 h 5549975"/>
              <a:gd name="connsiteX49" fmla="*/ 4554455 w 4662328"/>
              <a:gd name="connsiteY49" fmla="*/ 2040142 h 5549975"/>
              <a:gd name="connsiteX50" fmla="*/ 4557720 w 4662328"/>
              <a:gd name="connsiteY50" fmla="*/ 2044087 h 5549975"/>
              <a:gd name="connsiteX51" fmla="*/ 4560561 w 4662328"/>
              <a:gd name="connsiteY51" fmla="*/ 2056904 h 5549975"/>
              <a:gd name="connsiteX52" fmla="*/ 4555820 w 4662328"/>
              <a:gd name="connsiteY52" fmla="*/ 2067489 h 5549975"/>
              <a:gd name="connsiteX53" fmla="*/ 4545636 w 4662328"/>
              <a:gd name="connsiteY53" fmla="*/ 2117719 h 5549975"/>
              <a:gd name="connsiteX54" fmla="*/ 4538305 w 4662328"/>
              <a:gd name="connsiteY54" fmla="*/ 2167300 h 5549975"/>
              <a:gd name="connsiteX55" fmla="*/ 4482222 w 4662328"/>
              <a:gd name="connsiteY55" fmla="*/ 3223633 h 5549975"/>
              <a:gd name="connsiteX56" fmla="*/ 4469436 w 4662328"/>
              <a:gd name="connsiteY56" fmla="*/ 3477281 h 5549975"/>
              <a:gd name="connsiteX57" fmla="*/ 4458351 w 4662328"/>
              <a:gd name="connsiteY57" fmla="*/ 3639984 h 5549975"/>
              <a:gd name="connsiteX58" fmla="*/ 4367590 w 4662328"/>
              <a:gd name="connsiteY58" fmla="*/ 5278921 h 5549975"/>
              <a:gd name="connsiteX59" fmla="*/ 4372888 w 4662328"/>
              <a:gd name="connsiteY59" fmla="*/ 5315626 h 5549975"/>
              <a:gd name="connsiteX60" fmla="*/ 4376422 w 4662328"/>
              <a:gd name="connsiteY60" fmla="*/ 5350090 h 5549975"/>
              <a:gd name="connsiteX61" fmla="*/ 4379254 w 4662328"/>
              <a:gd name="connsiteY61" fmla="*/ 5450399 h 5549975"/>
              <a:gd name="connsiteX62" fmla="*/ 4360697 w 4662328"/>
              <a:gd name="connsiteY62" fmla="*/ 5484804 h 5549975"/>
              <a:gd name="connsiteX63" fmla="*/ 4356045 w 4662328"/>
              <a:gd name="connsiteY63" fmla="*/ 5487504 h 5549975"/>
              <a:gd name="connsiteX64" fmla="*/ 4352588 w 4662328"/>
              <a:gd name="connsiteY64" fmla="*/ 5549951 h 5549975"/>
              <a:gd name="connsiteX65" fmla="*/ 121904 w 4662328"/>
              <a:gd name="connsiteY65" fmla="*/ 5314089 h 5549975"/>
              <a:gd name="connsiteX66" fmla="*/ 125710 w 4662328"/>
              <a:gd name="connsiteY66" fmla="*/ 5243704 h 5549975"/>
              <a:gd name="connsiteX67" fmla="*/ 113205 w 4662328"/>
              <a:gd name="connsiteY67" fmla="*/ 5239903 h 5549975"/>
              <a:gd name="connsiteX68" fmla="*/ 117425 w 4662328"/>
              <a:gd name="connsiteY68" fmla="*/ 5233298 h 5549975"/>
              <a:gd name="connsiteX69" fmla="*/ 117694 w 4662328"/>
              <a:gd name="connsiteY69" fmla="*/ 5230552 h 5549975"/>
              <a:gd name="connsiteX70" fmla="*/ 117964 w 4662328"/>
              <a:gd name="connsiteY70" fmla="*/ 5227804 h 5549975"/>
              <a:gd name="connsiteX71" fmla="*/ 118501 w 4662328"/>
              <a:gd name="connsiteY71" fmla="*/ 5222308 h 5549975"/>
              <a:gd name="connsiteX72" fmla="*/ 118186 w 4662328"/>
              <a:gd name="connsiteY72" fmla="*/ 5216405 h 5549975"/>
              <a:gd name="connsiteX73" fmla="*/ 117602 w 4662328"/>
              <a:gd name="connsiteY73" fmla="*/ 5213249 h 5549975"/>
              <a:gd name="connsiteX74" fmla="*/ 117871 w 4662328"/>
              <a:gd name="connsiteY74" fmla="*/ 5210500 h 5549975"/>
              <a:gd name="connsiteX75" fmla="*/ 117555 w 4662328"/>
              <a:gd name="connsiteY75" fmla="*/ 5204597 h 5549975"/>
              <a:gd name="connsiteX76" fmla="*/ 116972 w 4662328"/>
              <a:gd name="connsiteY76" fmla="*/ 5201441 h 5549975"/>
              <a:gd name="connsiteX77" fmla="*/ 116342 w 4662328"/>
              <a:gd name="connsiteY77" fmla="*/ 5189632 h 5549975"/>
              <a:gd name="connsiteX78" fmla="*/ 115758 w 4662328"/>
              <a:gd name="connsiteY78" fmla="*/ 5186477 h 5549975"/>
              <a:gd name="connsiteX79" fmla="*/ 116026 w 4662328"/>
              <a:gd name="connsiteY79" fmla="*/ 5183728 h 5549975"/>
              <a:gd name="connsiteX80" fmla="*/ 114591 w 4662328"/>
              <a:gd name="connsiteY80" fmla="*/ 5180163 h 5549975"/>
              <a:gd name="connsiteX81" fmla="*/ 131086 w 4662328"/>
              <a:gd name="connsiteY81" fmla="*/ 5144275 h 5549975"/>
              <a:gd name="connsiteX82" fmla="*/ 152522 w 4662328"/>
              <a:gd name="connsiteY82" fmla="*/ 4747825 h 5549975"/>
              <a:gd name="connsiteX83" fmla="*/ 0 w 4662328"/>
              <a:gd name="connsiteY83" fmla="*/ 4747825 h 5549975"/>
              <a:gd name="connsiteX84" fmla="*/ 110031 w 4662328"/>
              <a:gd name="connsiteY84" fmla="*/ 3811601 h 5549975"/>
              <a:gd name="connsiteX85" fmla="*/ 412307 w 4662328"/>
              <a:gd name="connsiteY85" fmla="*/ 0 h 5549975"/>
              <a:gd name="connsiteX0" fmla="*/ 302276 w 4552297"/>
              <a:gd name="connsiteY0" fmla="*/ 0 h 5549975"/>
              <a:gd name="connsiteX1" fmla="*/ 3304462 w 4552297"/>
              <a:gd name="connsiteY1" fmla="*/ 171842 h 5549975"/>
              <a:gd name="connsiteX2" fmla="*/ 4133273 w 4552297"/>
              <a:gd name="connsiteY2" fmla="*/ 226950 h 5549975"/>
              <a:gd name="connsiteX3" fmla="*/ 4506467 w 4552297"/>
              <a:gd name="connsiteY3" fmla="*/ 247374 h 5549975"/>
              <a:gd name="connsiteX4" fmla="*/ 4534346 w 4552297"/>
              <a:gd name="connsiteY4" fmla="*/ 269179 h 5549975"/>
              <a:gd name="connsiteX5" fmla="*/ 4532572 w 4552297"/>
              <a:gd name="connsiteY5" fmla="*/ 300930 h 5549975"/>
              <a:gd name="connsiteX6" fmla="*/ 4535494 w 4552297"/>
              <a:gd name="connsiteY6" fmla="*/ 302647 h 5549975"/>
              <a:gd name="connsiteX7" fmla="*/ 4551920 w 4552297"/>
              <a:gd name="connsiteY7" fmla="*/ 334222 h 5549975"/>
              <a:gd name="connsiteX8" fmla="*/ 4529659 w 4552297"/>
              <a:gd name="connsiteY8" fmla="*/ 391868 h 5549975"/>
              <a:gd name="connsiteX9" fmla="*/ 4526171 w 4552297"/>
              <a:gd name="connsiteY9" fmla="*/ 415489 h 5549975"/>
              <a:gd name="connsiteX10" fmla="*/ 4521066 w 4552297"/>
              <a:gd name="connsiteY10" fmla="*/ 506828 h 5549975"/>
              <a:gd name="connsiteX11" fmla="*/ 4520416 w 4552297"/>
              <a:gd name="connsiteY11" fmla="*/ 553245 h 5549975"/>
              <a:gd name="connsiteX12" fmla="*/ 4517317 w 4552297"/>
              <a:gd name="connsiteY12" fmla="*/ 581709 h 5549975"/>
              <a:gd name="connsiteX13" fmla="*/ 4516648 w 4552297"/>
              <a:gd name="connsiteY13" fmla="*/ 585890 h 5549975"/>
              <a:gd name="connsiteX14" fmla="*/ 4503711 w 4552297"/>
              <a:gd name="connsiteY14" fmla="*/ 817404 h 5549975"/>
              <a:gd name="connsiteX15" fmla="*/ 4505424 w 4552297"/>
              <a:gd name="connsiteY15" fmla="*/ 822238 h 5549975"/>
              <a:gd name="connsiteX16" fmla="*/ 4503273 w 4552297"/>
              <a:gd name="connsiteY16" fmla="*/ 846069 h 5549975"/>
              <a:gd name="connsiteX17" fmla="*/ 4501673 w 4552297"/>
              <a:gd name="connsiteY17" fmla="*/ 853854 h 5549975"/>
              <a:gd name="connsiteX18" fmla="*/ 4495435 w 4552297"/>
              <a:gd name="connsiteY18" fmla="*/ 965485 h 5549975"/>
              <a:gd name="connsiteX19" fmla="*/ 4497512 w 4552297"/>
              <a:gd name="connsiteY19" fmla="*/ 966385 h 5549975"/>
              <a:gd name="connsiteX20" fmla="*/ 4501631 w 4552297"/>
              <a:gd name="connsiteY20" fmla="*/ 1002567 h 5549975"/>
              <a:gd name="connsiteX21" fmla="*/ 4496833 w 4552297"/>
              <a:gd name="connsiteY21" fmla="*/ 1101094 h 5549975"/>
              <a:gd name="connsiteX22" fmla="*/ 4496728 w 4552297"/>
              <a:gd name="connsiteY22" fmla="*/ 1159389 h 5549975"/>
              <a:gd name="connsiteX23" fmla="*/ 4501031 w 4552297"/>
              <a:gd name="connsiteY23" fmla="*/ 1180505 h 5549975"/>
              <a:gd name="connsiteX24" fmla="*/ 4504121 w 4552297"/>
              <a:gd name="connsiteY24" fmla="*/ 1210687 h 5549975"/>
              <a:gd name="connsiteX25" fmla="*/ 4512938 w 4552297"/>
              <a:gd name="connsiteY25" fmla="*/ 1263157 h 5549975"/>
              <a:gd name="connsiteX26" fmla="*/ 4515215 w 4552297"/>
              <a:gd name="connsiteY26" fmla="*/ 1313374 h 5549975"/>
              <a:gd name="connsiteX27" fmla="*/ 4514335 w 4552297"/>
              <a:gd name="connsiteY27" fmla="*/ 1347004 h 5549975"/>
              <a:gd name="connsiteX28" fmla="*/ 4513872 w 4552297"/>
              <a:gd name="connsiteY28" fmla="*/ 1351864 h 5549975"/>
              <a:gd name="connsiteX29" fmla="*/ 4504753 w 4552297"/>
              <a:gd name="connsiteY29" fmla="*/ 1391762 h 5549975"/>
              <a:gd name="connsiteX30" fmla="*/ 4508017 w 4552297"/>
              <a:gd name="connsiteY30" fmla="*/ 1395707 h 5549975"/>
              <a:gd name="connsiteX31" fmla="*/ 4510859 w 4552297"/>
              <a:gd name="connsiteY31" fmla="*/ 1408524 h 5549975"/>
              <a:gd name="connsiteX32" fmla="*/ 4506118 w 4552297"/>
              <a:gd name="connsiteY32" fmla="*/ 1419109 h 5549975"/>
              <a:gd name="connsiteX33" fmla="*/ 4495934 w 4552297"/>
              <a:gd name="connsiteY33" fmla="*/ 1469337 h 5549975"/>
              <a:gd name="connsiteX34" fmla="*/ 4485037 w 4552297"/>
              <a:gd name="connsiteY34" fmla="*/ 1543038 h 5549975"/>
              <a:gd name="connsiteX35" fmla="*/ 4480156 w 4552297"/>
              <a:gd name="connsiteY35" fmla="*/ 1553997 h 5549975"/>
              <a:gd name="connsiteX36" fmla="*/ 4465728 w 4552297"/>
              <a:gd name="connsiteY36" fmla="*/ 1626071 h 5549975"/>
              <a:gd name="connsiteX37" fmla="*/ 4462013 w 4552297"/>
              <a:gd name="connsiteY37" fmla="*/ 1664103 h 5549975"/>
              <a:gd name="connsiteX38" fmla="*/ 4465673 w 4552297"/>
              <a:gd name="connsiteY38" fmla="*/ 1668558 h 5549975"/>
              <a:gd name="connsiteX39" fmla="*/ 4464023 w 4552297"/>
              <a:gd name="connsiteY39" fmla="*/ 1679756 h 5549975"/>
              <a:gd name="connsiteX40" fmla="*/ 4464435 w 4552297"/>
              <a:gd name="connsiteY40" fmla="*/ 1682815 h 5549975"/>
              <a:gd name="connsiteX41" fmla="*/ 4465946 w 4552297"/>
              <a:gd name="connsiteY41" fmla="*/ 1700268 h 5549975"/>
              <a:gd name="connsiteX42" fmla="*/ 4454476 w 4552297"/>
              <a:gd name="connsiteY42" fmla="*/ 1735163 h 5549975"/>
              <a:gd name="connsiteX43" fmla="*/ 4452416 w 4552297"/>
              <a:gd name="connsiteY43" fmla="*/ 1735289 h 5549975"/>
              <a:gd name="connsiteX44" fmla="*/ 4443918 w 4552297"/>
              <a:gd name="connsiteY44" fmla="*/ 1887374 h 5549975"/>
              <a:gd name="connsiteX45" fmla="*/ 4452609 w 4552297"/>
              <a:gd name="connsiteY45" fmla="*/ 1911536 h 5549975"/>
              <a:gd name="connsiteX46" fmla="*/ 4454887 w 4552297"/>
              <a:gd name="connsiteY46" fmla="*/ 1961755 h 5549975"/>
              <a:gd name="connsiteX47" fmla="*/ 4454006 w 4552297"/>
              <a:gd name="connsiteY47" fmla="*/ 1995384 h 5549975"/>
              <a:gd name="connsiteX48" fmla="*/ 4453544 w 4552297"/>
              <a:gd name="connsiteY48" fmla="*/ 2000244 h 5549975"/>
              <a:gd name="connsiteX49" fmla="*/ 4444424 w 4552297"/>
              <a:gd name="connsiteY49" fmla="*/ 2040142 h 5549975"/>
              <a:gd name="connsiteX50" fmla="*/ 4447689 w 4552297"/>
              <a:gd name="connsiteY50" fmla="*/ 2044087 h 5549975"/>
              <a:gd name="connsiteX51" fmla="*/ 4450530 w 4552297"/>
              <a:gd name="connsiteY51" fmla="*/ 2056904 h 5549975"/>
              <a:gd name="connsiteX52" fmla="*/ 4445789 w 4552297"/>
              <a:gd name="connsiteY52" fmla="*/ 2067489 h 5549975"/>
              <a:gd name="connsiteX53" fmla="*/ 4435605 w 4552297"/>
              <a:gd name="connsiteY53" fmla="*/ 2117719 h 5549975"/>
              <a:gd name="connsiteX54" fmla="*/ 4428274 w 4552297"/>
              <a:gd name="connsiteY54" fmla="*/ 2167300 h 5549975"/>
              <a:gd name="connsiteX55" fmla="*/ 4372191 w 4552297"/>
              <a:gd name="connsiteY55" fmla="*/ 3223633 h 5549975"/>
              <a:gd name="connsiteX56" fmla="*/ 4359405 w 4552297"/>
              <a:gd name="connsiteY56" fmla="*/ 3477281 h 5549975"/>
              <a:gd name="connsiteX57" fmla="*/ 4348320 w 4552297"/>
              <a:gd name="connsiteY57" fmla="*/ 3639984 h 5549975"/>
              <a:gd name="connsiteX58" fmla="*/ 4257559 w 4552297"/>
              <a:gd name="connsiteY58" fmla="*/ 5278921 h 5549975"/>
              <a:gd name="connsiteX59" fmla="*/ 4262857 w 4552297"/>
              <a:gd name="connsiteY59" fmla="*/ 5315626 h 5549975"/>
              <a:gd name="connsiteX60" fmla="*/ 4266391 w 4552297"/>
              <a:gd name="connsiteY60" fmla="*/ 5350090 h 5549975"/>
              <a:gd name="connsiteX61" fmla="*/ 4269223 w 4552297"/>
              <a:gd name="connsiteY61" fmla="*/ 5450399 h 5549975"/>
              <a:gd name="connsiteX62" fmla="*/ 4250666 w 4552297"/>
              <a:gd name="connsiteY62" fmla="*/ 5484804 h 5549975"/>
              <a:gd name="connsiteX63" fmla="*/ 4246014 w 4552297"/>
              <a:gd name="connsiteY63" fmla="*/ 5487504 h 5549975"/>
              <a:gd name="connsiteX64" fmla="*/ 4242557 w 4552297"/>
              <a:gd name="connsiteY64" fmla="*/ 5549951 h 5549975"/>
              <a:gd name="connsiteX65" fmla="*/ 11873 w 4552297"/>
              <a:gd name="connsiteY65" fmla="*/ 5314089 h 5549975"/>
              <a:gd name="connsiteX66" fmla="*/ 15679 w 4552297"/>
              <a:gd name="connsiteY66" fmla="*/ 5243704 h 5549975"/>
              <a:gd name="connsiteX67" fmla="*/ 3174 w 4552297"/>
              <a:gd name="connsiteY67" fmla="*/ 5239903 h 5549975"/>
              <a:gd name="connsiteX68" fmla="*/ 7394 w 4552297"/>
              <a:gd name="connsiteY68" fmla="*/ 5233298 h 5549975"/>
              <a:gd name="connsiteX69" fmla="*/ 7663 w 4552297"/>
              <a:gd name="connsiteY69" fmla="*/ 5230552 h 5549975"/>
              <a:gd name="connsiteX70" fmla="*/ 7933 w 4552297"/>
              <a:gd name="connsiteY70" fmla="*/ 5227804 h 5549975"/>
              <a:gd name="connsiteX71" fmla="*/ 8470 w 4552297"/>
              <a:gd name="connsiteY71" fmla="*/ 5222308 h 5549975"/>
              <a:gd name="connsiteX72" fmla="*/ 8155 w 4552297"/>
              <a:gd name="connsiteY72" fmla="*/ 5216405 h 5549975"/>
              <a:gd name="connsiteX73" fmla="*/ 7571 w 4552297"/>
              <a:gd name="connsiteY73" fmla="*/ 5213249 h 5549975"/>
              <a:gd name="connsiteX74" fmla="*/ 7840 w 4552297"/>
              <a:gd name="connsiteY74" fmla="*/ 5210500 h 5549975"/>
              <a:gd name="connsiteX75" fmla="*/ 7524 w 4552297"/>
              <a:gd name="connsiteY75" fmla="*/ 5204597 h 5549975"/>
              <a:gd name="connsiteX76" fmla="*/ 6941 w 4552297"/>
              <a:gd name="connsiteY76" fmla="*/ 5201441 h 5549975"/>
              <a:gd name="connsiteX77" fmla="*/ 6311 w 4552297"/>
              <a:gd name="connsiteY77" fmla="*/ 5189632 h 5549975"/>
              <a:gd name="connsiteX78" fmla="*/ 5727 w 4552297"/>
              <a:gd name="connsiteY78" fmla="*/ 5186477 h 5549975"/>
              <a:gd name="connsiteX79" fmla="*/ 5995 w 4552297"/>
              <a:gd name="connsiteY79" fmla="*/ 5183728 h 5549975"/>
              <a:gd name="connsiteX80" fmla="*/ 4560 w 4552297"/>
              <a:gd name="connsiteY80" fmla="*/ 5180163 h 5549975"/>
              <a:gd name="connsiteX81" fmla="*/ 21055 w 4552297"/>
              <a:gd name="connsiteY81" fmla="*/ 5144275 h 5549975"/>
              <a:gd name="connsiteX82" fmla="*/ 42491 w 4552297"/>
              <a:gd name="connsiteY82" fmla="*/ 4747825 h 5549975"/>
              <a:gd name="connsiteX83" fmla="*/ 0 w 4552297"/>
              <a:gd name="connsiteY83" fmla="*/ 3811601 h 5549975"/>
              <a:gd name="connsiteX84" fmla="*/ 302276 w 4552297"/>
              <a:gd name="connsiteY84" fmla="*/ 0 h 5549975"/>
              <a:gd name="connsiteX0" fmla="*/ 299102 w 4549123"/>
              <a:gd name="connsiteY0" fmla="*/ 0 h 5549975"/>
              <a:gd name="connsiteX1" fmla="*/ 3301288 w 4549123"/>
              <a:gd name="connsiteY1" fmla="*/ 171842 h 5549975"/>
              <a:gd name="connsiteX2" fmla="*/ 4130099 w 4549123"/>
              <a:gd name="connsiteY2" fmla="*/ 226950 h 5549975"/>
              <a:gd name="connsiteX3" fmla="*/ 4503293 w 4549123"/>
              <a:gd name="connsiteY3" fmla="*/ 247374 h 5549975"/>
              <a:gd name="connsiteX4" fmla="*/ 4531172 w 4549123"/>
              <a:gd name="connsiteY4" fmla="*/ 269179 h 5549975"/>
              <a:gd name="connsiteX5" fmla="*/ 4529398 w 4549123"/>
              <a:gd name="connsiteY5" fmla="*/ 300930 h 5549975"/>
              <a:gd name="connsiteX6" fmla="*/ 4532320 w 4549123"/>
              <a:gd name="connsiteY6" fmla="*/ 302647 h 5549975"/>
              <a:gd name="connsiteX7" fmla="*/ 4548746 w 4549123"/>
              <a:gd name="connsiteY7" fmla="*/ 334222 h 5549975"/>
              <a:gd name="connsiteX8" fmla="*/ 4526485 w 4549123"/>
              <a:gd name="connsiteY8" fmla="*/ 391868 h 5549975"/>
              <a:gd name="connsiteX9" fmla="*/ 4522997 w 4549123"/>
              <a:gd name="connsiteY9" fmla="*/ 415489 h 5549975"/>
              <a:gd name="connsiteX10" fmla="*/ 4517892 w 4549123"/>
              <a:gd name="connsiteY10" fmla="*/ 506828 h 5549975"/>
              <a:gd name="connsiteX11" fmla="*/ 4517242 w 4549123"/>
              <a:gd name="connsiteY11" fmla="*/ 553245 h 5549975"/>
              <a:gd name="connsiteX12" fmla="*/ 4514143 w 4549123"/>
              <a:gd name="connsiteY12" fmla="*/ 581709 h 5549975"/>
              <a:gd name="connsiteX13" fmla="*/ 4513474 w 4549123"/>
              <a:gd name="connsiteY13" fmla="*/ 585890 h 5549975"/>
              <a:gd name="connsiteX14" fmla="*/ 4500537 w 4549123"/>
              <a:gd name="connsiteY14" fmla="*/ 817404 h 5549975"/>
              <a:gd name="connsiteX15" fmla="*/ 4502250 w 4549123"/>
              <a:gd name="connsiteY15" fmla="*/ 822238 h 5549975"/>
              <a:gd name="connsiteX16" fmla="*/ 4500099 w 4549123"/>
              <a:gd name="connsiteY16" fmla="*/ 846069 h 5549975"/>
              <a:gd name="connsiteX17" fmla="*/ 4498499 w 4549123"/>
              <a:gd name="connsiteY17" fmla="*/ 853854 h 5549975"/>
              <a:gd name="connsiteX18" fmla="*/ 4492261 w 4549123"/>
              <a:gd name="connsiteY18" fmla="*/ 965485 h 5549975"/>
              <a:gd name="connsiteX19" fmla="*/ 4494338 w 4549123"/>
              <a:gd name="connsiteY19" fmla="*/ 966385 h 5549975"/>
              <a:gd name="connsiteX20" fmla="*/ 4498457 w 4549123"/>
              <a:gd name="connsiteY20" fmla="*/ 1002567 h 5549975"/>
              <a:gd name="connsiteX21" fmla="*/ 4493659 w 4549123"/>
              <a:gd name="connsiteY21" fmla="*/ 1101094 h 5549975"/>
              <a:gd name="connsiteX22" fmla="*/ 4493554 w 4549123"/>
              <a:gd name="connsiteY22" fmla="*/ 1159389 h 5549975"/>
              <a:gd name="connsiteX23" fmla="*/ 4497857 w 4549123"/>
              <a:gd name="connsiteY23" fmla="*/ 1180505 h 5549975"/>
              <a:gd name="connsiteX24" fmla="*/ 4500947 w 4549123"/>
              <a:gd name="connsiteY24" fmla="*/ 1210687 h 5549975"/>
              <a:gd name="connsiteX25" fmla="*/ 4509764 w 4549123"/>
              <a:gd name="connsiteY25" fmla="*/ 1263157 h 5549975"/>
              <a:gd name="connsiteX26" fmla="*/ 4512041 w 4549123"/>
              <a:gd name="connsiteY26" fmla="*/ 1313374 h 5549975"/>
              <a:gd name="connsiteX27" fmla="*/ 4511161 w 4549123"/>
              <a:gd name="connsiteY27" fmla="*/ 1347004 h 5549975"/>
              <a:gd name="connsiteX28" fmla="*/ 4510698 w 4549123"/>
              <a:gd name="connsiteY28" fmla="*/ 1351864 h 5549975"/>
              <a:gd name="connsiteX29" fmla="*/ 4501579 w 4549123"/>
              <a:gd name="connsiteY29" fmla="*/ 1391762 h 5549975"/>
              <a:gd name="connsiteX30" fmla="*/ 4504843 w 4549123"/>
              <a:gd name="connsiteY30" fmla="*/ 1395707 h 5549975"/>
              <a:gd name="connsiteX31" fmla="*/ 4507685 w 4549123"/>
              <a:gd name="connsiteY31" fmla="*/ 1408524 h 5549975"/>
              <a:gd name="connsiteX32" fmla="*/ 4502944 w 4549123"/>
              <a:gd name="connsiteY32" fmla="*/ 1419109 h 5549975"/>
              <a:gd name="connsiteX33" fmla="*/ 4492760 w 4549123"/>
              <a:gd name="connsiteY33" fmla="*/ 1469337 h 5549975"/>
              <a:gd name="connsiteX34" fmla="*/ 4481863 w 4549123"/>
              <a:gd name="connsiteY34" fmla="*/ 1543038 h 5549975"/>
              <a:gd name="connsiteX35" fmla="*/ 4476982 w 4549123"/>
              <a:gd name="connsiteY35" fmla="*/ 1553997 h 5549975"/>
              <a:gd name="connsiteX36" fmla="*/ 4462554 w 4549123"/>
              <a:gd name="connsiteY36" fmla="*/ 1626071 h 5549975"/>
              <a:gd name="connsiteX37" fmla="*/ 4458839 w 4549123"/>
              <a:gd name="connsiteY37" fmla="*/ 1664103 h 5549975"/>
              <a:gd name="connsiteX38" fmla="*/ 4462499 w 4549123"/>
              <a:gd name="connsiteY38" fmla="*/ 1668558 h 5549975"/>
              <a:gd name="connsiteX39" fmla="*/ 4460849 w 4549123"/>
              <a:gd name="connsiteY39" fmla="*/ 1679756 h 5549975"/>
              <a:gd name="connsiteX40" fmla="*/ 4461261 w 4549123"/>
              <a:gd name="connsiteY40" fmla="*/ 1682815 h 5549975"/>
              <a:gd name="connsiteX41" fmla="*/ 4462772 w 4549123"/>
              <a:gd name="connsiteY41" fmla="*/ 1700268 h 5549975"/>
              <a:gd name="connsiteX42" fmla="*/ 4451302 w 4549123"/>
              <a:gd name="connsiteY42" fmla="*/ 1735163 h 5549975"/>
              <a:gd name="connsiteX43" fmla="*/ 4449242 w 4549123"/>
              <a:gd name="connsiteY43" fmla="*/ 1735289 h 5549975"/>
              <a:gd name="connsiteX44" fmla="*/ 4440744 w 4549123"/>
              <a:gd name="connsiteY44" fmla="*/ 1887374 h 5549975"/>
              <a:gd name="connsiteX45" fmla="*/ 4449435 w 4549123"/>
              <a:gd name="connsiteY45" fmla="*/ 1911536 h 5549975"/>
              <a:gd name="connsiteX46" fmla="*/ 4451713 w 4549123"/>
              <a:gd name="connsiteY46" fmla="*/ 1961755 h 5549975"/>
              <a:gd name="connsiteX47" fmla="*/ 4450832 w 4549123"/>
              <a:gd name="connsiteY47" fmla="*/ 1995384 h 5549975"/>
              <a:gd name="connsiteX48" fmla="*/ 4450370 w 4549123"/>
              <a:gd name="connsiteY48" fmla="*/ 2000244 h 5549975"/>
              <a:gd name="connsiteX49" fmla="*/ 4441250 w 4549123"/>
              <a:gd name="connsiteY49" fmla="*/ 2040142 h 5549975"/>
              <a:gd name="connsiteX50" fmla="*/ 4444515 w 4549123"/>
              <a:gd name="connsiteY50" fmla="*/ 2044087 h 5549975"/>
              <a:gd name="connsiteX51" fmla="*/ 4447356 w 4549123"/>
              <a:gd name="connsiteY51" fmla="*/ 2056904 h 5549975"/>
              <a:gd name="connsiteX52" fmla="*/ 4442615 w 4549123"/>
              <a:gd name="connsiteY52" fmla="*/ 2067489 h 5549975"/>
              <a:gd name="connsiteX53" fmla="*/ 4432431 w 4549123"/>
              <a:gd name="connsiteY53" fmla="*/ 2117719 h 5549975"/>
              <a:gd name="connsiteX54" fmla="*/ 4425100 w 4549123"/>
              <a:gd name="connsiteY54" fmla="*/ 2167300 h 5549975"/>
              <a:gd name="connsiteX55" fmla="*/ 4369017 w 4549123"/>
              <a:gd name="connsiteY55" fmla="*/ 3223633 h 5549975"/>
              <a:gd name="connsiteX56" fmla="*/ 4356231 w 4549123"/>
              <a:gd name="connsiteY56" fmla="*/ 3477281 h 5549975"/>
              <a:gd name="connsiteX57" fmla="*/ 4345146 w 4549123"/>
              <a:gd name="connsiteY57" fmla="*/ 3639984 h 5549975"/>
              <a:gd name="connsiteX58" fmla="*/ 4254385 w 4549123"/>
              <a:gd name="connsiteY58" fmla="*/ 5278921 h 5549975"/>
              <a:gd name="connsiteX59" fmla="*/ 4259683 w 4549123"/>
              <a:gd name="connsiteY59" fmla="*/ 5315626 h 5549975"/>
              <a:gd name="connsiteX60" fmla="*/ 4263217 w 4549123"/>
              <a:gd name="connsiteY60" fmla="*/ 5350090 h 5549975"/>
              <a:gd name="connsiteX61" fmla="*/ 4266049 w 4549123"/>
              <a:gd name="connsiteY61" fmla="*/ 5450399 h 5549975"/>
              <a:gd name="connsiteX62" fmla="*/ 4247492 w 4549123"/>
              <a:gd name="connsiteY62" fmla="*/ 5484804 h 5549975"/>
              <a:gd name="connsiteX63" fmla="*/ 4242840 w 4549123"/>
              <a:gd name="connsiteY63" fmla="*/ 5487504 h 5549975"/>
              <a:gd name="connsiteX64" fmla="*/ 4239383 w 4549123"/>
              <a:gd name="connsiteY64" fmla="*/ 5549951 h 5549975"/>
              <a:gd name="connsiteX65" fmla="*/ 8699 w 4549123"/>
              <a:gd name="connsiteY65" fmla="*/ 5314089 h 5549975"/>
              <a:gd name="connsiteX66" fmla="*/ 12505 w 4549123"/>
              <a:gd name="connsiteY66" fmla="*/ 5243704 h 5549975"/>
              <a:gd name="connsiteX67" fmla="*/ 0 w 4549123"/>
              <a:gd name="connsiteY67" fmla="*/ 5239903 h 5549975"/>
              <a:gd name="connsiteX68" fmla="*/ 4220 w 4549123"/>
              <a:gd name="connsiteY68" fmla="*/ 5233298 h 5549975"/>
              <a:gd name="connsiteX69" fmla="*/ 4489 w 4549123"/>
              <a:gd name="connsiteY69" fmla="*/ 5230552 h 5549975"/>
              <a:gd name="connsiteX70" fmla="*/ 4759 w 4549123"/>
              <a:gd name="connsiteY70" fmla="*/ 5227804 h 5549975"/>
              <a:gd name="connsiteX71" fmla="*/ 5296 w 4549123"/>
              <a:gd name="connsiteY71" fmla="*/ 5222308 h 5549975"/>
              <a:gd name="connsiteX72" fmla="*/ 4981 w 4549123"/>
              <a:gd name="connsiteY72" fmla="*/ 5216405 h 5549975"/>
              <a:gd name="connsiteX73" fmla="*/ 4397 w 4549123"/>
              <a:gd name="connsiteY73" fmla="*/ 5213249 h 5549975"/>
              <a:gd name="connsiteX74" fmla="*/ 4666 w 4549123"/>
              <a:gd name="connsiteY74" fmla="*/ 5210500 h 5549975"/>
              <a:gd name="connsiteX75" fmla="*/ 4350 w 4549123"/>
              <a:gd name="connsiteY75" fmla="*/ 5204597 h 5549975"/>
              <a:gd name="connsiteX76" fmla="*/ 3767 w 4549123"/>
              <a:gd name="connsiteY76" fmla="*/ 5201441 h 5549975"/>
              <a:gd name="connsiteX77" fmla="*/ 3137 w 4549123"/>
              <a:gd name="connsiteY77" fmla="*/ 5189632 h 5549975"/>
              <a:gd name="connsiteX78" fmla="*/ 2553 w 4549123"/>
              <a:gd name="connsiteY78" fmla="*/ 5186477 h 5549975"/>
              <a:gd name="connsiteX79" fmla="*/ 2821 w 4549123"/>
              <a:gd name="connsiteY79" fmla="*/ 5183728 h 5549975"/>
              <a:gd name="connsiteX80" fmla="*/ 1386 w 4549123"/>
              <a:gd name="connsiteY80" fmla="*/ 5180163 h 5549975"/>
              <a:gd name="connsiteX81" fmla="*/ 17881 w 4549123"/>
              <a:gd name="connsiteY81" fmla="*/ 5144275 h 5549975"/>
              <a:gd name="connsiteX82" fmla="*/ 39317 w 4549123"/>
              <a:gd name="connsiteY82" fmla="*/ 4747825 h 5549975"/>
              <a:gd name="connsiteX83" fmla="*/ 218499 w 4549123"/>
              <a:gd name="connsiteY83" fmla="*/ 3822685 h 5549975"/>
              <a:gd name="connsiteX84" fmla="*/ 299102 w 4549123"/>
              <a:gd name="connsiteY84" fmla="*/ 0 h 5549975"/>
              <a:gd name="connsiteX0" fmla="*/ 299102 w 4549123"/>
              <a:gd name="connsiteY0" fmla="*/ 0 h 5549975"/>
              <a:gd name="connsiteX1" fmla="*/ 3301288 w 4549123"/>
              <a:gd name="connsiteY1" fmla="*/ 171842 h 5549975"/>
              <a:gd name="connsiteX2" fmla="*/ 4130099 w 4549123"/>
              <a:gd name="connsiteY2" fmla="*/ 226950 h 5549975"/>
              <a:gd name="connsiteX3" fmla="*/ 4503293 w 4549123"/>
              <a:gd name="connsiteY3" fmla="*/ 247374 h 5549975"/>
              <a:gd name="connsiteX4" fmla="*/ 4531172 w 4549123"/>
              <a:gd name="connsiteY4" fmla="*/ 269179 h 5549975"/>
              <a:gd name="connsiteX5" fmla="*/ 4529398 w 4549123"/>
              <a:gd name="connsiteY5" fmla="*/ 300930 h 5549975"/>
              <a:gd name="connsiteX6" fmla="*/ 4532320 w 4549123"/>
              <a:gd name="connsiteY6" fmla="*/ 302647 h 5549975"/>
              <a:gd name="connsiteX7" fmla="*/ 4548746 w 4549123"/>
              <a:gd name="connsiteY7" fmla="*/ 334222 h 5549975"/>
              <a:gd name="connsiteX8" fmla="*/ 4526485 w 4549123"/>
              <a:gd name="connsiteY8" fmla="*/ 391868 h 5549975"/>
              <a:gd name="connsiteX9" fmla="*/ 4522997 w 4549123"/>
              <a:gd name="connsiteY9" fmla="*/ 415489 h 5549975"/>
              <a:gd name="connsiteX10" fmla="*/ 4517892 w 4549123"/>
              <a:gd name="connsiteY10" fmla="*/ 506828 h 5549975"/>
              <a:gd name="connsiteX11" fmla="*/ 4517242 w 4549123"/>
              <a:gd name="connsiteY11" fmla="*/ 553245 h 5549975"/>
              <a:gd name="connsiteX12" fmla="*/ 4514143 w 4549123"/>
              <a:gd name="connsiteY12" fmla="*/ 581709 h 5549975"/>
              <a:gd name="connsiteX13" fmla="*/ 4513474 w 4549123"/>
              <a:gd name="connsiteY13" fmla="*/ 585890 h 5549975"/>
              <a:gd name="connsiteX14" fmla="*/ 4500537 w 4549123"/>
              <a:gd name="connsiteY14" fmla="*/ 817404 h 5549975"/>
              <a:gd name="connsiteX15" fmla="*/ 4502250 w 4549123"/>
              <a:gd name="connsiteY15" fmla="*/ 822238 h 5549975"/>
              <a:gd name="connsiteX16" fmla="*/ 4500099 w 4549123"/>
              <a:gd name="connsiteY16" fmla="*/ 846069 h 5549975"/>
              <a:gd name="connsiteX17" fmla="*/ 4498499 w 4549123"/>
              <a:gd name="connsiteY17" fmla="*/ 853854 h 5549975"/>
              <a:gd name="connsiteX18" fmla="*/ 4492261 w 4549123"/>
              <a:gd name="connsiteY18" fmla="*/ 965485 h 5549975"/>
              <a:gd name="connsiteX19" fmla="*/ 4494338 w 4549123"/>
              <a:gd name="connsiteY19" fmla="*/ 966385 h 5549975"/>
              <a:gd name="connsiteX20" fmla="*/ 4498457 w 4549123"/>
              <a:gd name="connsiteY20" fmla="*/ 1002567 h 5549975"/>
              <a:gd name="connsiteX21" fmla="*/ 4493659 w 4549123"/>
              <a:gd name="connsiteY21" fmla="*/ 1101094 h 5549975"/>
              <a:gd name="connsiteX22" fmla="*/ 4493554 w 4549123"/>
              <a:gd name="connsiteY22" fmla="*/ 1159389 h 5549975"/>
              <a:gd name="connsiteX23" fmla="*/ 4497857 w 4549123"/>
              <a:gd name="connsiteY23" fmla="*/ 1180505 h 5549975"/>
              <a:gd name="connsiteX24" fmla="*/ 4500947 w 4549123"/>
              <a:gd name="connsiteY24" fmla="*/ 1210687 h 5549975"/>
              <a:gd name="connsiteX25" fmla="*/ 4509764 w 4549123"/>
              <a:gd name="connsiteY25" fmla="*/ 1263157 h 5549975"/>
              <a:gd name="connsiteX26" fmla="*/ 4512041 w 4549123"/>
              <a:gd name="connsiteY26" fmla="*/ 1313374 h 5549975"/>
              <a:gd name="connsiteX27" fmla="*/ 4511161 w 4549123"/>
              <a:gd name="connsiteY27" fmla="*/ 1347004 h 5549975"/>
              <a:gd name="connsiteX28" fmla="*/ 4510698 w 4549123"/>
              <a:gd name="connsiteY28" fmla="*/ 1351864 h 5549975"/>
              <a:gd name="connsiteX29" fmla="*/ 4501579 w 4549123"/>
              <a:gd name="connsiteY29" fmla="*/ 1391762 h 5549975"/>
              <a:gd name="connsiteX30" fmla="*/ 4504843 w 4549123"/>
              <a:gd name="connsiteY30" fmla="*/ 1395707 h 5549975"/>
              <a:gd name="connsiteX31" fmla="*/ 4507685 w 4549123"/>
              <a:gd name="connsiteY31" fmla="*/ 1408524 h 5549975"/>
              <a:gd name="connsiteX32" fmla="*/ 4502944 w 4549123"/>
              <a:gd name="connsiteY32" fmla="*/ 1419109 h 5549975"/>
              <a:gd name="connsiteX33" fmla="*/ 4492760 w 4549123"/>
              <a:gd name="connsiteY33" fmla="*/ 1469337 h 5549975"/>
              <a:gd name="connsiteX34" fmla="*/ 4481863 w 4549123"/>
              <a:gd name="connsiteY34" fmla="*/ 1543038 h 5549975"/>
              <a:gd name="connsiteX35" fmla="*/ 4476982 w 4549123"/>
              <a:gd name="connsiteY35" fmla="*/ 1553997 h 5549975"/>
              <a:gd name="connsiteX36" fmla="*/ 4462554 w 4549123"/>
              <a:gd name="connsiteY36" fmla="*/ 1626071 h 5549975"/>
              <a:gd name="connsiteX37" fmla="*/ 4458839 w 4549123"/>
              <a:gd name="connsiteY37" fmla="*/ 1664103 h 5549975"/>
              <a:gd name="connsiteX38" fmla="*/ 4462499 w 4549123"/>
              <a:gd name="connsiteY38" fmla="*/ 1668558 h 5549975"/>
              <a:gd name="connsiteX39" fmla="*/ 4460849 w 4549123"/>
              <a:gd name="connsiteY39" fmla="*/ 1679756 h 5549975"/>
              <a:gd name="connsiteX40" fmla="*/ 4461261 w 4549123"/>
              <a:gd name="connsiteY40" fmla="*/ 1682815 h 5549975"/>
              <a:gd name="connsiteX41" fmla="*/ 4462772 w 4549123"/>
              <a:gd name="connsiteY41" fmla="*/ 1700268 h 5549975"/>
              <a:gd name="connsiteX42" fmla="*/ 4451302 w 4549123"/>
              <a:gd name="connsiteY42" fmla="*/ 1735163 h 5549975"/>
              <a:gd name="connsiteX43" fmla="*/ 4449242 w 4549123"/>
              <a:gd name="connsiteY43" fmla="*/ 1735289 h 5549975"/>
              <a:gd name="connsiteX44" fmla="*/ 4440744 w 4549123"/>
              <a:gd name="connsiteY44" fmla="*/ 1887374 h 5549975"/>
              <a:gd name="connsiteX45" fmla="*/ 4449435 w 4549123"/>
              <a:gd name="connsiteY45" fmla="*/ 1911536 h 5549975"/>
              <a:gd name="connsiteX46" fmla="*/ 4451713 w 4549123"/>
              <a:gd name="connsiteY46" fmla="*/ 1961755 h 5549975"/>
              <a:gd name="connsiteX47" fmla="*/ 4450832 w 4549123"/>
              <a:gd name="connsiteY47" fmla="*/ 1995384 h 5549975"/>
              <a:gd name="connsiteX48" fmla="*/ 4450370 w 4549123"/>
              <a:gd name="connsiteY48" fmla="*/ 2000244 h 5549975"/>
              <a:gd name="connsiteX49" fmla="*/ 4441250 w 4549123"/>
              <a:gd name="connsiteY49" fmla="*/ 2040142 h 5549975"/>
              <a:gd name="connsiteX50" fmla="*/ 4444515 w 4549123"/>
              <a:gd name="connsiteY50" fmla="*/ 2044087 h 5549975"/>
              <a:gd name="connsiteX51" fmla="*/ 4447356 w 4549123"/>
              <a:gd name="connsiteY51" fmla="*/ 2056904 h 5549975"/>
              <a:gd name="connsiteX52" fmla="*/ 4442615 w 4549123"/>
              <a:gd name="connsiteY52" fmla="*/ 2067489 h 5549975"/>
              <a:gd name="connsiteX53" fmla="*/ 4432431 w 4549123"/>
              <a:gd name="connsiteY53" fmla="*/ 2117719 h 5549975"/>
              <a:gd name="connsiteX54" fmla="*/ 4425100 w 4549123"/>
              <a:gd name="connsiteY54" fmla="*/ 2167300 h 5549975"/>
              <a:gd name="connsiteX55" fmla="*/ 4369017 w 4549123"/>
              <a:gd name="connsiteY55" fmla="*/ 3223633 h 5549975"/>
              <a:gd name="connsiteX56" fmla="*/ 4356231 w 4549123"/>
              <a:gd name="connsiteY56" fmla="*/ 3477281 h 5549975"/>
              <a:gd name="connsiteX57" fmla="*/ 4345146 w 4549123"/>
              <a:gd name="connsiteY57" fmla="*/ 3639984 h 5549975"/>
              <a:gd name="connsiteX58" fmla="*/ 4254385 w 4549123"/>
              <a:gd name="connsiteY58" fmla="*/ 5278921 h 5549975"/>
              <a:gd name="connsiteX59" fmla="*/ 4259683 w 4549123"/>
              <a:gd name="connsiteY59" fmla="*/ 5315626 h 5549975"/>
              <a:gd name="connsiteX60" fmla="*/ 4263217 w 4549123"/>
              <a:gd name="connsiteY60" fmla="*/ 5350090 h 5549975"/>
              <a:gd name="connsiteX61" fmla="*/ 4266049 w 4549123"/>
              <a:gd name="connsiteY61" fmla="*/ 5450399 h 5549975"/>
              <a:gd name="connsiteX62" fmla="*/ 4247492 w 4549123"/>
              <a:gd name="connsiteY62" fmla="*/ 5484804 h 5549975"/>
              <a:gd name="connsiteX63" fmla="*/ 4242840 w 4549123"/>
              <a:gd name="connsiteY63" fmla="*/ 5487504 h 5549975"/>
              <a:gd name="connsiteX64" fmla="*/ 4239383 w 4549123"/>
              <a:gd name="connsiteY64" fmla="*/ 5549951 h 5549975"/>
              <a:gd name="connsiteX65" fmla="*/ 8699 w 4549123"/>
              <a:gd name="connsiteY65" fmla="*/ 5314089 h 5549975"/>
              <a:gd name="connsiteX66" fmla="*/ 12505 w 4549123"/>
              <a:gd name="connsiteY66" fmla="*/ 5243704 h 5549975"/>
              <a:gd name="connsiteX67" fmla="*/ 0 w 4549123"/>
              <a:gd name="connsiteY67" fmla="*/ 5239903 h 5549975"/>
              <a:gd name="connsiteX68" fmla="*/ 4220 w 4549123"/>
              <a:gd name="connsiteY68" fmla="*/ 5233298 h 5549975"/>
              <a:gd name="connsiteX69" fmla="*/ 4489 w 4549123"/>
              <a:gd name="connsiteY69" fmla="*/ 5230552 h 5549975"/>
              <a:gd name="connsiteX70" fmla="*/ 4759 w 4549123"/>
              <a:gd name="connsiteY70" fmla="*/ 5227804 h 5549975"/>
              <a:gd name="connsiteX71" fmla="*/ 5296 w 4549123"/>
              <a:gd name="connsiteY71" fmla="*/ 5222308 h 5549975"/>
              <a:gd name="connsiteX72" fmla="*/ 4981 w 4549123"/>
              <a:gd name="connsiteY72" fmla="*/ 5216405 h 5549975"/>
              <a:gd name="connsiteX73" fmla="*/ 4397 w 4549123"/>
              <a:gd name="connsiteY73" fmla="*/ 5213249 h 5549975"/>
              <a:gd name="connsiteX74" fmla="*/ 4666 w 4549123"/>
              <a:gd name="connsiteY74" fmla="*/ 5210500 h 5549975"/>
              <a:gd name="connsiteX75" fmla="*/ 4350 w 4549123"/>
              <a:gd name="connsiteY75" fmla="*/ 5204597 h 5549975"/>
              <a:gd name="connsiteX76" fmla="*/ 3767 w 4549123"/>
              <a:gd name="connsiteY76" fmla="*/ 5201441 h 5549975"/>
              <a:gd name="connsiteX77" fmla="*/ 3137 w 4549123"/>
              <a:gd name="connsiteY77" fmla="*/ 5189632 h 5549975"/>
              <a:gd name="connsiteX78" fmla="*/ 2553 w 4549123"/>
              <a:gd name="connsiteY78" fmla="*/ 5186477 h 5549975"/>
              <a:gd name="connsiteX79" fmla="*/ 2821 w 4549123"/>
              <a:gd name="connsiteY79" fmla="*/ 5183728 h 5549975"/>
              <a:gd name="connsiteX80" fmla="*/ 1386 w 4549123"/>
              <a:gd name="connsiteY80" fmla="*/ 5180163 h 5549975"/>
              <a:gd name="connsiteX81" fmla="*/ 17881 w 4549123"/>
              <a:gd name="connsiteY81" fmla="*/ 5144275 h 5549975"/>
              <a:gd name="connsiteX82" fmla="*/ 39317 w 4549123"/>
              <a:gd name="connsiteY82" fmla="*/ 4747825 h 5549975"/>
              <a:gd name="connsiteX83" fmla="*/ 74412 w 4549123"/>
              <a:gd name="connsiteY83" fmla="*/ 3839310 h 5549975"/>
              <a:gd name="connsiteX84" fmla="*/ 299102 w 4549123"/>
              <a:gd name="connsiteY84" fmla="*/ 0 h 5549975"/>
              <a:gd name="connsiteX0" fmla="*/ 299102 w 4549123"/>
              <a:gd name="connsiteY0" fmla="*/ 0 h 5549975"/>
              <a:gd name="connsiteX1" fmla="*/ 3301288 w 4549123"/>
              <a:gd name="connsiteY1" fmla="*/ 171842 h 5549975"/>
              <a:gd name="connsiteX2" fmla="*/ 4130099 w 4549123"/>
              <a:gd name="connsiteY2" fmla="*/ 226950 h 5549975"/>
              <a:gd name="connsiteX3" fmla="*/ 4503293 w 4549123"/>
              <a:gd name="connsiteY3" fmla="*/ 247374 h 5549975"/>
              <a:gd name="connsiteX4" fmla="*/ 4531172 w 4549123"/>
              <a:gd name="connsiteY4" fmla="*/ 269179 h 5549975"/>
              <a:gd name="connsiteX5" fmla="*/ 4529398 w 4549123"/>
              <a:gd name="connsiteY5" fmla="*/ 300930 h 5549975"/>
              <a:gd name="connsiteX6" fmla="*/ 4532320 w 4549123"/>
              <a:gd name="connsiteY6" fmla="*/ 302647 h 5549975"/>
              <a:gd name="connsiteX7" fmla="*/ 4548746 w 4549123"/>
              <a:gd name="connsiteY7" fmla="*/ 334222 h 5549975"/>
              <a:gd name="connsiteX8" fmla="*/ 4526485 w 4549123"/>
              <a:gd name="connsiteY8" fmla="*/ 391868 h 5549975"/>
              <a:gd name="connsiteX9" fmla="*/ 4522997 w 4549123"/>
              <a:gd name="connsiteY9" fmla="*/ 415489 h 5549975"/>
              <a:gd name="connsiteX10" fmla="*/ 4517892 w 4549123"/>
              <a:gd name="connsiteY10" fmla="*/ 506828 h 5549975"/>
              <a:gd name="connsiteX11" fmla="*/ 4517242 w 4549123"/>
              <a:gd name="connsiteY11" fmla="*/ 553245 h 5549975"/>
              <a:gd name="connsiteX12" fmla="*/ 4514143 w 4549123"/>
              <a:gd name="connsiteY12" fmla="*/ 581709 h 5549975"/>
              <a:gd name="connsiteX13" fmla="*/ 4513474 w 4549123"/>
              <a:gd name="connsiteY13" fmla="*/ 585890 h 5549975"/>
              <a:gd name="connsiteX14" fmla="*/ 4500537 w 4549123"/>
              <a:gd name="connsiteY14" fmla="*/ 817404 h 5549975"/>
              <a:gd name="connsiteX15" fmla="*/ 4502250 w 4549123"/>
              <a:gd name="connsiteY15" fmla="*/ 822238 h 5549975"/>
              <a:gd name="connsiteX16" fmla="*/ 4500099 w 4549123"/>
              <a:gd name="connsiteY16" fmla="*/ 846069 h 5549975"/>
              <a:gd name="connsiteX17" fmla="*/ 4498499 w 4549123"/>
              <a:gd name="connsiteY17" fmla="*/ 853854 h 5549975"/>
              <a:gd name="connsiteX18" fmla="*/ 4492261 w 4549123"/>
              <a:gd name="connsiteY18" fmla="*/ 965485 h 5549975"/>
              <a:gd name="connsiteX19" fmla="*/ 4494338 w 4549123"/>
              <a:gd name="connsiteY19" fmla="*/ 966385 h 5549975"/>
              <a:gd name="connsiteX20" fmla="*/ 4498457 w 4549123"/>
              <a:gd name="connsiteY20" fmla="*/ 1002567 h 5549975"/>
              <a:gd name="connsiteX21" fmla="*/ 4493659 w 4549123"/>
              <a:gd name="connsiteY21" fmla="*/ 1101094 h 5549975"/>
              <a:gd name="connsiteX22" fmla="*/ 4493554 w 4549123"/>
              <a:gd name="connsiteY22" fmla="*/ 1159389 h 5549975"/>
              <a:gd name="connsiteX23" fmla="*/ 4497857 w 4549123"/>
              <a:gd name="connsiteY23" fmla="*/ 1180505 h 5549975"/>
              <a:gd name="connsiteX24" fmla="*/ 4500947 w 4549123"/>
              <a:gd name="connsiteY24" fmla="*/ 1210687 h 5549975"/>
              <a:gd name="connsiteX25" fmla="*/ 4509764 w 4549123"/>
              <a:gd name="connsiteY25" fmla="*/ 1263157 h 5549975"/>
              <a:gd name="connsiteX26" fmla="*/ 4512041 w 4549123"/>
              <a:gd name="connsiteY26" fmla="*/ 1313374 h 5549975"/>
              <a:gd name="connsiteX27" fmla="*/ 4511161 w 4549123"/>
              <a:gd name="connsiteY27" fmla="*/ 1347004 h 5549975"/>
              <a:gd name="connsiteX28" fmla="*/ 4510698 w 4549123"/>
              <a:gd name="connsiteY28" fmla="*/ 1351864 h 5549975"/>
              <a:gd name="connsiteX29" fmla="*/ 4501579 w 4549123"/>
              <a:gd name="connsiteY29" fmla="*/ 1391762 h 5549975"/>
              <a:gd name="connsiteX30" fmla="*/ 4504843 w 4549123"/>
              <a:gd name="connsiteY30" fmla="*/ 1395707 h 5549975"/>
              <a:gd name="connsiteX31" fmla="*/ 4507685 w 4549123"/>
              <a:gd name="connsiteY31" fmla="*/ 1408524 h 5549975"/>
              <a:gd name="connsiteX32" fmla="*/ 4502944 w 4549123"/>
              <a:gd name="connsiteY32" fmla="*/ 1419109 h 5549975"/>
              <a:gd name="connsiteX33" fmla="*/ 4492760 w 4549123"/>
              <a:gd name="connsiteY33" fmla="*/ 1469337 h 5549975"/>
              <a:gd name="connsiteX34" fmla="*/ 4481863 w 4549123"/>
              <a:gd name="connsiteY34" fmla="*/ 1543038 h 5549975"/>
              <a:gd name="connsiteX35" fmla="*/ 4476982 w 4549123"/>
              <a:gd name="connsiteY35" fmla="*/ 1553997 h 5549975"/>
              <a:gd name="connsiteX36" fmla="*/ 4462554 w 4549123"/>
              <a:gd name="connsiteY36" fmla="*/ 1626071 h 5549975"/>
              <a:gd name="connsiteX37" fmla="*/ 4458839 w 4549123"/>
              <a:gd name="connsiteY37" fmla="*/ 1664103 h 5549975"/>
              <a:gd name="connsiteX38" fmla="*/ 4462499 w 4549123"/>
              <a:gd name="connsiteY38" fmla="*/ 1668558 h 5549975"/>
              <a:gd name="connsiteX39" fmla="*/ 4460849 w 4549123"/>
              <a:gd name="connsiteY39" fmla="*/ 1679756 h 5549975"/>
              <a:gd name="connsiteX40" fmla="*/ 4461261 w 4549123"/>
              <a:gd name="connsiteY40" fmla="*/ 1682815 h 5549975"/>
              <a:gd name="connsiteX41" fmla="*/ 4462772 w 4549123"/>
              <a:gd name="connsiteY41" fmla="*/ 1700268 h 5549975"/>
              <a:gd name="connsiteX42" fmla="*/ 4451302 w 4549123"/>
              <a:gd name="connsiteY42" fmla="*/ 1735163 h 5549975"/>
              <a:gd name="connsiteX43" fmla="*/ 4449242 w 4549123"/>
              <a:gd name="connsiteY43" fmla="*/ 1735289 h 5549975"/>
              <a:gd name="connsiteX44" fmla="*/ 4440744 w 4549123"/>
              <a:gd name="connsiteY44" fmla="*/ 1887374 h 5549975"/>
              <a:gd name="connsiteX45" fmla="*/ 4449435 w 4549123"/>
              <a:gd name="connsiteY45" fmla="*/ 1911536 h 5549975"/>
              <a:gd name="connsiteX46" fmla="*/ 4451713 w 4549123"/>
              <a:gd name="connsiteY46" fmla="*/ 1961755 h 5549975"/>
              <a:gd name="connsiteX47" fmla="*/ 4450832 w 4549123"/>
              <a:gd name="connsiteY47" fmla="*/ 1995384 h 5549975"/>
              <a:gd name="connsiteX48" fmla="*/ 4450370 w 4549123"/>
              <a:gd name="connsiteY48" fmla="*/ 2000244 h 5549975"/>
              <a:gd name="connsiteX49" fmla="*/ 4441250 w 4549123"/>
              <a:gd name="connsiteY49" fmla="*/ 2040142 h 5549975"/>
              <a:gd name="connsiteX50" fmla="*/ 4444515 w 4549123"/>
              <a:gd name="connsiteY50" fmla="*/ 2044087 h 5549975"/>
              <a:gd name="connsiteX51" fmla="*/ 4447356 w 4549123"/>
              <a:gd name="connsiteY51" fmla="*/ 2056904 h 5549975"/>
              <a:gd name="connsiteX52" fmla="*/ 4442615 w 4549123"/>
              <a:gd name="connsiteY52" fmla="*/ 2067489 h 5549975"/>
              <a:gd name="connsiteX53" fmla="*/ 4432431 w 4549123"/>
              <a:gd name="connsiteY53" fmla="*/ 2117719 h 5549975"/>
              <a:gd name="connsiteX54" fmla="*/ 4425100 w 4549123"/>
              <a:gd name="connsiteY54" fmla="*/ 2167300 h 5549975"/>
              <a:gd name="connsiteX55" fmla="*/ 4369017 w 4549123"/>
              <a:gd name="connsiteY55" fmla="*/ 3223633 h 5549975"/>
              <a:gd name="connsiteX56" fmla="*/ 4356231 w 4549123"/>
              <a:gd name="connsiteY56" fmla="*/ 3477281 h 5549975"/>
              <a:gd name="connsiteX57" fmla="*/ 4345146 w 4549123"/>
              <a:gd name="connsiteY57" fmla="*/ 3639984 h 5549975"/>
              <a:gd name="connsiteX58" fmla="*/ 4254385 w 4549123"/>
              <a:gd name="connsiteY58" fmla="*/ 5278921 h 5549975"/>
              <a:gd name="connsiteX59" fmla="*/ 4259683 w 4549123"/>
              <a:gd name="connsiteY59" fmla="*/ 5315626 h 5549975"/>
              <a:gd name="connsiteX60" fmla="*/ 4263217 w 4549123"/>
              <a:gd name="connsiteY60" fmla="*/ 5350090 h 5549975"/>
              <a:gd name="connsiteX61" fmla="*/ 4266049 w 4549123"/>
              <a:gd name="connsiteY61" fmla="*/ 5450399 h 5549975"/>
              <a:gd name="connsiteX62" fmla="*/ 4247492 w 4549123"/>
              <a:gd name="connsiteY62" fmla="*/ 5484804 h 5549975"/>
              <a:gd name="connsiteX63" fmla="*/ 4242840 w 4549123"/>
              <a:gd name="connsiteY63" fmla="*/ 5487504 h 5549975"/>
              <a:gd name="connsiteX64" fmla="*/ 4239383 w 4549123"/>
              <a:gd name="connsiteY64" fmla="*/ 5549951 h 5549975"/>
              <a:gd name="connsiteX65" fmla="*/ 8699 w 4549123"/>
              <a:gd name="connsiteY65" fmla="*/ 5314089 h 5549975"/>
              <a:gd name="connsiteX66" fmla="*/ 12505 w 4549123"/>
              <a:gd name="connsiteY66" fmla="*/ 5243704 h 5549975"/>
              <a:gd name="connsiteX67" fmla="*/ 0 w 4549123"/>
              <a:gd name="connsiteY67" fmla="*/ 5239903 h 5549975"/>
              <a:gd name="connsiteX68" fmla="*/ 4220 w 4549123"/>
              <a:gd name="connsiteY68" fmla="*/ 5233298 h 5549975"/>
              <a:gd name="connsiteX69" fmla="*/ 4489 w 4549123"/>
              <a:gd name="connsiteY69" fmla="*/ 5230552 h 5549975"/>
              <a:gd name="connsiteX70" fmla="*/ 4759 w 4549123"/>
              <a:gd name="connsiteY70" fmla="*/ 5227804 h 5549975"/>
              <a:gd name="connsiteX71" fmla="*/ 5296 w 4549123"/>
              <a:gd name="connsiteY71" fmla="*/ 5222308 h 5549975"/>
              <a:gd name="connsiteX72" fmla="*/ 4981 w 4549123"/>
              <a:gd name="connsiteY72" fmla="*/ 5216405 h 5549975"/>
              <a:gd name="connsiteX73" fmla="*/ 4397 w 4549123"/>
              <a:gd name="connsiteY73" fmla="*/ 5213249 h 5549975"/>
              <a:gd name="connsiteX74" fmla="*/ 4666 w 4549123"/>
              <a:gd name="connsiteY74" fmla="*/ 5210500 h 5549975"/>
              <a:gd name="connsiteX75" fmla="*/ 4350 w 4549123"/>
              <a:gd name="connsiteY75" fmla="*/ 5204597 h 5549975"/>
              <a:gd name="connsiteX76" fmla="*/ 3767 w 4549123"/>
              <a:gd name="connsiteY76" fmla="*/ 5201441 h 5549975"/>
              <a:gd name="connsiteX77" fmla="*/ 3137 w 4549123"/>
              <a:gd name="connsiteY77" fmla="*/ 5189632 h 5549975"/>
              <a:gd name="connsiteX78" fmla="*/ 2553 w 4549123"/>
              <a:gd name="connsiteY78" fmla="*/ 5186477 h 5549975"/>
              <a:gd name="connsiteX79" fmla="*/ 2821 w 4549123"/>
              <a:gd name="connsiteY79" fmla="*/ 5183728 h 5549975"/>
              <a:gd name="connsiteX80" fmla="*/ 1386 w 4549123"/>
              <a:gd name="connsiteY80" fmla="*/ 5180163 h 5549975"/>
              <a:gd name="connsiteX81" fmla="*/ 17881 w 4549123"/>
              <a:gd name="connsiteY81" fmla="*/ 5144275 h 5549975"/>
              <a:gd name="connsiteX82" fmla="*/ 74412 w 4549123"/>
              <a:gd name="connsiteY82" fmla="*/ 3839310 h 5549975"/>
              <a:gd name="connsiteX83" fmla="*/ 299102 w 4549123"/>
              <a:gd name="connsiteY83" fmla="*/ 0 h 5549975"/>
              <a:gd name="connsiteX0" fmla="*/ 299102 w 4549123"/>
              <a:gd name="connsiteY0" fmla="*/ 0 h 5549975"/>
              <a:gd name="connsiteX1" fmla="*/ 3301288 w 4549123"/>
              <a:gd name="connsiteY1" fmla="*/ 171842 h 5549975"/>
              <a:gd name="connsiteX2" fmla="*/ 4130099 w 4549123"/>
              <a:gd name="connsiteY2" fmla="*/ 226950 h 5549975"/>
              <a:gd name="connsiteX3" fmla="*/ 4503293 w 4549123"/>
              <a:gd name="connsiteY3" fmla="*/ 247374 h 5549975"/>
              <a:gd name="connsiteX4" fmla="*/ 4531172 w 4549123"/>
              <a:gd name="connsiteY4" fmla="*/ 269179 h 5549975"/>
              <a:gd name="connsiteX5" fmla="*/ 4529398 w 4549123"/>
              <a:gd name="connsiteY5" fmla="*/ 300930 h 5549975"/>
              <a:gd name="connsiteX6" fmla="*/ 4532320 w 4549123"/>
              <a:gd name="connsiteY6" fmla="*/ 302647 h 5549975"/>
              <a:gd name="connsiteX7" fmla="*/ 4548746 w 4549123"/>
              <a:gd name="connsiteY7" fmla="*/ 334222 h 5549975"/>
              <a:gd name="connsiteX8" fmla="*/ 4526485 w 4549123"/>
              <a:gd name="connsiteY8" fmla="*/ 391868 h 5549975"/>
              <a:gd name="connsiteX9" fmla="*/ 4522997 w 4549123"/>
              <a:gd name="connsiteY9" fmla="*/ 415489 h 5549975"/>
              <a:gd name="connsiteX10" fmla="*/ 4517892 w 4549123"/>
              <a:gd name="connsiteY10" fmla="*/ 506828 h 5549975"/>
              <a:gd name="connsiteX11" fmla="*/ 4517242 w 4549123"/>
              <a:gd name="connsiteY11" fmla="*/ 553245 h 5549975"/>
              <a:gd name="connsiteX12" fmla="*/ 4514143 w 4549123"/>
              <a:gd name="connsiteY12" fmla="*/ 581709 h 5549975"/>
              <a:gd name="connsiteX13" fmla="*/ 4513474 w 4549123"/>
              <a:gd name="connsiteY13" fmla="*/ 585890 h 5549975"/>
              <a:gd name="connsiteX14" fmla="*/ 4500537 w 4549123"/>
              <a:gd name="connsiteY14" fmla="*/ 817404 h 5549975"/>
              <a:gd name="connsiteX15" fmla="*/ 4502250 w 4549123"/>
              <a:gd name="connsiteY15" fmla="*/ 822238 h 5549975"/>
              <a:gd name="connsiteX16" fmla="*/ 4500099 w 4549123"/>
              <a:gd name="connsiteY16" fmla="*/ 846069 h 5549975"/>
              <a:gd name="connsiteX17" fmla="*/ 4498499 w 4549123"/>
              <a:gd name="connsiteY17" fmla="*/ 853854 h 5549975"/>
              <a:gd name="connsiteX18" fmla="*/ 4492261 w 4549123"/>
              <a:gd name="connsiteY18" fmla="*/ 965485 h 5549975"/>
              <a:gd name="connsiteX19" fmla="*/ 4494338 w 4549123"/>
              <a:gd name="connsiteY19" fmla="*/ 966385 h 5549975"/>
              <a:gd name="connsiteX20" fmla="*/ 4498457 w 4549123"/>
              <a:gd name="connsiteY20" fmla="*/ 1002567 h 5549975"/>
              <a:gd name="connsiteX21" fmla="*/ 4493659 w 4549123"/>
              <a:gd name="connsiteY21" fmla="*/ 1101094 h 5549975"/>
              <a:gd name="connsiteX22" fmla="*/ 4493554 w 4549123"/>
              <a:gd name="connsiteY22" fmla="*/ 1159389 h 5549975"/>
              <a:gd name="connsiteX23" fmla="*/ 4497857 w 4549123"/>
              <a:gd name="connsiteY23" fmla="*/ 1180505 h 5549975"/>
              <a:gd name="connsiteX24" fmla="*/ 4500947 w 4549123"/>
              <a:gd name="connsiteY24" fmla="*/ 1210687 h 5549975"/>
              <a:gd name="connsiteX25" fmla="*/ 4509764 w 4549123"/>
              <a:gd name="connsiteY25" fmla="*/ 1263157 h 5549975"/>
              <a:gd name="connsiteX26" fmla="*/ 4512041 w 4549123"/>
              <a:gd name="connsiteY26" fmla="*/ 1313374 h 5549975"/>
              <a:gd name="connsiteX27" fmla="*/ 4511161 w 4549123"/>
              <a:gd name="connsiteY27" fmla="*/ 1347004 h 5549975"/>
              <a:gd name="connsiteX28" fmla="*/ 4510698 w 4549123"/>
              <a:gd name="connsiteY28" fmla="*/ 1351864 h 5549975"/>
              <a:gd name="connsiteX29" fmla="*/ 4501579 w 4549123"/>
              <a:gd name="connsiteY29" fmla="*/ 1391762 h 5549975"/>
              <a:gd name="connsiteX30" fmla="*/ 4504843 w 4549123"/>
              <a:gd name="connsiteY30" fmla="*/ 1395707 h 5549975"/>
              <a:gd name="connsiteX31" fmla="*/ 4507685 w 4549123"/>
              <a:gd name="connsiteY31" fmla="*/ 1408524 h 5549975"/>
              <a:gd name="connsiteX32" fmla="*/ 4502944 w 4549123"/>
              <a:gd name="connsiteY32" fmla="*/ 1419109 h 5549975"/>
              <a:gd name="connsiteX33" fmla="*/ 4492760 w 4549123"/>
              <a:gd name="connsiteY33" fmla="*/ 1469337 h 5549975"/>
              <a:gd name="connsiteX34" fmla="*/ 4481863 w 4549123"/>
              <a:gd name="connsiteY34" fmla="*/ 1543038 h 5549975"/>
              <a:gd name="connsiteX35" fmla="*/ 4476982 w 4549123"/>
              <a:gd name="connsiteY35" fmla="*/ 1553997 h 5549975"/>
              <a:gd name="connsiteX36" fmla="*/ 4462554 w 4549123"/>
              <a:gd name="connsiteY36" fmla="*/ 1626071 h 5549975"/>
              <a:gd name="connsiteX37" fmla="*/ 4458839 w 4549123"/>
              <a:gd name="connsiteY37" fmla="*/ 1664103 h 5549975"/>
              <a:gd name="connsiteX38" fmla="*/ 4462499 w 4549123"/>
              <a:gd name="connsiteY38" fmla="*/ 1668558 h 5549975"/>
              <a:gd name="connsiteX39" fmla="*/ 4460849 w 4549123"/>
              <a:gd name="connsiteY39" fmla="*/ 1679756 h 5549975"/>
              <a:gd name="connsiteX40" fmla="*/ 4461261 w 4549123"/>
              <a:gd name="connsiteY40" fmla="*/ 1682815 h 5549975"/>
              <a:gd name="connsiteX41" fmla="*/ 4462772 w 4549123"/>
              <a:gd name="connsiteY41" fmla="*/ 1700268 h 5549975"/>
              <a:gd name="connsiteX42" fmla="*/ 4451302 w 4549123"/>
              <a:gd name="connsiteY42" fmla="*/ 1735163 h 5549975"/>
              <a:gd name="connsiteX43" fmla="*/ 4449242 w 4549123"/>
              <a:gd name="connsiteY43" fmla="*/ 1735289 h 5549975"/>
              <a:gd name="connsiteX44" fmla="*/ 4440744 w 4549123"/>
              <a:gd name="connsiteY44" fmla="*/ 1887374 h 5549975"/>
              <a:gd name="connsiteX45" fmla="*/ 4449435 w 4549123"/>
              <a:gd name="connsiteY45" fmla="*/ 1911536 h 5549975"/>
              <a:gd name="connsiteX46" fmla="*/ 4451713 w 4549123"/>
              <a:gd name="connsiteY46" fmla="*/ 1961755 h 5549975"/>
              <a:gd name="connsiteX47" fmla="*/ 4450832 w 4549123"/>
              <a:gd name="connsiteY47" fmla="*/ 1995384 h 5549975"/>
              <a:gd name="connsiteX48" fmla="*/ 4450370 w 4549123"/>
              <a:gd name="connsiteY48" fmla="*/ 2000244 h 5549975"/>
              <a:gd name="connsiteX49" fmla="*/ 4441250 w 4549123"/>
              <a:gd name="connsiteY49" fmla="*/ 2040142 h 5549975"/>
              <a:gd name="connsiteX50" fmla="*/ 4444515 w 4549123"/>
              <a:gd name="connsiteY50" fmla="*/ 2044087 h 5549975"/>
              <a:gd name="connsiteX51" fmla="*/ 4447356 w 4549123"/>
              <a:gd name="connsiteY51" fmla="*/ 2056904 h 5549975"/>
              <a:gd name="connsiteX52" fmla="*/ 4442615 w 4549123"/>
              <a:gd name="connsiteY52" fmla="*/ 2067489 h 5549975"/>
              <a:gd name="connsiteX53" fmla="*/ 4432431 w 4549123"/>
              <a:gd name="connsiteY53" fmla="*/ 2117719 h 5549975"/>
              <a:gd name="connsiteX54" fmla="*/ 4425100 w 4549123"/>
              <a:gd name="connsiteY54" fmla="*/ 2167300 h 5549975"/>
              <a:gd name="connsiteX55" fmla="*/ 4369017 w 4549123"/>
              <a:gd name="connsiteY55" fmla="*/ 3223633 h 5549975"/>
              <a:gd name="connsiteX56" fmla="*/ 4356231 w 4549123"/>
              <a:gd name="connsiteY56" fmla="*/ 3477281 h 5549975"/>
              <a:gd name="connsiteX57" fmla="*/ 4345146 w 4549123"/>
              <a:gd name="connsiteY57" fmla="*/ 3639984 h 5549975"/>
              <a:gd name="connsiteX58" fmla="*/ 4254385 w 4549123"/>
              <a:gd name="connsiteY58" fmla="*/ 5278921 h 5549975"/>
              <a:gd name="connsiteX59" fmla="*/ 4259683 w 4549123"/>
              <a:gd name="connsiteY59" fmla="*/ 5315626 h 5549975"/>
              <a:gd name="connsiteX60" fmla="*/ 4263217 w 4549123"/>
              <a:gd name="connsiteY60" fmla="*/ 5350090 h 5549975"/>
              <a:gd name="connsiteX61" fmla="*/ 4266049 w 4549123"/>
              <a:gd name="connsiteY61" fmla="*/ 5450399 h 5549975"/>
              <a:gd name="connsiteX62" fmla="*/ 4247492 w 4549123"/>
              <a:gd name="connsiteY62" fmla="*/ 5484804 h 5549975"/>
              <a:gd name="connsiteX63" fmla="*/ 4242840 w 4549123"/>
              <a:gd name="connsiteY63" fmla="*/ 5487504 h 5549975"/>
              <a:gd name="connsiteX64" fmla="*/ 4239383 w 4549123"/>
              <a:gd name="connsiteY64" fmla="*/ 5549951 h 5549975"/>
              <a:gd name="connsiteX65" fmla="*/ 8699 w 4549123"/>
              <a:gd name="connsiteY65" fmla="*/ 5314089 h 5549975"/>
              <a:gd name="connsiteX66" fmla="*/ 12505 w 4549123"/>
              <a:gd name="connsiteY66" fmla="*/ 5243704 h 5549975"/>
              <a:gd name="connsiteX67" fmla="*/ 0 w 4549123"/>
              <a:gd name="connsiteY67" fmla="*/ 5239903 h 5549975"/>
              <a:gd name="connsiteX68" fmla="*/ 4220 w 4549123"/>
              <a:gd name="connsiteY68" fmla="*/ 5233298 h 5549975"/>
              <a:gd name="connsiteX69" fmla="*/ 4489 w 4549123"/>
              <a:gd name="connsiteY69" fmla="*/ 5230552 h 5549975"/>
              <a:gd name="connsiteX70" fmla="*/ 4759 w 4549123"/>
              <a:gd name="connsiteY70" fmla="*/ 5227804 h 5549975"/>
              <a:gd name="connsiteX71" fmla="*/ 5296 w 4549123"/>
              <a:gd name="connsiteY71" fmla="*/ 5222308 h 5549975"/>
              <a:gd name="connsiteX72" fmla="*/ 4981 w 4549123"/>
              <a:gd name="connsiteY72" fmla="*/ 5216405 h 5549975"/>
              <a:gd name="connsiteX73" fmla="*/ 4397 w 4549123"/>
              <a:gd name="connsiteY73" fmla="*/ 5213249 h 5549975"/>
              <a:gd name="connsiteX74" fmla="*/ 4666 w 4549123"/>
              <a:gd name="connsiteY74" fmla="*/ 5210500 h 5549975"/>
              <a:gd name="connsiteX75" fmla="*/ 4350 w 4549123"/>
              <a:gd name="connsiteY75" fmla="*/ 5204597 h 5549975"/>
              <a:gd name="connsiteX76" fmla="*/ 3767 w 4549123"/>
              <a:gd name="connsiteY76" fmla="*/ 5201441 h 5549975"/>
              <a:gd name="connsiteX77" fmla="*/ 3137 w 4549123"/>
              <a:gd name="connsiteY77" fmla="*/ 5189632 h 5549975"/>
              <a:gd name="connsiteX78" fmla="*/ 2553 w 4549123"/>
              <a:gd name="connsiteY78" fmla="*/ 5186477 h 5549975"/>
              <a:gd name="connsiteX79" fmla="*/ 2821 w 4549123"/>
              <a:gd name="connsiteY79" fmla="*/ 5183728 h 5549975"/>
              <a:gd name="connsiteX80" fmla="*/ 1386 w 4549123"/>
              <a:gd name="connsiteY80" fmla="*/ 5180163 h 5549975"/>
              <a:gd name="connsiteX81" fmla="*/ 6798 w 4549123"/>
              <a:gd name="connsiteY81" fmla="*/ 5116566 h 5549975"/>
              <a:gd name="connsiteX82" fmla="*/ 74412 w 4549123"/>
              <a:gd name="connsiteY82" fmla="*/ 3839310 h 5549975"/>
              <a:gd name="connsiteX83" fmla="*/ 299102 w 4549123"/>
              <a:gd name="connsiteY83" fmla="*/ 0 h 5549975"/>
              <a:gd name="connsiteX0" fmla="*/ 304427 w 4554448"/>
              <a:gd name="connsiteY0" fmla="*/ 0 h 5549970"/>
              <a:gd name="connsiteX1" fmla="*/ 3306613 w 4554448"/>
              <a:gd name="connsiteY1" fmla="*/ 171842 h 5549970"/>
              <a:gd name="connsiteX2" fmla="*/ 4135424 w 4554448"/>
              <a:gd name="connsiteY2" fmla="*/ 226950 h 5549970"/>
              <a:gd name="connsiteX3" fmla="*/ 4508618 w 4554448"/>
              <a:gd name="connsiteY3" fmla="*/ 247374 h 5549970"/>
              <a:gd name="connsiteX4" fmla="*/ 4536497 w 4554448"/>
              <a:gd name="connsiteY4" fmla="*/ 269179 h 5549970"/>
              <a:gd name="connsiteX5" fmla="*/ 4534723 w 4554448"/>
              <a:gd name="connsiteY5" fmla="*/ 300930 h 5549970"/>
              <a:gd name="connsiteX6" fmla="*/ 4537645 w 4554448"/>
              <a:gd name="connsiteY6" fmla="*/ 302647 h 5549970"/>
              <a:gd name="connsiteX7" fmla="*/ 4554071 w 4554448"/>
              <a:gd name="connsiteY7" fmla="*/ 334222 h 5549970"/>
              <a:gd name="connsiteX8" fmla="*/ 4531810 w 4554448"/>
              <a:gd name="connsiteY8" fmla="*/ 391868 h 5549970"/>
              <a:gd name="connsiteX9" fmla="*/ 4528322 w 4554448"/>
              <a:gd name="connsiteY9" fmla="*/ 415489 h 5549970"/>
              <a:gd name="connsiteX10" fmla="*/ 4523217 w 4554448"/>
              <a:gd name="connsiteY10" fmla="*/ 506828 h 5549970"/>
              <a:gd name="connsiteX11" fmla="*/ 4522567 w 4554448"/>
              <a:gd name="connsiteY11" fmla="*/ 553245 h 5549970"/>
              <a:gd name="connsiteX12" fmla="*/ 4519468 w 4554448"/>
              <a:gd name="connsiteY12" fmla="*/ 581709 h 5549970"/>
              <a:gd name="connsiteX13" fmla="*/ 4518799 w 4554448"/>
              <a:gd name="connsiteY13" fmla="*/ 585890 h 5549970"/>
              <a:gd name="connsiteX14" fmla="*/ 4505862 w 4554448"/>
              <a:gd name="connsiteY14" fmla="*/ 817404 h 5549970"/>
              <a:gd name="connsiteX15" fmla="*/ 4507575 w 4554448"/>
              <a:gd name="connsiteY15" fmla="*/ 822238 h 5549970"/>
              <a:gd name="connsiteX16" fmla="*/ 4505424 w 4554448"/>
              <a:gd name="connsiteY16" fmla="*/ 846069 h 5549970"/>
              <a:gd name="connsiteX17" fmla="*/ 4503824 w 4554448"/>
              <a:gd name="connsiteY17" fmla="*/ 853854 h 5549970"/>
              <a:gd name="connsiteX18" fmla="*/ 4497586 w 4554448"/>
              <a:gd name="connsiteY18" fmla="*/ 965485 h 5549970"/>
              <a:gd name="connsiteX19" fmla="*/ 4499663 w 4554448"/>
              <a:gd name="connsiteY19" fmla="*/ 966385 h 5549970"/>
              <a:gd name="connsiteX20" fmla="*/ 4503782 w 4554448"/>
              <a:gd name="connsiteY20" fmla="*/ 1002567 h 5549970"/>
              <a:gd name="connsiteX21" fmla="*/ 4498984 w 4554448"/>
              <a:gd name="connsiteY21" fmla="*/ 1101094 h 5549970"/>
              <a:gd name="connsiteX22" fmla="*/ 4498879 w 4554448"/>
              <a:gd name="connsiteY22" fmla="*/ 1159389 h 5549970"/>
              <a:gd name="connsiteX23" fmla="*/ 4503182 w 4554448"/>
              <a:gd name="connsiteY23" fmla="*/ 1180505 h 5549970"/>
              <a:gd name="connsiteX24" fmla="*/ 4506272 w 4554448"/>
              <a:gd name="connsiteY24" fmla="*/ 1210687 h 5549970"/>
              <a:gd name="connsiteX25" fmla="*/ 4515089 w 4554448"/>
              <a:gd name="connsiteY25" fmla="*/ 1263157 h 5549970"/>
              <a:gd name="connsiteX26" fmla="*/ 4517366 w 4554448"/>
              <a:gd name="connsiteY26" fmla="*/ 1313374 h 5549970"/>
              <a:gd name="connsiteX27" fmla="*/ 4516486 w 4554448"/>
              <a:gd name="connsiteY27" fmla="*/ 1347004 h 5549970"/>
              <a:gd name="connsiteX28" fmla="*/ 4516023 w 4554448"/>
              <a:gd name="connsiteY28" fmla="*/ 1351864 h 5549970"/>
              <a:gd name="connsiteX29" fmla="*/ 4506904 w 4554448"/>
              <a:gd name="connsiteY29" fmla="*/ 1391762 h 5549970"/>
              <a:gd name="connsiteX30" fmla="*/ 4510168 w 4554448"/>
              <a:gd name="connsiteY30" fmla="*/ 1395707 h 5549970"/>
              <a:gd name="connsiteX31" fmla="*/ 4513010 w 4554448"/>
              <a:gd name="connsiteY31" fmla="*/ 1408524 h 5549970"/>
              <a:gd name="connsiteX32" fmla="*/ 4508269 w 4554448"/>
              <a:gd name="connsiteY32" fmla="*/ 1419109 h 5549970"/>
              <a:gd name="connsiteX33" fmla="*/ 4498085 w 4554448"/>
              <a:gd name="connsiteY33" fmla="*/ 1469337 h 5549970"/>
              <a:gd name="connsiteX34" fmla="*/ 4487188 w 4554448"/>
              <a:gd name="connsiteY34" fmla="*/ 1543038 h 5549970"/>
              <a:gd name="connsiteX35" fmla="*/ 4482307 w 4554448"/>
              <a:gd name="connsiteY35" fmla="*/ 1553997 h 5549970"/>
              <a:gd name="connsiteX36" fmla="*/ 4467879 w 4554448"/>
              <a:gd name="connsiteY36" fmla="*/ 1626071 h 5549970"/>
              <a:gd name="connsiteX37" fmla="*/ 4464164 w 4554448"/>
              <a:gd name="connsiteY37" fmla="*/ 1664103 h 5549970"/>
              <a:gd name="connsiteX38" fmla="*/ 4467824 w 4554448"/>
              <a:gd name="connsiteY38" fmla="*/ 1668558 h 5549970"/>
              <a:gd name="connsiteX39" fmla="*/ 4466174 w 4554448"/>
              <a:gd name="connsiteY39" fmla="*/ 1679756 h 5549970"/>
              <a:gd name="connsiteX40" fmla="*/ 4466586 w 4554448"/>
              <a:gd name="connsiteY40" fmla="*/ 1682815 h 5549970"/>
              <a:gd name="connsiteX41" fmla="*/ 4468097 w 4554448"/>
              <a:gd name="connsiteY41" fmla="*/ 1700268 h 5549970"/>
              <a:gd name="connsiteX42" fmla="*/ 4456627 w 4554448"/>
              <a:gd name="connsiteY42" fmla="*/ 1735163 h 5549970"/>
              <a:gd name="connsiteX43" fmla="*/ 4454567 w 4554448"/>
              <a:gd name="connsiteY43" fmla="*/ 1735289 h 5549970"/>
              <a:gd name="connsiteX44" fmla="*/ 4446069 w 4554448"/>
              <a:gd name="connsiteY44" fmla="*/ 1887374 h 5549970"/>
              <a:gd name="connsiteX45" fmla="*/ 4454760 w 4554448"/>
              <a:gd name="connsiteY45" fmla="*/ 1911536 h 5549970"/>
              <a:gd name="connsiteX46" fmla="*/ 4457038 w 4554448"/>
              <a:gd name="connsiteY46" fmla="*/ 1961755 h 5549970"/>
              <a:gd name="connsiteX47" fmla="*/ 4456157 w 4554448"/>
              <a:gd name="connsiteY47" fmla="*/ 1995384 h 5549970"/>
              <a:gd name="connsiteX48" fmla="*/ 4455695 w 4554448"/>
              <a:gd name="connsiteY48" fmla="*/ 2000244 h 5549970"/>
              <a:gd name="connsiteX49" fmla="*/ 4446575 w 4554448"/>
              <a:gd name="connsiteY49" fmla="*/ 2040142 h 5549970"/>
              <a:gd name="connsiteX50" fmla="*/ 4449840 w 4554448"/>
              <a:gd name="connsiteY50" fmla="*/ 2044087 h 5549970"/>
              <a:gd name="connsiteX51" fmla="*/ 4452681 w 4554448"/>
              <a:gd name="connsiteY51" fmla="*/ 2056904 h 5549970"/>
              <a:gd name="connsiteX52" fmla="*/ 4447940 w 4554448"/>
              <a:gd name="connsiteY52" fmla="*/ 2067489 h 5549970"/>
              <a:gd name="connsiteX53" fmla="*/ 4437756 w 4554448"/>
              <a:gd name="connsiteY53" fmla="*/ 2117719 h 5549970"/>
              <a:gd name="connsiteX54" fmla="*/ 4430425 w 4554448"/>
              <a:gd name="connsiteY54" fmla="*/ 2167300 h 5549970"/>
              <a:gd name="connsiteX55" fmla="*/ 4374342 w 4554448"/>
              <a:gd name="connsiteY55" fmla="*/ 3223633 h 5549970"/>
              <a:gd name="connsiteX56" fmla="*/ 4361556 w 4554448"/>
              <a:gd name="connsiteY56" fmla="*/ 3477281 h 5549970"/>
              <a:gd name="connsiteX57" fmla="*/ 4350471 w 4554448"/>
              <a:gd name="connsiteY57" fmla="*/ 3639984 h 5549970"/>
              <a:gd name="connsiteX58" fmla="*/ 4259710 w 4554448"/>
              <a:gd name="connsiteY58" fmla="*/ 5278921 h 5549970"/>
              <a:gd name="connsiteX59" fmla="*/ 4265008 w 4554448"/>
              <a:gd name="connsiteY59" fmla="*/ 5315626 h 5549970"/>
              <a:gd name="connsiteX60" fmla="*/ 4268542 w 4554448"/>
              <a:gd name="connsiteY60" fmla="*/ 5350090 h 5549970"/>
              <a:gd name="connsiteX61" fmla="*/ 4271374 w 4554448"/>
              <a:gd name="connsiteY61" fmla="*/ 5450399 h 5549970"/>
              <a:gd name="connsiteX62" fmla="*/ 4252817 w 4554448"/>
              <a:gd name="connsiteY62" fmla="*/ 5484804 h 5549970"/>
              <a:gd name="connsiteX63" fmla="*/ 4248165 w 4554448"/>
              <a:gd name="connsiteY63" fmla="*/ 5487504 h 5549970"/>
              <a:gd name="connsiteX64" fmla="*/ 4244708 w 4554448"/>
              <a:gd name="connsiteY64" fmla="*/ 5549951 h 5549970"/>
              <a:gd name="connsiteX65" fmla="*/ 0 w 4554448"/>
              <a:gd name="connsiteY65" fmla="*/ 5272016 h 5549970"/>
              <a:gd name="connsiteX66" fmla="*/ 17830 w 4554448"/>
              <a:gd name="connsiteY66" fmla="*/ 5243704 h 5549970"/>
              <a:gd name="connsiteX67" fmla="*/ 5325 w 4554448"/>
              <a:gd name="connsiteY67" fmla="*/ 5239903 h 5549970"/>
              <a:gd name="connsiteX68" fmla="*/ 9545 w 4554448"/>
              <a:gd name="connsiteY68" fmla="*/ 5233298 h 5549970"/>
              <a:gd name="connsiteX69" fmla="*/ 9814 w 4554448"/>
              <a:gd name="connsiteY69" fmla="*/ 5230552 h 5549970"/>
              <a:gd name="connsiteX70" fmla="*/ 10084 w 4554448"/>
              <a:gd name="connsiteY70" fmla="*/ 5227804 h 5549970"/>
              <a:gd name="connsiteX71" fmla="*/ 10621 w 4554448"/>
              <a:gd name="connsiteY71" fmla="*/ 5222308 h 5549970"/>
              <a:gd name="connsiteX72" fmla="*/ 10306 w 4554448"/>
              <a:gd name="connsiteY72" fmla="*/ 5216405 h 5549970"/>
              <a:gd name="connsiteX73" fmla="*/ 9722 w 4554448"/>
              <a:gd name="connsiteY73" fmla="*/ 5213249 h 5549970"/>
              <a:gd name="connsiteX74" fmla="*/ 9991 w 4554448"/>
              <a:gd name="connsiteY74" fmla="*/ 5210500 h 5549970"/>
              <a:gd name="connsiteX75" fmla="*/ 9675 w 4554448"/>
              <a:gd name="connsiteY75" fmla="*/ 5204597 h 5549970"/>
              <a:gd name="connsiteX76" fmla="*/ 9092 w 4554448"/>
              <a:gd name="connsiteY76" fmla="*/ 5201441 h 5549970"/>
              <a:gd name="connsiteX77" fmla="*/ 8462 w 4554448"/>
              <a:gd name="connsiteY77" fmla="*/ 5189632 h 5549970"/>
              <a:gd name="connsiteX78" fmla="*/ 7878 w 4554448"/>
              <a:gd name="connsiteY78" fmla="*/ 5186477 h 5549970"/>
              <a:gd name="connsiteX79" fmla="*/ 8146 w 4554448"/>
              <a:gd name="connsiteY79" fmla="*/ 5183728 h 5549970"/>
              <a:gd name="connsiteX80" fmla="*/ 6711 w 4554448"/>
              <a:gd name="connsiteY80" fmla="*/ 5180163 h 5549970"/>
              <a:gd name="connsiteX81" fmla="*/ 12123 w 4554448"/>
              <a:gd name="connsiteY81" fmla="*/ 5116566 h 5549970"/>
              <a:gd name="connsiteX82" fmla="*/ 79737 w 4554448"/>
              <a:gd name="connsiteY82" fmla="*/ 3839310 h 5549970"/>
              <a:gd name="connsiteX83" fmla="*/ 304427 w 4554448"/>
              <a:gd name="connsiteY83" fmla="*/ 0 h 5549970"/>
              <a:gd name="connsiteX0" fmla="*/ 338086 w 4588107"/>
              <a:gd name="connsiteY0" fmla="*/ 0 h 5549995"/>
              <a:gd name="connsiteX1" fmla="*/ 3340272 w 4588107"/>
              <a:gd name="connsiteY1" fmla="*/ 171842 h 5549995"/>
              <a:gd name="connsiteX2" fmla="*/ 4169083 w 4588107"/>
              <a:gd name="connsiteY2" fmla="*/ 226950 h 5549995"/>
              <a:gd name="connsiteX3" fmla="*/ 4542277 w 4588107"/>
              <a:gd name="connsiteY3" fmla="*/ 247374 h 5549995"/>
              <a:gd name="connsiteX4" fmla="*/ 4570156 w 4588107"/>
              <a:gd name="connsiteY4" fmla="*/ 269179 h 5549995"/>
              <a:gd name="connsiteX5" fmla="*/ 4568382 w 4588107"/>
              <a:gd name="connsiteY5" fmla="*/ 300930 h 5549995"/>
              <a:gd name="connsiteX6" fmla="*/ 4571304 w 4588107"/>
              <a:gd name="connsiteY6" fmla="*/ 302647 h 5549995"/>
              <a:gd name="connsiteX7" fmla="*/ 4587730 w 4588107"/>
              <a:gd name="connsiteY7" fmla="*/ 334222 h 5549995"/>
              <a:gd name="connsiteX8" fmla="*/ 4565469 w 4588107"/>
              <a:gd name="connsiteY8" fmla="*/ 391868 h 5549995"/>
              <a:gd name="connsiteX9" fmla="*/ 4561981 w 4588107"/>
              <a:gd name="connsiteY9" fmla="*/ 415489 h 5549995"/>
              <a:gd name="connsiteX10" fmla="*/ 4556876 w 4588107"/>
              <a:gd name="connsiteY10" fmla="*/ 506828 h 5549995"/>
              <a:gd name="connsiteX11" fmla="*/ 4556226 w 4588107"/>
              <a:gd name="connsiteY11" fmla="*/ 553245 h 5549995"/>
              <a:gd name="connsiteX12" fmla="*/ 4553127 w 4588107"/>
              <a:gd name="connsiteY12" fmla="*/ 581709 h 5549995"/>
              <a:gd name="connsiteX13" fmla="*/ 4552458 w 4588107"/>
              <a:gd name="connsiteY13" fmla="*/ 585890 h 5549995"/>
              <a:gd name="connsiteX14" fmla="*/ 4539521 w 4588107"/>
              <a:gd name="connsiteY14" fmla="*/ 817404 h 5549995"/>
              <a:gd name="connsiteX15" fmla="*/ 4541234 w 4588107"/>
              <a:gd name="connsiteY15" fmla="*/ 822238 h 5549995"/>
              <a:gd name="connsiteX16" fmla="*/ 4539083 w 4588107"/>
              <a:gd name="connsiteY16" fmla="*/ 846069 h 5549995"/>
              <a:gd name="connsiteX17" fmla="*/ 4537483 w 4588107"/>
              <a:gd name="connsiteY17" fmla="*/ 853854 h 5549995"/>
              <a:gd name="connsiteX18" fmla="*/ 4531245 w 4588107"/>
              <a:gd name="connsiteY18" fmla="*/ 965485 h 5549995"/>
              <a:gd name="connsiteX19" fmla="*/ 4533322 w 4588107"/>
              <a:gd name="connsiteY19" fmla="*/ 966385 h 5549995"/>
              <a:gd name="connsiteX20" fmla="*/ 4537441 w 4588107"/>
              <a:gd name="connsiteY20" fmla="*/ 1002567 h 5549995"/>
              <a:gd name="connsiteX21" fmla="*/ 4532643 w 4588107"/>
              <a:gd name="connsiteY21" fmla="*/ 1101094 h 5549995"/>
              <a:gd name="connsiteX22" fmla="*/ 4532538 w 4588107"/>
              <a:gd name="connsiteY22" fmla="*/ 1159389 h 5549995"/>
              <a:gd name="connsiteX23" fmla="*/ 4536841 w 4588107"/>
              <a:gd name="connsiteY23" fmla="*/ 1180505 h 5549995"/>
              <a:gd name="connsiteX24" fmla="*/ 4539931 w 4588107"/>
              <a:gd name="connsiteY24" fmla="*/ 1210687 h 5549995"/>
              <a:gd name="connsiteX25" fmla="*/ 4548748 w 4588107"/>
              <a:gd name="connsiteY25" fmla="*/ 1263157 h 5549995"/>
              <a:gd name="connsiteX26" fmla="*/ 4551025 w 4588107"/>
              <a:gd name="connsiteY26" fmla="*/ 1313374 h 5549995"/>
              <a:gd name="connsiteX27" fmla="*/ 4550145 w 4588107"/>
              <a:gd name="connsiteY27" fmla="*/ 1347004 h 5549995"/>
              <a:gd name="connsiteX28" fmla="*/ 4549682 w 4588107"/>
              <a:gd name="connsiteY28" fmla="*/ 1351864 h 5549995"/>
              <a:gd name="connsiteX29" fmla="*/ 4540563 w 4588107"/>
              <a:gd name="connsiteY29" fmla="*/ 1391762 h 5549995"/>
              <a:gd name="connsiteX30" fmla="*/ 4543827 w 4588107"/>
              <a:gd name="connsiteY30" fmla="*/ 1395707 h 5549995"/>
              <a:gd name="connsiteX31" fmla="*/ 4546669 w 4588107"/>
              <a:gd name="connsiteY31" fmla="*/ 1408524 h 5549995"/>
              <a:gd name="connsiteX32" fmla="*/ 4541928 w 4588107"/>
              <a:gd name="connsiteY32" fmla="*/ 1419109 h 5549995"/>
              <a:gd name="connsiteX33" fmla="*/ 4531744 w 4588107"/>
              <a:gd name="connsiteY33" fmla="*/ 1469337 h 5549995"/>
              <a:gd name="connsiteX34" fmla="*/ 4520847 w 4588107"/>
              <a:gd name="connsiteY34" fmla="*/ 1543038 h 5549995"/>
              <a:gd name="connsiteX35" fmla="*/ 4515966 w 4588107"/>
              <a:gd name="connsiteY35" fmla="*/ 1553997 h 5549995"/>
              <a:gd name="connsiteX36" fmla="*/ 4501538 w 4588107"/>
              <a:gd name="connsiteY36" fmla="*/ 1626071 h 5549995"/>
              <a:gd name="connsiteX37" fmla="*/ 4497823 w 4588107"/>
              <a:gd name="connsiteY37" fmla="*/ 1664103 h 5549995"/>
              <a:gd name="connsiteX38" fmla="*/ 4501483 w 4588107"/>
              <a:gd name="connsiteY38" fmla="*/ 1668558 h 5549995"/>
              <a:gd name="connsiteX39" fmla="*/ 4499833 w 4588107"/>
              <a:gd name="connsiteY39" fmla="*/ 1679756 h 5549995"/>
              <a:gd name="connsiteX40" fmla="*/ 4500245 w 4588107"/>
              <a:gd name="connsiteY40" fmla="*/ 1682815 h 5549995"/>
              <a:gd name="connsiteX41" fmla="*/ 4501756 w 4588107"/>
              <a:gd name="connsiteY41" fmla="*/ 1700268 h 5549995"/>
              <a:gd name="connsiteX42" fmla="*/ 4490286 w 4588107"/>
              <a:gd name="connsiteY42" fmla="*/ 1735163 h 5549995"/>
              <a:gd name="connsiteX43" fmla="*/ 4488226 w 4588107"/>
              <a:gd name="connsiteY43" fmla="*/ 1735289 h 5549995"/>
              <a:gd name="connsiteX44" fmla="*/ 4479728 w 4588107"/>
              <a:gd name="connsiteY44" fmla="*/ 1887374 h 5549995"/>
              <a:gd name="connsiteX45" fmla="*/ 4488419 w 4588107"/>
              <a:gd name="connsiteY45" fmla="*/ 1911536 h 5549995"/>
              <a:gd name="connsiteX46" fmla="*/ 4490697 w 4588107"/>
              <a:gd name="connsiteY46" fmla="*/ 1961755 h 5549995"/>
              <a:gd name="connsiteX47" fmla="*/ 4489816 w 4588107"/>
              <a:gd name="connsiteY47" fmla="*/ 1995384 h 5549995"/>
              <a:gd name="connsiteX48" fmla="*/ 4489354 w 4588107"/>
              <a:gd name="connsiteY48" fmla="*/ 2000244 h 5549995"/>
              <a:gd name="connsiteX49" fmla="*/ 4480234 w 4588107"/>
              <a:gd name="connsiteY49" fmla="*/ 2040142 h 5549995"/>
              <a:gd name="connsiteX50" fmla="*/ 4483499 w 4588107"/>
              <a:gd name="connsiteY50" fmla="*/ 2044087 h 5549995"/>
              <a:gd name="connsiteX51" fmla="*/ 4486340 w 4588107"/>
              <a:gd name="connsiteY51" fmla="*/ 2056904 h 5549995"/>
              <a:gd name="connsiteX52" fmla="*/ 4481599 w 4588107"/>
              <a:gd name="connsiteY52" fmla="*/ 2067489 h 5549995"/>
              <a:gd name="connsiteX53" fmla="*/ 4471415 w 4588107"/>
              <a:gd name="connsiteY53" fmla="*/ 2117719 h 5549995"/>
              <a:gd name="connsiteX54" fmla="*/ 4464084 w 4588107"/>
              <a:gd name="connsiteY54" fmla="*/ 2167300 h 5549995"/>
              <a:gd name="connsiteX55" fmla="*/ 4408001 w 4588107"/>
              <a:gd name="connsiteY55" fmla="*/ 3223633 h 5549995"/>
              <a:gd name="connsiteX56" fmla="*/ 4395215 w 4588107"/>
              <a:gd name="connsiteY56" fmla="*/ 3477281 h 5549995"/>
              <a:gd name="connsiteX57" fmla="*/ 4384130 w 4588107"/>
              <a:gd name="connsiteY57" fmla="*/ 3639984 h 5549995"/>
              <a:gd name="connsiteX58" fmla="*/ 4293369 w 4588107"/>
              <a:gd name="connsiteY58" fmla="*/ 5278921 h 5549995"/>
              <a:gd name="connsiteX59" fmla="*/ 4298667 w 4588107"/>
              <a:gd name="connsiteY59" fmla="*/ 5315626 h 5549995"/>
              <a:gd name="connsiteX60" fmla="*/ 4302201 w 4588107"/>
              <a:gd name="connsiteY60" fmla="*/ 5350090 h 5549995"/>
              <a:gd name="connsiteX61" fmla="*/ 4305033 w 4588107"/>
              <a:gd name="connsiteY61" fmla="*/ 5450399 h 5549995"/>
              <a:gd name="connsiteX62" fmla="*/ 4286476 w 4588107"/>
              <a:gd name="connsiteY62" fmla="*/ 5484804 h 5549995"/>
              <a:gd name="connsiteX63" fmla="*/ 4281824 w 4588107"/>
              <a:gd name="connsiteY63" fmla="*/ 5487504 h 5549995"/>
              <a:gd name="connsiteX64" fmla="*/ 4278367 w 4588107"/>
              <a:gd name="connsiteY64" fmla="*/ 5549951 h 5549995"/>
              <a:gd name="connsiteX65" fmla="*/ 0 w 4588107"/>
              <a:gd name="connsiteY65" fmla="*/ 5387017 h 5549995"/>
              <a:gd name="connsiteX66" fmla="*/ 51489 w 4588107"/>
              <a:gd name="connsiteY66" fmla="*/ 5243704 h 5549995"/>
              <a:gd name="connsiteX67" fmla="*/ 38984 w 4588107"/>
              <a:gd name="connsiteY67" fmla="*/ 5239903 h 5549995"/>
              <a:gd name="connsiteX68" fmla="*/ 43204 w 4588107"/>
              <a:gd name="connsiteY68" fmla="*/ 5233298 h 5549995"/>
              <a:gd name="connsiteX69" fmla="*/ 43473 w 4588107"/>
              <a:gd name="connsiteY69" fmla="*/ 5230552 h 5549995"/>
              <a:gd name="connsiteX70" fmla="*/ 43743 w 4588107"/>
              <a:gd name="connsiteY70" fmla="*/ 5227804 h 5549995"/>
              <a:gd name="connsiteX71" fmla="*/ 44280 w 4588107"/>
              <a:gd name="connsiteY71" fmla="*/ 5222308 h 5549995"/>
              <a:gd name="connsiteX72" fmla="*/ 43965 w 4588107"/>
              <a:gd name="connsiteY72" fmla="*/ 5216405 h 5549995"/>
              <a:gd name="connsiteX73" fmla="*/ 43381 w 4588107"/>
              <a:gd name="connsiteY73" fmla="*/ 5213249 h 5549995"/>
              <a:gd name="connsiteX74" fmla="*/ 43650 w 4588107"/>
              <a:gd name="connsiteY74" fmla="*/ 5210500 h 5549995"/>
              <a:gd name="connsiteX75" fmla="*/ 43334 w 4588107"/>
              <a:gd name="connsiteY75" fmla="*/ 5204597 h 5549995"/>
              <a:gd name="connsiteX76" fmla="*/ 42751 w 4588107"/>
              <a:gd name="connsiteY76" fmla="*/ 5201441 h 5549995"/>
              <a:gd name="connsiteX77" fmla="*/ 42121 w 4588107"/>
              <a:gd name="connsiteY77" fmla="*/ 5189632 h 5549995"/>
              <a:gd name="connsiteX78" fmla="*/ 41537 w 4588107"/>
              <a:gd name="connsiteY78" fmla="*/ 5186477 h 5549995"/>
              <a:gd name="connsiteX79" fmla="*/ 41805 w 4588107"/>
              <a:gd name="connsiteY79" fmla="*/ 5183728 h 5549995"/>
              <a:gd name="connsiteX80" fmla="*/ 40370 w 4588107"/>
              <a:gd name="connsiteY80" fmla="*/ 5180163 h 5549995"/>
              <a:gd name="connsiteX81" fmla="*/ 45782 w 4588107"/>
              <a:gd name="connsiteY81" fmla="*/ 5116566 h 5549995"/>
              <a:gd name="connsiteX82" fmla="*/ 113396 w 4588107"/>
              <a:gd name="connsiteY82" fmla="*/ 3839310 h 5549995"/>
              <a:gd name="connsiteX83" fmla="*/ 338086 w 4588107"/>
              <a:gd name="connsiteY83" fmla="*/ 0 h 5549995"/>
              <a:gd name="connsiteX0" fmla="*/ 299102 w 4549123"/>
              <a:gd name="connsiteY0" fmla="*/ 0 h 5549966"/>
              <a:gd name="connsiteX1" fmla="*/ 3301288 w 4549123"/>
              <a:gd name="connsiteY1" fmla="*/ 171842 h 5549966"/>
              <a:gd name="connsiteX2" fmla="*/ 4130099 w 4549123"/>
              <a:gd name="connsiteY2" fmla="*/ 226950 h 5549966"/>
              <a:gd name="connsiteX3" fmla="*/ 4503293 w 4549123"/>
              <a:gd name="connsiteY3" fmla="*/ 247374 h 5549966"/>
              <a:gd name="connsiteX4" fmla="*/ 4531172 w 4549123"/>
              <a:gd name="connsiteY4" fmla="*/ 269179 h 5549966"/>
              <a:gd name="connsiteX5" fmla="*/ 4529398 w 4549123"/>
              <a:gd name="connsiteY5" fmla="*/ 300930 h 5549966"/>
              <a:gd name="connsiteX6" fmla="*/ 4532320 w 4549123"/>
              <a:gd name="connsiteY6" fmla="*/ 302647 h 5549966"/>
              <a:gd name="connsiteX7" fmla="*/ 4548746 w 4549123"/>
              <a:gd name="connsiteY7" fmla="*/ 334222 h 5549966"/>
              <a:gd name="connsiteX8" fmla="*/ 4526485 w 4549123"/>
              <a:gd name="connsiteY8" fmla="*/ 391868 h 5549966"/>
              <a:gd name="connsiteX9" fmla="*/ 4522997 w 4549123"/>
              <a:gd name="connsiteY9" fmla="*/ 415489 h 5549966"/>
              <a:gd name="connsiteX10" fmla="*/ 4517892 w 4549123"/>
              <a:gd name="connsiteY10" fmla="*/ 506828 h 5549966"/>
              <a:gd name="connsiteX11" fmla="*/ 4517242 w 4549123"/>
              <a:gd name="connsiteY11" fmla="*/ 553245 h 5549966"/>
              <a:gd name="connsiteX12" fmla="*/ 4514143 w 4549123"/>
              <a:gd name="connsiteY12" fmla="*/ 581709 h 5549966"/>
              <a:gd name="connsiteX13" fmla="*/ 4513474 w 4549123"/>
              <a:gd name="connsiteY13" fmla="*/ 585890 h 5549966"/>
              <a:gd name="connsiteX14" fmla="*/ 4500537 w 4549123"/>
              <a:gd name="connsiteY14" fmla="*/ 817404 h 5549966"/>
              <a:gd name="connsiteX15" fmla="*/ 4502250 w 4549123"/>
              <a:gd name="connsiteY15" fmla="*/ 822238 h 5549966"/>
              <a:gd name="connsiteX16" fmla="*/ 4500099 w 4549123"/>
              <a:gd name="connsiteY16" fmla="*/ 846069 h 5549966"/>
              <a:gd name="connsiteX17" fmla="*/ 4498499 w 4549123"/>
              <a:gd name="connsiteY17" fmla="*/ 853854 h 5549966"/>
              <a:gd name="connsiteX18" fmla="*/ 4492261 w 4549123"/>
              <a:gd name="connsiteY18" fmla="*/ 965485 h 5549966"/>
              <a:gd name="connsiteX19" fmla="*/ 4494338 w 4549123"/>
              <a:gd name="connsiteY19" fmla="*/ 966385 h 5549966"/>
              <a:gd name="connsiteX20" fmla="*/ 4498457 w 4549123"/>
              <a:gd name="connsiteY20" fmla="*/ 1002567 h 5549966"/>
              <a:gd name="connsiteX21" fmla="*/ 4493659 w 4549123"/>
              <a:gd name="connsiteY21" fmla="*/ 1101094 h 5549966"/>
              <a:gd name="connsiteX22" fmla="*/ 4493554 w 4549123"/>
              <a:gd name="connsiteY22" fmla="*/ 1159389 h 5549966"/>
              <a:gd name="connsiteX23" fmla="*/ 4497857 w 4549123"/>
              <a:gd name="connsiteY23" fmla="*/ 1180505 h 5549966"/>
              <a:gd name="connsiteX24" fmla="*/ 4500947 w 4549123"/>
              <a:gd name="connsiteY24" fmla="*/ 1210687 h 5549966"/>
              <a:gd name="connsiteX25" fmla="*/ 4509764 w 4549123"/>
              <a:gd name="connsiteY25" fmla="*/ 1263157 h 5549966"/>
              <a:gd name="connsiteX26" fmla="*/ 4512041 w 4549123"/>
              <a:gd name="connsiteY26" fmla="*/ 1313374 h 5549966"/>
              <a:gd name="connsiteX27" fmla="*/ 4511161 w 4549123"/>
              <a:gd name="connsiteY27" fmla="*/ 1347004 h 5549966"/>
              <a:gd name="connsiteX28" fmla="*/ 4510698 w 4549123"/>
              <a:gd name="connsiteY28" fmla="*/ 1351864 h 5549966"/>
              <a:gd name="connsiteX29" fmla="*/ 4501579 w 4549123"/>
              <a:gd name="connsiteY29" fmla="*/ 1391762 h 5549966"/>
              <a:gd name="connsiteX30" fmla="*/ 4504843 w 4549123"/>
              <a:gd name="connsiteY30" fmla="*/ 1395707 h 5549966"/>
              <a:gd name="connsiteX31" fmla="*/ 4507685 w 4549123"/>
              <a:gd name="connsiteY31" fmla="*/ 1408524 h 5549966"/>
              <a:gd name="connsiteX32" fmla="*/ 4502944 w 4549123"/>
              <a:gd name="connsiteY32" fmla="*/ 1419109 h 5549966"/>
              <a:gd name="connsiteX33" fmla="*/ 4492760 w 4549123"/>
              <a:gd name="connsiteY33" fmla="*/ 1469337 h 5549966"/>
              <a:gd name="connsiteX34" fmla="*/ 4481863 w 4549123"/>
              <a:gd name="connsiteY34" fmla="*/ 1543038 h 5549966"/>
              <a:gd name="connsiteX35" fmla="*/ 4476982 w 4549123"/>
              <a:gd name="connsiteY35" fmla="*/ 1553997 h 5549966"/>
              <a:gd name="connsiteX36" fmla="*/ 4462554 w 4549123"/>
              <a:gd name="connsiteY36" fmla="*/ 1626071 h 5549966"/>
              <a:gd name="connsiteX37" fmla="*/ 4458839 w 4549123"/>
              <a:gd name="connsiteY37" fmla="*/ 1664103 h 5549966"/>
              <a:gd name="connsiteX38" fmla="*/ 4462499 w 4549123"/>
              <a:gd name="connsiteY38" fmla="*/ 1668558 h 5549966"/>
              <a:gd name="connsiteX39" fmla="*/ 4460849 w 4549123"/>
              <a:gd name="connsiteY39" fmla="*/ 1679756 h 5549966"/>
              <a:gd name="connsiteX40" fmla="*/ 4461261 w 4549123"/>
              <a:gd name="connsiteY40" fmla="*/ 1682815 h 5549966"/>
              <a:gd name="connsiteX41" fmla="*/ 4462772 w 4549123"/>
              <a:gd name="connsiteY41" fmla="*/ 1700268 h 5549966"/>
              <a:gd name="connsiteX42" fmla="*/ 4451302 w 4549123"/>
              <a:gd name="connsiteY42" fmla="*/ 1735163 h 5549966"/>
              <a:gd name="connsiteX43" fmla="*/ 4449242 w 4549123"/>
              <a:gd name="connsiteY43" fmla="*/ 1735289 h 5549966"/>
              <a:gd name="connsiteX44" fmla="*/ 4440744 w 4549123"/>
              <a:gd name="connsiteY44" fmla="*/ 1887374 h 5549966"/>
              <a:gd name="connsiteX45" fmla="*/ 4449435 w 4549123"/>
              <a:gd name="connsiteY45" fmla="*/ 1911536 h 5549966"/>
              <a:gd name="connsiteX46" fmla="*/ 4451713 w 4549123"/>
              <a:gd name="connsiteY46" fmla="*/ 1961755 h 5549966"/>
              <a:gd name="connsiteX47" fmla="*/ 4450832 w 4549123"/>
              <a:gd name="connsiteY47" fmla="*/ 1995384 h 5549966"/>
              <a:gd name="connsiteX48" fmla="*/ 4450370 w 4549123"/>
              <a:gd name="connsiteY48" fmla="*/ 2000244 h 5549966"/>
              <a:gd name="connsiteX49" fmla="*/ 4441250 w 4549123"/>
              <a:gd name="connsiteY49" fmla="*/ 2040142 h 5549966"/>
              <a:gd name="connsiteX50" fmla="*/ 4444515 w 4549123"/>
              <a:gd name="connsiteY50" fmla="*/ 2044087 h 5549966"/>
              <a:gd name="connsiteX51" fmla="*/ 4447356 w 4549123"/>
              <a:gd name="connsiteY51" fmla="*/ 2056904 h 5549966"/>
              <a:gd name="connsiteX52" fmla="*/ 4442615 w 4549123"/>
              <a:gd name="connsiteY52" fmla="*/ 2067489 h 5549966"/>
              <a:gd name="connsiteX53" fmla="*/ 4432431 w 4549123"/>
              <a:gd name="connsiteY53" fmla="*/ 2117719 h 5549966"/>
              <a:gd name="connsiteX54" fmla="*/ 4425100 w 4549123"/>
              <a:gd name="connsiteY54" fmla="*/ 2167300 h 5549966"/>
              <a:gd name="connsiteX55" fmla="*/ 4369017 w 4549123"/>
              <a:gd name="connsiteY55" fmla="*/ 3223633 h 5549966"/>
              <a:gd name="connsiteX56" fmla="*/ 4356231 w 4549123"/>
              <a:gd name="connsiteY56" fmla="*/ 3477281 h 5549966"/>
              <a:gd name="connsiteX57" fmla="*/ 4345146 w 4549123"/>
              <a:gd name="connsiteY57" fmla="*/ 3639984 h 5549966"/>
              <a:gd name="connsiteX58" fmla="*/ 4254385 w 4549123"/>
              <a:gd name="connsiteY58" fmla="*/ 5278921 h 5549966"/>
              <a:gd name="connsiteX59" fmla="*/ 4259683 w 4549123"/>
              <a:gd name="connsiteY59" fmla="*/ 5315626 h 5549966"/>
              <a:gd name="connsiteX60" fmla="*/ 4263217 w 4549123"/>
              <a:gd name="connsiteY60" fmla="*/ 5350090 h 5549966"/>
              <a:gd name="connsiteX61" fmla="*/ 4266049 w 4549123"/>
              <a:gd name="connsiteY61" fmla="*/ 5450399 h 5549966"/>
              <a:gd name="connsiteX62" fmla="*/ 4247492 w 4549123"/>
              <a:gd name="connsiteY62" fmla="*/ 5484804 h 5549966"/>
              <a:gd name="connsiteX63" fmla="*/ 4242840 w 4549123"/>
              <a:gd name="connsiteY63" fmla="*/ 5487504 h 5549966"/>
              <a:gd name="connsiteX64" fmla="*/ 4239383 w 4549123"/>
              <a:gd name="connsiteY64" fmla="*/ 5549951 h 5549966"/>
              <a:gd name="connsiteX65" fmla="*/ 266751 w 4549123"/>
              <a:gd name="connsiteY65" fmla="*/ 5218723 h 5549966"/>
              <a:gd name="connsiteX66" fmla="*/ 12505 w 4549123"/>
              <a:gd name="connsiteY66" fmla="*/ 5243704 h 5549966"/>
              <a:gd name="connsiteX67" fmla="*/ 0 w 4549123"/>
              <a:gd name="connsiteY67" fmla="*/ 5239903 h 5549966"/>
              <a:gd name="connsiteX68" fmla="*/ 4220 w 4549123"/>
              <a:gd name="connsiteY68" fmla="*/ 5233298 h 5549966"/>
              <a:gd name="connsiteX69" fmla="*/ 4489 w 4549123"/>
              <a:gd name="connsiteY69" fmla="*/ 5230552 h 5549966"/>
              <a:gd name="connsiteX70" fmla="*/ 4759 w 4549123"/>
              <a:gd name="connsiteY70" fmla="*/ 5227804 h 5549966"/>
              <a:gd name="connsiteX71" fmla="*/ 5296 w 4549123"/>
              <a:gd name="connsiteY71" fmla="*/ 5222308 h 5549966"/>
              <a:gd name="connsiteX72" fmla="*/ 4981 w 4549123"/>
              <a:gd name="connsiteY72" fmla="*/ 5216405 h 5549966"/>
              <a:gd name="connsiteX73" fmla="*/ 4397 w 4549123"/>
              <a:gd name="connsiteY73" fmla="*/ 5213249 h 5549966"/>
              <a:gd name="connsiteX74" fmla="*/ 4666 w 4549123"/>
              <a:gd name="connsiteY74" fmla="*/ 5210500 h 5549966"/>
              <a:gd name="connsiteX75" fmla="*/ 4350 w 4549123"/>
              <a:gd name="connsiteY75" fmla="*/ 5204597 h 5549966"/>
              <a:gd name="connsiteX76" fmla="*/ 3767 w 4549123"/>
              <a:gd name="connsiteY76" fmla="*/ 5201441 h 5549966"/>
              <a:gd name="connsiteX77" fmla="*/ 3137 w 4549123"/>
              <a:gd name="connsiteY77" fmla="*/ 5189632 h 5549966"/>
              <a:gd name="connsiteX78" fmla="*/ 2553 w 4549123"/>
              <a:gd name="connsiteY78" fmla="*/ 5186477 h 5549966"/>
              <a:gd name="connsiteX79" fmla="*/ 2821 w 4549123"/>
              <a:gd name="connsiteY79" fmla="*/ 5183728 h 5549966"/>
              <a:gd name="connsiteX80" fmla="*/ 1386 w 4549123"/>
              <a:gd name="connsiteY80" fmla="*/ 5180163 h 5549966"/>
              <a:gd name="connsiteX81" fmla="*/ 6798 w 4549123"/>
              <a:gd name="connsiteY81" fmla="*/ 5116566 h 5549966"/>
              <a:gd name="connsiteX82" fmla="*/ 74412 w 4549123"/>
              <a:gd name="connsiteY82" fmla="*/ 3839310 h 5549966"/>
              <a:gd name="connsiteX83" fmla="*/ 299102 w 4549123"/>
              <a:gd name="connsiteY83" fmla="*/ 0 h 5549966"/>
              <a:gd name="connsiteX0" fmla="*/ 303426 w 4553447"/>
              <a:gd name="connsiteY0" fmla="*/ 0 h 5549966"/>
              <a:gd name="connsiteX1" fmla="*/ 3305612 w 4553447"/>
              <a:gd name="connsiteY1" fmla="*/ 171842 h 5549966"/>
              <a:gd name="connsiteX2" fmla="*/ 4134423 w 4553447"/>
              <a:gd name="connsiteY2" fmla="*/ 226950 h 5549966"/>
              <a:gd name="connsiteX3" fmla="*/ 4507617 w 4553447"/>
              <a:gd name="connsiteY3" fmla="*/ 247374 h 5549966"/>
              <a:gd name="connsiteX4" fmla="*/ 4535496 w 4553447"/>
              <a:gd name="connsiteY4" fmla="*/ 269179 h 5549966"/>
              <a:gd name="connsiteX5" fmla="*/ 4533722 w 4553447"/>
              <a:gd name="connsiteY5" fmla="*/ 300930 h 5549966"/>
              <a:gd name="connsiteX6" fmla="*/ 4536644 w 4553447"/>
              <a:gd name="connsiteY6" fmla="*/ 302647 h 5549966"/>
              <a:gd name="connsiteX7" fmla="*/ 4553070 w 4553447"/>
              <a:gd name="connsiteY7" fmla="*/ 334222 h 5549966"/>
              <a:gd name="connsiteX8" fmla="*/ 4530809 w 4553447"/>
              <a:gd name="connsiteY8" fmla="*/ 391868 h 5549966"/>
              <a:gd name="connsiteX9" fmla="*/ 4527321 w 4553447"/>
              <a:gd name="connsiteY9" fmla="*/ 415489 h 5549966"/>
              <a:gd name="connsiteX10" fmla="*/ 4522216 w 4553447"/>
              <a:gd name="connsiteY10" fmla="*/ 506828 h 5549966"/>
              <a:gd name="connsiteX11" fmla="*/ 4521566 w 4553447"/>
              <a:gd name="connsiteY11" fmla="*/ 553245 h 5549966"/>
              <a:gd name="connsiteX12" fmla="*/ 4518467 w 4553447"/>
              <a:gd name="connsiteY12" fmla="*/ 581709 h 5549966"/>
              <a:gd name="connsiteX13" fmla="*/ 4517798 w 4553447"/>
              <a:gd name="connsiteY13" fmla="*/ 585890 h 5549966"/>
              <a:gd name="connsiteX14" fmla="*/ 4504861 w 4553447"/>
              <a:gd name="connsiteY14" fmla="*/ 817404 h 5549966"/>
              <a:gd name="connsiteX15" fmla="*/ 4506574 w 4553447"/>
              <a:gd name="connsiteY15" fmla="*/ 822238 h 5549966"/>
              <a:gd name="connsiteX16" fmla="*/ 4504423 w 4553447"/>
              <a:gd name="connsiteY16" fmla="*/ 846069 h 5549966"/>
              <a:gd name="connsiteX17" fmla="*/ 4502823 w 4553447"/>
              <a:gd name="connsiteY17" fmla="*/ 853854 h 5549966"/>
              <a:gd name="connsiteX18" fmla="*/ 4496585 w 4553447"/>
              <a:gd name="connsiteY18" fmla="*/ 965485 h 5549966"/>
              <a:gd name="connsiteX19" fmla="*/ 4498662 w 4553447"/>
              <a:gd name="connsiteY19" fmla="*/ 966385 h 5549966"/>
              <a:gd name="connsiteX20" fmla="*/ 4502781 w 4553447"/>
              <a:gd name="connsiteY20" fmla="*/ 1002567 h 5549966"/>
              <a:gd name="connsiteX21" fmla="*/ 4497983 w 4553447"/>
              <a:gd name="connsiteY21" fmla="*/ 1101094 h 5549966"/>
              <a:gd name="connsiteX22" fmla="*/ 4497878 w 4553447"/>
              <a:gd name="connsiteY22" fmla="*/ 1159389 h 5549966"/>
              <a:gd name="connsiteX23" fmla="*/ 4502181 w 4553447"/>
              <a:gd name="connsiteY23" fmla="*/ 1180505 h 5549966"/>
              <a:gd name="connsiteX24" fmla="*/ 4505271 w 4553447"/>
              <a:gd name="connsiteY24" fmla="*/ 1210687 h 5549966"/>
              <a:gd name="connsiteX25" fmla="*/ 4514088 w 4553447"/>
              <a:gd name="connsiteY25" fmla="*/ 1263157 h 5549966"/>
              <a:gd name="connsiteX26" fmla="*/ 4516365 w 4553447"/>
              <a:gd name="connsiteY26" fmla="*/ 1313374 h 5549966"/>
              <a:gd name="connsiteX27" fmla="*/ 4515485 w 4553447"/>
              <a:gd name="connsiteY27" fmla="*/ 1347004 h 5549966"/>
              <a:gd name="connsiteX28" fmla="*/ 4515022 w 4553447"/>
              <a:gd name="connsiteY28" fmla="*/ 1351864 h 5549966"/>
              <a:gd name="connsiteX29" fmla="*/ 4505903 w 4553447"/>
              <a:gd name="connsiteY29" fmla="*/ 1391762 h 5549966"/>
              <a:gd name="connsiteX30" fmla="*/ 4509167 w 4553447"/>
              <a:gd name="connsiteY30" fmla="*/ 1395707 h 5549966"/>
              <a:gd name="connsiteX31" fmla="*/ 4512009 w 4553447"/>
              <a:gd name="connsiteY31" fmla="*/ 1408524 h 5549966"/>
              <a:gd name="connsiteX32" fmla="*/ 4507268 w 4553447"/>
              <a:gd name="connsiteY32" fmla="*/ 1419109 h 5549966"/>
              <a:gd name="connsiteX33" fmla="*/ 4497084 w 4553447"/>
              <a:gd name="connsiteY33" fmla="*/ 1469337 h 5549966"/>
              <a:gd name="connsiteX34" fmla="*/ 4486187 w 4553447"/>
              <a:gd name="connsiteY34" fmla="*/ 1543038 h 5549966"/>
              <a:gd name="connsiteX35" fmla="*/ 4481306 w 4553447"/>
              <a:gd name="connsiteY35" fmla="*/ 1553997 h 5549966"/>
              <a:gd name="connsiteX36" fmla="*/ 4466878 w 4553447"/>
              <a:gd name="connsiteY36" fmla="*/ 1626071 h 5549966"/>
              <a:gd name="connsiteX37" fmla="*/ 4463163 w 4553447"/>
              <a:gd name="connsiteY37" fmla="*/ 1664103 h 5549966"/>
              <a:gd name="connsiteX38" fmla="*/ 4466823 w 4553447"/>
              <a:gd name="connsiteY38" fmla="*/ 1668558 h 5549966"/>
              <a:gd name="connsiteX39" fmla="*/ 4465173 w 4553447"/>
              <a:gd name="connsiteY39" fmla="*/ 1679756 h 5549966"/>
              <a:gd name="connsiteX40" fmla="*/ 4465585 w 4553447"/>
              <a:gd name="connsiteY40" fmla="*/ 1682815 h 5549966"/>
              <a:gd name="connsiteX41" fmla="*/ 4467096 w 4553447"/>
              <a:gd name="connsiteY41" fmla="*/ 1700268 h 5549966"/>
              <a:gd name="connsiteX42" fmla="*/ 4455626 w 4553447"/>
              <a:gd name="connsiteY42" fmla="*/ 1735163 h 5549966"/>
              <a:gd name="connsiteX43" fmla="*/ 4453566 w 4553447"/>
              <a:gd name="connsiteY43" fmla="*/ 1735289 h 5549966"/>
              <a:gd name="connsiteX44" fmla="*/ 4445068 w 4553447"/>
              <a:gd name="connsiteY44" fmla="*/ 1887374 h 5549966"/>
              <a:gd name="connsiteX45" fmla="*/ 4453759 w 4553447"/>
              <a:gd name="connsiteY45" fmla="*/ 1911536 h 5549966"/>
              <a:gd name="connsiteX46" fmla="*/ 4456037 w 4553447"/>
              <a:gd name="connsiteY46" fmla="*/ 1961755 h 5549966"/>
              <a:gd name="connsiteX47" fmla="*/ 4455156 w 4553447"/>
              <a:gd name="connsiteY47" fmla="*/ 1995384 h 5549966"/>
              <a:gd name="connsiteX48" fmla="*/ 4454694 w 4553447"/>
              <a:gd name="connsiteY48" fmla="*/ 2000244 h 5549966"/>
              <a:gd name="connsiteX49" fmla="*/ 4445574 w 4553447"/>
              <a:gd name="connsiteY49" fmla="*/ 2040142 h 5549966"/>
              <a:gd name="connsiteX50" fmla="*/ 4448839 w 4553447"/>
              <a:gd name="connsiteY50" fmla="*/ 2044087 h 5549966"/>
              <a:gd name="connsiteX51" fmla="*/ 4451680 w 4553447"/>
              <a:gd name="connsiteY51" fmla="*/ 2056904 h 5549966"/>
              <a:gd name="connsiteX52" fmla="*/ 4446939 w 4553447"/>
              <a:gd name="connsiteY52" fmla="*/ 2067489 h 5549966"/>
              <a:gd name="connsiteX53" fmla="*/ 4436755 w 4553447"/>
              <a:gd name="connsiteY53" fmla="*/ 2117719 h 5549966"/>
              <a:gd name="connsiteX54" fmla="*/ 4429424 w 4553447"/>
              <a:gd name="connsiteY54" fmla="*/ 2167300 h 5549966"/>
              <a:gd name="connsiteX55" fmla="*/ 4373341 w 4553447"/>
              <a:gd name="connsiteY55" fmla="*/ 3223633 h 5549966"/>
              <a:gd name="connsiteX56" fmla="*/ 4360555 w 4553447"/>
              <a:gd name="connsiteY56" fmla="*/ 3477281 h 5549966"/>
              <a:gd name="connsiteX57" fmla="*/ 4349470 w 4553447"/>
              <a:gd name="connsiteY57" fmla="*/ 3639984 h 5549966"/>
              <a:gd name="connsiteX58" fmla="*/ 4258709 w 4553447"/>
              <a:gd name="connsiteY58" fmla="*/ 5278921 h 5549966"/>
              <a:gd name="connsiteX59" fmla="*/ 4264007 w 4553447"/>
              <a:gd name="connsiteY59" fmla="*/ 5315626 h 5549966"/>
              <a:gd name="connsiteX60" fmla="*/ 4267541 w 4553447"/>
              <a:gd name="connsiteY60" fmla="*/ 5350090 h 5549966"/>
              <a:gd name="connsiteX61" fmla="*/ 4270373 w 4553447"/>
              <a:gd name="connsiteY61" fmla="*/ 5450399 h 5549966"/>
              <a:gd name="connsiteX62" fmla="*/ 4251816 w 4553447"/>
              <a:gd name="connsiteY62" fmla="*/ 5484804 h 5549966"/>
              <a:gd name="connsiteX63" fmla="*/ 4247164 w 4553447"/>
              <a:gd name="connsiteY63" fmla="*/ 5487504 h 5549966"/>
              <a:gd name="connsiteX64" fmla="*/ 4243707 w 4553447"/>
              <a:gd name="connsiteY64" fmla="*/ 5549951 h 5549966"/>
              <a:gd name="connsiteX65" fmla="*/ 271075 w 4553447"/>
              <a:gd name="connsiteY65" fmla="*/ 5218723 h 5549966"/>
              <a:gd name="connsiteX66" fmla="*/ 0 w 4553447"/>
              <a:gd name="connsiteY66" fmla="*/ 5280167 h 5549966"/>
              <a:gd name="connsiteX67" fmla="*/ 4324 w 4553447"/>
              <a:gd name="connsiteY67" fmla="*/ 5239903 h 5549966"/>
              <a:gd name="connsiteX68" fmla="*/ 8544 w 4553447"/>
              <a:gd name="connsiteY68" fmla="*/ 5233298 h 5549966"/>
              <a:gd name="connsiteX69" fmla="*/ 8813 w 4553447"/>
              <a:gd name="connsiteY69" fmla="*/ 5230552 h 5549966"/>
              <a:gd name="connsiteX70" fmla="*/ 9083 w 4553447"/>
              <a:gd name="connsiteY70" fmla="*/ 5227804 h 5549966"/>
              <a:gd name="connsiteX71" fmla="*/ 9620 w 4553447"/>
              <a:gd name="connsiteY71" fmla="*/ 5222308 h 5549966"/>
              <a:gd name="connsiteX72" fmla="*/ 9305 w 4553447"/>
              <a:gd name="connsiteY72" fmla="*/ 5216405 h 5549966"/>
              <a:gd name="connsiteX73" fmla="*/ 8721 w 4553447"/>
              <a:gd name="connsiteY73" fmla="*/ 5213249 h 5549966"/>
              <a:gd name="connsiteX74" fmla="*/ 8990 w 4553447"/>
              <a:gd name="connsiteY74" fmla="*/ 5210500 h 5549966"/>
              <a:gd name="connsiteX75" fmla="*/ 8674 w 4553447"/>
              <a:gd name="connsiteY75" fmla="*/ 5204597 h 5549966"/>
              <a:gd name="connsiteX76" fmla="*/ 8091 w 4553447"/>
              <a:gd name="connsiteY76" fmla="*/ 5201441 h 5549966"/>
              <a:gd name="connsiteX77" fmla="*/ 7461 w 4553447"/>
              <a:gd name="connsiteY77" fmla="*/ 5189632 h 5549966"/>
              <a:gd name="connsiteX78" fmla="*/ 6877 w 4553447"/>
              <a:gd name="connsiteY78" fmla="*/ 5186477 h 5549966"/>
              <a:gd name="connsiteX79" fmla="*/ 7145 w 4553447"/>
              <a:gd name="connsiteY79" fmla="*/ 5183728 h 5549966"/>
              <a:gd name="connsiteX80" fmla="*/ 5710 w 4553447"/>
              <a:gd name="connsiteY80" fmla="*/ 5180163 h 5549966"/>
              <a:gd name="connsiteX81" fmla="*/ 11122 w 4553447"/>
              <a:gd name="connsiteY81" fmla="*/ 5116566 h 5549966"/>
              <a:gd name="connsiteX82" fmla="*/ 78736 w 4553447"/>
              <a:gd name="connsiteY82" fmla="*/ 3839310 h 5549966"/>
              <a:gd name="connsiteX83" fmla="*/ 303426 w 4553447"/>
              <a:gd name="connsiteY83" fmla="*/ 0 h 5549966"/>
              <a:gd name="connsiteX0" fmla="*/ 303426 w 4553447"/>
              <a:gd name="connsiteY0" fmla="*/ 0 h 5549973"/>
              <a:gd name="connsiteX1" fmla="*/ 3305612 w 4553447"/>
              <a:gd name="connsiteY1" fmla="*/ 171842 h 5549973"/>
              <a:gd name="connsiteX2" fmla="*/ 4134423 w 4553447"/>
              <a:gd name="connsiteY2" fmla="*/ 226950 h 5549973"/>
              <a:gd name="connsiteX3" fmla="*/ 4507617 w 4553447"/>
              <a:gd name="connsiteY3" fmla="*/ 247374 h 5549973"/>
              <a:gd name="connsiteX4" fmla="*/ 4535496 w 4553447"/>
              <a:gd name="connsiteY4" fmla="*/ 269179 h 5549973"/>
              <a:gd name="connsiteX5" fmla="*/ 4533722 w 4553447"/>
              <a:gd name="connsiteY5" fmla="*/ 300930 h 5549973"/>
              <a:gd name="connsiteX6" fmla="*/ 4536644 w 4553447"/>
              <a:gd name="connsiteY6" fmla="*/ 302647 h 5549973"/>
              <a:gd name="connsiteX7" fmla="*/ 4553070 w 4553447"/>
              <a:gd name="connsiteY7" fmla="*/ 334222 h 5549973"/>
              <a:gd name="connsiteX8" fmla="*/ 4530809 w 4553447"/>
              <a:gd name="connsiteY8" fmla="*/ 391868 h 5549973"/>
              <a:gd name="connsiteX9" fmla="*/ 4527321 w 4553447"/>
              <a:gd name="connsiteY9" fmla="*/ 415489 h 5549973"/>
              <a:gd name="connsiteX10" fmla="*/ 4522216 w 4553447"/>
              <a:gd name="connsiteY10" fmla="*/ 506828 h 5549973"/>
              <a:gd name="connsiteX11" fmla="*/ 4521566 w 4553447"/>
              <a:gd name="connsiteY11" fmla="*/ 553245 h 5549973"/>
              <a:gd name="connsiteX12" fmla="*/ 4518467 w 4553447"/>
              <a:gd name="connsiteY12" fmla="*/ 581709 h 5549973"/>
              <a:gd name="connsiteX13" fmla="*/ 4517798 w 4553447"/>
              <a:gd name="connsiteY13" fmla="*/ 585890 h 5549973"/>
              <a:gd name="connsiteX14" fmla="*/ 4504861 w 4553447"/>
              <a:gd name="connsiteY14" fmla="*/ 817404 h 5549973"/>
              <a:gd name="connsiteX15" fmla="*/ 4506574 w 4553447"/>
              <a:gd name="connsiteY15" fmla="*/ 822238 h 5549973"/>
              <a:gd name="connsiteX16" fmla="*/ 4504423 w 4553447"/>
              <a:gd name="connsiteY16" fmla="*/ 846069 h 5549973"/>
              <a:gd name="connsiteX17" fmla="*/ 4502823 w 4553447"/>
              <a:gd name="connsiteY17" fmla="*/ 853854 h 5549973"/>
              <a:gd name="connsiteX18" fmla="*/ 4496585 w 4553447"/>
              <a:gd name="connsiteY18" fmla="*/ 965485 h 5549973"/>
              <a:gd name="connsiteX19" fmla="*/ 4498662 w 4553447"/>
              <a:gd name="connsiteY19" fmla="*/ 966385 h 5549973"/>
              <a:gd name="connsiteX20" fmla="*/ 4502781 w 4553447"/>
              <a:gd name="connsiteY20" fmla="*/ 1002567 h 5549973"/>
              <a:gd name="connsiteX21" fmla="*/ 4497983 w 4553447"/>
              <a:gd name="connsiteY21" fmla="*/ 1101094 h 5549973"/>
              <a:gd name="connsiteX22" fmla="*/ 4497878 w 4553447"/>
              <a:gd name="connsiteY22" fmla="*/ 1159389 h 5549973"/>
              <a:gd name="connsiteX23" fmla="*/ 4502181 w 4553447"/>
              <a:gd name="connsiteY23" fmla="*/ 1180505 h 5549973"/>
              <a:gd name="connsiteX24" fmla="*/ 4505271 w 4553447"/>
              <a:gd name="connsiteY24" fmla="*/ 1210687 h 5549973"/>
              <a:gd name="connsiteX25" fmla="*/ 4514088 w 4553447"/>
              <a:gd name="connsiteY25" fmla="*/ 1263157 h 5549973"/>
              <a:gd name="connsiteX26" fmla="*/ 4516365 w 4553447"/>
              <a:gd name="connsiteY26" fmla="*/ 1313374 h 5549973"/>
              <a:gd name="connsiteX27" fmla="*/ 4515485 w 4553447"/>
              <a:gd name="connsiteY27" fmla="*/ 1347004 h 5549973"/>
              <a:gd name="connsiteX28" fmla="*/ 4515022 w 4553447"/>
              <a:gd name="connsiteY28" fmla="*/ 1351864 h 5549973"/>
              <a:gd name="connsiteX29" fmla="*/ 4505903 w 4553447"/>
              <a:gd name="connsiteY29" fmla="*/ 1391762 h 5549973"/>
              <a:gd name="connsiteX30" fmla="*/ 4509167 w 4553447"/>
              <a:gd name="connsiteY30" fmla="*/ 1395707 h 5549973"/>
              <a:gd name="connsiteX31" fmla="*/ 4512009 w 4553447"/>
              <a:gd name="connsiteY31" fmla="*/ 1408524 h 5549973"/>
              <a:gd name="connsiteX32" fmla="*/ 4507268 w 4553447"/>
              <a:gd name="connsiteY32" fmla="*/ 1419109 h 5549973"/>
              <a:gd name="connsiteX33" fmla="*/ 4497084 w 4553447"/>
              <a:gd name="connsiteY33" fmla="*/ 1469337 h 5549973"/>
              <a:gd name="connsiteX34" fmla="*/ 4486187 w 4553447"/>
              <a:gd name="connsiteY34" fmla="*/ 1543038 h 5549973"/>
              <a:gd name="connsiteX35" fmla="*/ 4481306 w 4553447"/>
              <a:gd name="connsiteY35" fmla="*/ 1553997 h 5549973"/>
              <a:gd name="connsiteX36" fmla="*/ 4466878 w 4553447"/>
              <a:gd name="connsiteY36" fmla="*/ 1626071 h 5549973"/>
              <a:gd name="connsiteX37" fmla="*/ 4463163 w 4553447"/>
              <a:gd name="connsiteY37" fmla="*/ 1664103 h 5549973"/>
              <a:gd name="connsiteX38" fmla="*/ 4466823 w 4553447"/>
              <a:gd name="connsiteY38" fmla="*/ 1668558 h 5549973"/>
              <a:gd name="connsiteX39" fmla="*/ 4465173 w 4553447"/>
              <a:gd name="connsiteY39" fmla="*/ 1679756 h 5549973"/>
              <a:gd name="connsiteX40" fmla="*/ 4465585 w 4553447"/>
              <a:gd name="connsiteY40" fmla="*/ 1682815 h 5549973"/>
              <a:gd name="connsiteX41" fmla="*/ 4467096 w 4553447"/>
              <a:gd name="connsiteY41" fmla="*/ 1700268 h 5549973"/>
              <a:gd name="connsiteX42" fmla="*/ 4455626 w 4553447"/>
              <a:gd name="connsiteY42" fmla="*/ 1735163 h 5549973"/>
              <a:gd name="connsiteX43" fmla="*/ 4453566 w 4553447"/>
              <a:gd name="connsiteY43" fmla="*/ 1735289 h 5549973"/>
              <a:gd name="connsiteX44" fmla="*/ 4445068 w 4553447"/>
              <a:gd name="connsiteY44" fmla="*/ 1887374 h 5549973"/>
              <a:gd name="connsiteX45" fmla="*/ 4453759 w 4553447"/>
              <a:gd name="connsiteY45" fmla="*/ 1911536 h 5549973"/>
              <a:gd name="connsiteX46" fmla="*/ 4456037 w 4553447"/>
              <a:gd name="connsiteY46" fmla="*/ 1961755 h 5549973"/>
              <a:gd name="connsiteX47" fmla="*/ 4455156 w 4553447"/>
              <a:gd name="connsiteY47" fmla="*/ 1995384 h 5549973"/>
              <a:gd name="connsiteX48" fmla="*/ 4454694 w 4553447"/>
              <a:gd name="connsiteY48" fmla="*/ 2000244 h 5549973"/>
              <a:gd name="connsiteX49" fmla="*/ 4445574 w 4553447"/>
              <a:gd name="connsiteY49" fmla="*/ 2040142 h 5549973"/>
              <a:gd name="connsiteX50" fmla="*/ 4448839 w 4553447"/>
              <a:gd name="connsiteY50" fmla="*/ 2044087 h 5549973"/>
              <a:gd name="connsiteX51" fmla="*/ 4451680 w 4553447"/>
              <a:gd name="connsiteY51" fmla="*/ 2056904 h 5549973"/>
              <a:gd name="connsiteX52" fmla="*/ 4446939 w 4553447"/>
              <a:gd name="connsiteY52" fmla="*/ 2067489 h 5549973"/>
              <a:gd name="connsiteX53" fmla="*/ 4436755 w 4553447"/>
              <a:gd name="connsiteY53" fmla="*/ 2117719 h 5549973"/>
              <a:gd name="connsiteX54" fmla="*/ 4429424 w 4553447"/>
              <a:gd name="connsiteY54" fmla="*/ 2167300 h 5549973"/>
              <a:gd name="connsiteX55" fmla="*/ 4373341 w 4553447"/>
              <a:gd name="connsiteY55" fmla="*/ 3223633 h 5549973"/>
              <a:gd name="connsiteX56" fmla="*/ 4360555 w 4553447"/>
              <a:gd name="connsiteY56" fmla="*/ 3477281 h 5549973"/>
              <a:gd name="connsiteX57" fmla="*/ 4349470 w 4553447"/>
              <a:gd name="connsiteY57" fmla="*/ 3639984 h 5549973"/>
              <a:gd name="connsiteX58" fmla="*/ 4258709 w 4553447"/>
              <a:gd name="connsiteY58" fmla="*/ 5278921 h 5549973"/>
              <a:gd name="connsiteX59" fmla="*/ 4264007 w 4553447"/>
              <a:gd name="connsiteY59" fmla="*/ 5315626 h 5549973"/>
              <a:gd name="connsiteX60" fmla="*/ 4267541 w 4553447"/>
              <a:gd name="connsiteY60" fmla="*/ 5350090 h 5549973"/>
              <a:gd name="connsiteX61" fmla="*/ 4270373 w 4553447"/>
              <a:gd name="connsiteY61" fmla="*/ 5450399 h 5549973"/>
              <a:gd name="connsiteX62" fmla="*/ 4251816 w 4553447"/>
              <a:gd name="connsiteY62" fmla="*/ 5484804 h 5549973"/>
              <a:gd name="connsiteX63" fmla="*/ 4247164 w 4553447"/>
              <a:gd name="connsiteY63" fmla="*/ 5487504 h 5549973"/>
              <a:gd name="connsiteX64" fmla="*/ 4243707 w 4553447"/>
              <a:gd name="connsiteY64" fmla="*/ 5549951 h 5549973"/>
              <a:gd name="connsiteX65" fmla="*/ 310344 w 4553447"/>
              <a:gd name="connsiteY65" fmla="*/ 5297261 h 5549973"/>
              <a:gd name="connsiteX66" fmla="*/ 0 w 4553447"/>
              <a:gd name="connsiteY66" fmla="*/ 5280167 h 5549973"/>
              <a:gd name="connsiteX67" fmla="*/ 4324 w 4553447"/>
              <a:gd name="connsiteY67" fmla="*/ 5239903 h 5549973"/>
              <a:gd name="connsiteX68" fmla="*/ 8544 w 4553447"/>
              <a:gd name="connsiteY68" fmla="*/ 5233298 h 5549973"/>
              <a:gd name="connsiteX69" fmla="*/ 8813 w 4553447"/>
              <a:gd name="connsiteY69" fmla="*/ 5230552 h 5549973"/>
              <a:gd name="connsiteX70" fmla="*/ 9083 w 4553447"/>
              <a:gd name="connsiteY70" fmla="*/ 5227804 h 5549973"/>
              <a:gd name="connsiteX71" fmla="*/ 9620 w 4553447"/>
              <a:gd name="connsiteY71" fmla="*/ 5222308 h 5549973"/>
              <a:gd name="connsiteX72" fmla="*/ 9305 w 4553447"/>
              <a:gd name="connsiteY72" fmla="*/ 5216405 h 5549973"/>
              <a:gd name="connsiteX73" fmla="*/ 8721 w 4553447"/>
              <a:gd name="connsiteY73" fmla="*/ 5213249 h 5549973"/>
              <a:gd name="connsiteX74" fmla="*/ 8990 w 4553447"/>
              <a:gd name="connsiteY74" fmla="*/ 5210500 h 5549973"/>
              <a:gd name="connsiteX75" fmla="*/ 8674 w 4553447"/>
              <a:gd name="connsiteY75" fmla="*/ 5204597 h 5549973"/>
              <a:gd name="connsiteX76" fmla="*/ 8091 w 4553447"/>
              <a:gd name="connsiteY76" fmla="*/ 5201441 h 5549973"/>
              <a:gd name="connsiteX77" fmla="*/ 7461 w 4553447"/>
              <a:gd name="connsiteY77" fmla="*/ 5189632 h 5549973"/>
              <a:gd name="connsiteX78" fmla="*/ 6877 w 4553447"/>
              <a:gd name="connsiteY78" fmla="*/ 5186477 h 5549973"/>
              <a:gd name="connsiteX79" fmla="*/ 7145 w 4553447"/>
              <a:gd name="connsiteY79" fmla="*/ 5183728 h 5549973"/>
              <a:gd name="connsiteX80" fmla="*/ 5710 w 4553447"/>
              <a:gd name="connsiteY80" fmla="*/ 5180163 h 5549973"/>
              <a:gd name="connsiteX81" fmla="*/ 11122 w 4553447"/>
              <a:gd name="connsiteY81" fmla="*/ 5116566 h 5549973"/>
              <a:gd name="connsiteX82" fmla="*/ 78736 w 4553447"/>
              <a:gd name="connsiteY82" fmla="*/ 3839310 h 5549973"/>
              <a:gd name="connsiteX83" fmla="*/ 303426 w 4553447"/>
              <a:gd name="connsiteY83" fmla="*/ 0 h 5549973"/>
              <a:gd name="connsiteX0" fmla="*/ 303426 w 4553447"/>
              <a:gd name="connsiteY0" fmla="*/ 0 h 5549974"/>
              <a:gd name="connsiteX1" fmla="*/ 3305612 w 4553447"/>
              <a:gd name="connsiteY1" fmla="*/ 171842 h 5549974"/>
              <a:gd name="connsiteX2" fmla="*/ 4134423 w 4553447"/>
              <a:gd name="connsiteY2" fmla="*/ 226950 h 5549974"/>
              <a:gd name="connsiteX3" fmla="*/ 4507617 w 4553447"/>
              <a:gd name="connsiteY3" fmla="*/ 247374 h 5549974"/>
              <a:gd name="connsiteX4" fmla="*/ 4535496 w 4553447"/>
              <a:gd name="connsiteY4" fmla="*/ 269179 h 5549974"/>
              <a:gd name="connsiteX5" fmla="*/ 4533722 w 4553447"/>
              <a:gd name="connsiteY5" fmla="*/ 300930 h 5549974"/>
              <a:gd name="connsiteX6" fmla="*/ 4536644 w 4553447"/>
              <a:gd name="connsiteY6" fmla="*/ 302647 h 5549974"/>
              <a:gd name="connsiteX7" fmla="*/ 4553070 w 4553447"/>
              <a:gd name="connsiteY7" fmla="*/ 334222 h 5549974"/>
              <a:gd name="connsiteX8" fmla="*/ 4530809 w 4553447"/>
              <a:gd name="connsiteY8" fmla="*/ 391868 h 5549974"/>
              <a:gd name="connsiteX9" fmla="*/ 4527321 w 4553447"/>
              <a:gd name="connsiteY9" fmla="*/ 415489 h 5549974"/>
              <a:gd name="connsiteX10" fmla="*/ 4522216 w 4553447"/>
              <a:gd name="connsiteY10" fmla="*/ 506828 h 5549974"/>
              <a:gd name="connsiteX11" fmla="*/ 4521566 w 4553447"/>
              <a:gd name="connsiteY11" fmla="*/ 553245 h 5549974"/>
              <a:gd name="connsiteX12" fmla="*/ 4518467 w 4553447"/>
              <a:gd name="connsiteY12" fmla="*/ 581709 h 5549974"/>
              <a:gd name="connsiteX13" fmla="*/ 4517798 w 4553447"/>
              <a:gd name="connsiteY13" fmla="*/ 585890 h 5549974"/>
              <a:gd name="connsiteX14" fmla="*/ 4504861 w 4553447"/>
              <a:gd name="connsiteY14" fmla="*/ 817404 h 5549974"/>
              <a:gd name="connsiteX15" fmla="*/ 4506574 w 4553447"/>
              <a:gd name="connsiteY15" fmla="*/ 822238 h 5549974"/>
              <a:gd name="connsiteX16" fmla="*/ 4504423 w 4553447"/>
              <a:gd name="connsiteY16" fmla="*/ 846069 h 5549974"/>
              <a:gd name="connsiteX17" fmla="*/ 4502823 w 4553447"/>
              <a:gd name="connsiteY17" fmla="*/ 853854 h 5549974"/>
              <a:gd name="connsiteX18" fmla="*/ 4496585 w 4553447"/>
              <a:gd name="connsiteY18" fmla="*/ 965485 h 5549974"/>
              <a:gd name="connsiteX19" fmla="*/ 4498662 w 4553447"/>
              <a:gd name="connsiteY19" fmla="*/ 966385 h 5549974"/>
              <a:gd name="connsiteX20" fmla="*/ 4502781 w 4553447"/>
              <a:gd name="connsiteY20" fmla="*/ 1002567 h 5549974"/>
              <a:gd name="connsiteX21" fmla="*/ 4497983 w 4553447"/>
              <a:gd name="connsiteY21" fmla="*/ 1101094 h 5549974"/>
              <a:gd name="connsiteX22" fmla="*/ 4497878 w 4553447"/>
              <a:gd name="connsiteY22" fmla="*/ 1159389 h 5549974"/>
              <a:gd name="connsiteX23" fmla="*/ 4502181 w 4553447"/>
              <a:gd name="connsiteY23" fmla="*/ 1180505 h 5549974"/>
              <a:gd name="connsiteX24" fmla="*/ 4505271 w 4553447"/>
              <a:gd name="connsiteY24" fmla="*/ 1210687 h 5549974"/>
              <a:gd name="connsiteX25" fmla="*/ 4514088 w 4553447"/>
              <a:gd name="connsiteY25" fmla="*/ 1263157 h 5549974"/>
              <a:gd name="connsiteX26" fmla="*/ 4516365 w 4553447"/>
              <a:gd name="connsiteY26" fmla="*/ 1313374 h 5549974"/>
              <a:gd name="connsiteX27" fmla="*/ 4515485 w 4553447"/>
              <a:gd name="connsiteY27" fmla="*/ 1347004 h 5549974"/>
              <a:gd name="connsiteX28" fmla="*/ 4515022 w 4553447"/>
              <a:gd name="connsiteY28" fmla="*/ 1351864 h 5549974"/>
              <a:gd name="connsiteX29" fmla="*/ 4505903 w 4553447"/>
              <a:gd name="connsiteY29" fmla="*/ 1391762 h 5549974"/>
              <a:gd name="connsiteX30" fmla="*/ 4509167 w 4553447"/>
              <a:gd name="connsiteY30" fmla="*/ 1395707 h 5549974"/>
              <a:gd name="connsiteX31" fmla="*/ 4512009 w 4553447"/>
              <a:gd name="connsiteY31" fmla="*/ 1408524 h 5549974"/>
              <a:gd name="connsiteX32" fmla="*/ 4507268 w 4553447"/>
              <a:gd name="connsiteY32" fmla="*/ 1419109 h 5549974"/>
              <a:gd name="connsiteX33" fmla="*/ 4497084 w 4553447"/>
              <a:gd name="connsiteY33" fmla="*/ 1469337 h 5549974"/>
              <a:gd name="connsiteX34" fmla="*/ 4486187 w 4553447"/>
              <a:gd name="connsiteY34" fmla="*/ 1543038 h 5549974"/>
              <a:gd name="connsiteX35" fmla="*/ 4481306 w 4553447"/>
              <a:gd name="connsiteY35" fmla="*/ 1553997 h 5549974"/>
              <a:gd name="connsiteX36" fmla="*/ 4466878 w 4553447"/>
              <a:gd name="connsiteY36" fmla="*/ 1626071 h 5549974"/>
              <a:gd name="connsiteX37" fmla="*/ 4463163 w 4553447"/>
              <a:gd name="connsiteY37" fmla="*/ 1664103 h 5549974"/>
              <a:gd name="connsiteX38" fmla="*/ 4466823 w 4553447"/>
              <a:gd name="connsiteY38" fmla="*/ 1668558 h 5549974"/>
              <a:gd name="connsiteX39" fmla="*/ 4465173 w 4553447"/>
              <a:gd name="connsiteY39" fmla="*/ 1679756 h 5549974"/>
              <a:gd name="connsiteX40" fmla="*/ 4465585 w 4553447"/>
              <a:gd name="connsiteY40" fmla="*/ 1682815 h 5549974"/>
              <a:gd name="connsiteX41" fmla="*/ 4467096 w 4553447"/>
              <a:gd name="connsiteY41" fmla="*/ 1700268 h 5549974"/>
              <a:gd name="connsiteX42" fmla="*/ 4455626 w 4553447"/>
              <a:gd name="connsiteY42" fmla="*/ 1735163 h 5549974"/>
              <a:gd name="connsiteX43" fmla="*/ 4453566 w 4553447"/>
              <a:gd name="connsiteY43" fmla="*/ 1735289 h 5549974"/>
              <a:gd name="connsiteX44" fmla="*/ 4445068 w 4553447"/>
              <a:gd name="connsiteY44" fmla="*/ 1887374 h 5549974"/>
              <a:gd name="connsiteX45" fmla="*/ 4453759 w 4553447"/>
              <a:gd name="connsiteY45" fmla="*/ 1911536 h 5549974"/>
              <a:gd name="connsiteX46" fmla="*/ 4456037 w 4553447"/>
              <a:gd name="connsiteY46" fmla="*/ 1961755 h 5549974"/>
              <a:gd name="connsiteX47" fmla="*/ 4455156 w 4553447"/>
              <a:gd name="connsiteY47" fmla="*/ 1995384 h 5549974"/>
              <a:gd name="connsiteX48" fmla="*/ 4454694 w 4553447"/>
              <a:gd name="connsiteY48" fmla="*/ 2000244 h 5549974"/>
              <a:gd name="connsiteX49" fmla="*/ 4445574 w 4553447"/>
              <a:gd name="connsiteY49" fmla="*/ 2040142 h 5549974"/>
              <a:gd name="connsiteX50" fmla="*/ 4448839 w 4553447"/>
              <a:gd name="connsiteY50" fmla="*/ 2044087 h 5549974"/>
              <a:gd name="connsiteX51" fmla="*/ 4451680 w 4553447"/>
              <a:gd name="connsiteY51" fmla="*/ 2056904 h 5549974"/>
              <a:gd name="connsiteX52" fmla="*/ 4446939 w 4553447"/>
              <a:gd name="connsiteY52" fmla="*/ 2067489 h 5549974"/>
              <a:gd name="connsiteX53" fmla="*/ 4436755 w 4553447"/>
              <a:gd name="connsiteY53" fmla="*/ 2117719 h 5549974"/>
              <a:gd name="connsiteX54" fmla="*/ 4429424 w 4553447"/>
              <a:gd name="connsiteY54" fmla="*/ 2167300 h 5549974"/>
              <a:gd name="connsiteX55" fmla="*/ 4373341 w 4553447"/>
              <a:gd name="connsiteY55" fmla="*/ 3223633 h 5549974"/>
              <a:gd name="connsiteX56" fmla="*/ 4360555 w 4553447"/>
              <a:gd name="connsiteY56" fmla="*/ 3477281 h 5549974"/>
              <a:gd name="connsiteX57" fmla="*/ 4349470 w 4553447"/>
              <a:gd name="connsiteY57" fmla="*/ 3639984 h 5549974"/>
              <a:gd name="connsiteX58" fmla="*/ 4258709 w 4553447"/>
              <a:gd name="connsiteY58" fmla="*/ 5278921 h 5549974"/>
              <a:gd name="connsiteX59" fmla="*/ 4264007 w 4553447"/>
              <a:gd name="connsiteY59" fmla="*/ 5315626 h 5549974"/>
              <a:gd name="connsiteX60" fmla="*/ 4267541 w 4553447"/>
              <a:gd name="connsiteY60" fmla="*/ 5350090 h 5549974"/>
              <a:gd name="connsiteX61" fmla="*/ 4270373 w 4553447"/>
              <a:gd name="connsiteY61" fmla="*/ 5450399 h 5549974"/>
              <a:gd name="connsiteX62" fmla="*/ 4251816 w 4553447"/>
              <a:gd name="connsiteY62" fmla="*/ 5484804 h 5549974"/>
              <a:gd name="connsiteX63" fmla="*/ 4247164 w 4553447"/>
              <a:gd name="connsiteY63" fmla="*/ 5487504 h 5549974"/>
              <a:gd name="connsiteX64" fmla="*/ 4243707 w 4553447"/>
              <a:gd name="connsiteY64" fmla="*/ 5549951 h 5549974"/>
              <a:gd name="connsiteX65" fmla="*/ 310344 w 4553447"/>
              <a:gd name="connsiteY65" fmla="*/ 5297261 h 5549974"/>
              <a:gd name="connsiteX66" fmla="*/ 0 w 4553447"/>
              <a:gd name="connsiteY66" fmla="*/ 5280167 h 5549974"/>
              <a:gd name="connsiteX67" fmla="*/ 4324 w 4553447"/>
              <a:gd name="connsiteY67" fmla="*/ 5239903 h 5549974"/>
              <a:gd name="connsiteX68" fmla="*/ 8544 w 4553447"/>
              <a:gd name="connsiteY68" fmla="*/ 5233298 h 5549974"/>
              <a:gd name="connsiteX69" fmla="*/ 8813 w 4553447"/>
              <a:gd name="connsiteY69" fmla="*/ 5230552 h 5549974"/>
              <a:gd name="connsiteX70" fmla="*/ 9083 w 4553447"/>
              <a:gd name="connsiteY70" fmla="*/ 5227804 h 5549974"/>
              <a:gd name="connsiteX71" fmla="*/ 9620 w 4553447"/>
              <a:gd name="connsiteY71" fmla="*/ 5222308 h 5549974"/>
              <a:gd name="connsiteX72" fmla="*/ 9305 w 4553447"/>
              <a:gd name="connsiteY72" fmla="*/ 5216405 h 5549974"/>
              <a:gd name="connsiteX73" fmla="*/ 8721 w 4553447"/>
              <a:gd name="connsiteY73" fmla="*/ 5213249 h 5549974"/>
              <a:gd name="connsiteX74" fmla="*/ 8990 w 4553447"/>
              <a:gd name="connsiteY74" fmla="*/ 5210500 h 5549974"/>
              <a:gd name="connsiteX75" fmla="*/ 8674 w 4553447"/>
              <a:gd name="connsiteY75" fmla="*/ 5204597 h 5549974"/>
              <a:gd name="connsiteX76" fmla="*/ 8091 w 4553447"/>
              <a:gd name="connsiteY76" fmla="*/ 5201441 h 5549974"/>
              <a:gd name="connsiteX77" fmla="*/ 7461 w 4553447"/>
              <a:gd name="connsiteY77" fmla="*/ 5189632 h 5549974"/>
              <a:gd name="connsiteX78" fmla="*/ 6877 w 4553447"/>
              <a:gd name="connsiteY78" fmla="*/ 5186477 h 5549974"/>
              <a:gd name="connsiteX79" fmla="*/ 7145 w 4553447"/>
              <a:gd name="connsiteY79" fmla="*/ 5183728 h 5549974"/>
              <a:gd name="connsiteX80" fmla="*/ 5710 w 4553447"/>
              <a:gd name="connsiteY80" fmla="*/ 5180163 h 5549974"/>
              <a:gd name="connsiteX81" fmla="*/ 11122 w 4553447"/>
              <a:gd name="connsiteY81" fmla="*/ 5116566 h 5549974"/>
              <a:gd name="connsiteX82" fmla="*/ 78736 w 4553447"/>
              <a:gd name="connsiteY82" fmla="*/ 3839310 h 5549974"/>
              <a:gd name="connsiteX83" fmla="*/ 303426 w 4553447"/>
              <a:gd name="connsiteY83" fmla="*/ 0 h 5549974"/>
              <a:gd name="connsiteX0" fmla="*/ 303343 w 4553364"/>
              <a:gd name="connsiteY0" fmla="*/ 0 h 5549974"/>
              <a:gd name="connsiteX1" fmla="*/ 3305529 w 4553364"/>
              <a:gd name="connsiteY1" fmla="*/ 171842 h 5549974"/>
              <a:gd name="connsiteX2" fmla="*/ 4134340 w 4553364"/>
              <a:gd name="connsiteY2" fmla="*/ 226950 h 5549974"/>
              <a:gd name="connsiteX3" fmla="*/ 4507534 w 4553364"/>
              <a:gd name="connsiteY3" fmla="*/ 247374 h 5549974"/>
              <a:gd name="connsiteX4" fmla="*/ 4535413 w 4553364"/>
              <a:gd name="connsiteY4" fmla="*/ 269179 h 5549974"/>
              <a:gd name="connsiteX5" fmla="*/ 4533639 w 4553364"/>
              <a:gd name="connsiteY5" fmla="*/ 300930 h 5549974"/>
              <a:gd name="connsiteX6" fmla="*/ 4536561 w 4553364"/>
              <a:gd name="connsiteY6" fmla="*/ 302647 h 5549974"/>
              <a:gd name="connsiteX7" fmla="*/ 4552987 w 4553364"/>
              <a:gd name="connsiteY7" fmla="*/ 334222 h 5549974"/>
              <a:gd name="connsiteX8" fmla="*/ 4530726 w 4553364"/>
              <a:gd name="connsiteY8" fmla="*/ 391868 h 5549974"/>
              <a:gd name="connsiteX9" fmla="*/ 4527238 w 4553364"/>
              <a:gd name="connsiteY9" fmla="*/ 415489 h 5549974"/>
              <a:gd name="connsiteX10" fmla="*/ 4522133 w 4553364"/>
              <a:gd name="connsiteY10" fmla="*/ 506828 h 5549974"/>
              <a:gd name="connsiteX11" fmla="*/ 4521483 w 4553364"/>
              <a:gd name="connsiteY11" fmla="*/ 553245 h 5549974"/>
              <a:gd name="connsiteX12" fmla="*/ 4518384 w 4553364"/>
              <a:gd name="connsiteY12" fmla="*/ 581709 h 5549974"/>
              <a:gd name="connsiteX13" fmla="*/ 4517715 w 4553364"/>
              <a:gd name="connsiteY13" fmla="*/ 585890 h 5549974"/>
              <a:gd name="connsiteX14" fmla="*/ 4504778 w 4553364"/>
              <a:gd name="connsiteY14" fmla="*/ 817404 h 5549974"/>
              <a:gd name="connsiteX15" fmla="*/ 4506491 w 4553364"/>
              <a:gd name="connsiteY15" fmla="*/ 822238 h 5549974"/>
              <a:gd name="connsiteX16" fmla="*/ 4504340 w 4553364"/>
              <a:gd name="connsiteY16" fmla="*/ 846069 h 5549974"/>
              <a:gd name="connsiteX17" fmla="*/ 4502740 w 4553364"/>
              <a:gd name="connsiteY17" fmla="*/ 853854 h 5549974"/>
              <a:gd name="connsiteX18" fmla="*/ 4496502 w 4553364"/>
              <a:gd name="connsiteY18" fmla="*/ 965485 h 5549974"/>
              <a:gd name="connsiteX19" fmla="*/ 4498579 w 4553364"/>
              <a:gd name="connsiteY19" fmla="*/ 966385 h 5549974"/>
              <a:gd name="connsiteX20" fmla="*/ 4502698 w 4553364"/>
              <a:gd name="connsiteY20" fmla="*/ 1002567 h 5549974"/>
              <a:gd name="connsiteX21" fmla="*/ 4497900 w 4553364"/>
              <a:gd name="connsiteY21" fmla="*/ 1101094 h 5549974"/>
              <a:gd name="connsiteX22" fmla="*/ 4497795 w 4553364"/>
              <a:gd name="connsiteY22" fmla="*/ 1159389 h 5549974"/>
              <a:gd name="connsiteX23" fmla="*/ 4502098 w 4553364"/>
              <a:gd name="connsiteY23" fmla="*/ 1180505 h 5549974"/>
              <a:gd name="connsiteX24" fmla="*/ 4505188 w 4553364"/>
              <a:gd name="connsiteY24" fmla="*/ 1210687 h 5549974"/>
              <a:gd name="connsiteX25" fmla="*/ 4514005 w 4553364"/>
              <a:gd name="connsiteY25" fmla="*/ 1263157 h 5549974"/>
              <a:gd name="connsiteX26" fmla="*/ 4516282 w 4553364"/>
              <a:gd name="connsiteY26" fmla="*/ 1313374 h 5549974"/>
              <a:gd name="connsiteX27" fmla="*/ 4515402 w 4553364"/>
              <a:gd name="connsiteY27" fmla="*/ 1347004 h 5549974"/>
              <a:gd name="connsiteX28" fmla="*/ 4514939 w 4553364"/>
              <a:gd name="connsiteY28" fmla="*/ 1351864 h 5549974"/>
              <a:gd name="connsiteX29" fmla="*/ 4505820 w 4553364"/>
              <a:gd name="connsiteY29" fmla="*/ 1391762 h 5549974"/>
              <a:gd name="connsiteX30" fmla="*/ 4509084 w 4553364"/>
              <a:gd name="connsiteY30" fmla="*/ 1395707 h 5549974"/>
              <a:gd name="connsiteX31" fmla="*/ 4511926 w 4553364"/>
              <a:gd name="connsiteY31" fmla="*/ 1408524 h 5549974"/>
              <a:gd name="connsiteX32" fmla="*/ 4507185 w 4553364"/>
              <a:gd name="connsiteY32" fmla="*/ 1419109 h 5549974"/>
              <a:gd name="connsiteX33" fmla="*/ 4497001 w 4553364"/>
              <a:gd name="connsiteY33" fmla="*/ 1469337 h 5549974"/>
              <a:gd name="connsiteX34" fmla="*/ 4486104 w 4553364"/>
              <a:gd name="connsiteY34" fmla="*/ 1543038 h 5549974"/>
              <a:gd name="connsiteX35" fmla="*/ 4481223 w 4553364"/>
              <a:gd name="connsiteY35" fmla="*/ 1553997 h 5549974"/>
              <a:gd name="connsiteX36" fmla="*/ 4466795 w 4553364"/>
              <a:gd name="connsiteY36" fmla="*/ 1626071 h 5549974"/>
              <a:gd name="connsiteX37" fmla="*/ 4463080 w 4553364"/>
              <a:gd name="connsiteY37" fmla="*/ 1664103 h 5549974"/>
              <a:gd name="connsiteX38" fmla="*/ 4466740 w 4553364"/>
              <a:gd name="connsiteY38" fmla="*/ 1668558 h 5549974"/>
              <a:gd name="connsiteX39" fmla="*/ 4465090 w 4553364"/>
              <a:gd name="connsiteY39" fmla="*/ 1679756 h 5549974"/>
              <a:gd name="connsiteX40" fmla="*/ 4465502 w 4553364"/>
              <a:gd name="connsiteY40" fmla="*/ 1682815 h 5549974"/>
              <a:gd name="connsiteX41" fmla="*/ 4467013 w 4553364"/>
              <a:gd name="connsiteY41" fmla="*/ 1700268 h 5549974"/>
              <a:gd name="connsiteX42" fmla="*/ 4455543 w 4553364"/>
              <a:gd name="connsiteY42" fmla="*/ 1735163 h 5549974"/>
              <a:gd name="connsiteX43" fmla="*/ 4453483 w 4553364"/>
              <a:gd name="connsiteY43" fmla="*/ 1735289 h 5549974"/>
              <a:gd name="connsiteX44" fmla="*/ 4444985 w 4553364"/>
              <a:gd name="connsiteY44" fmla="*/ 1887374 h 5549974"/>
              <a:gd name="connsiteX45" fmla="*/ 4453676 w 4553364"/>
              <a:gd name="connsiteY45" fmla="*/ 1911536 h 5549974"/>
              <a:gd name="connsiteX46" fmla="*/ 4455954 w 4553364"/>
              <a:gd name="connsiteY46" fmla="*/ 1961755 h 5549974"/>
              <a:gd name="connsiteX47" fmla="*/ 4455073 w 4553364"/>
              <a:gd name="connsiteY47" fmla="*/ 1995384 h 5549974"/>
              <a:gd name="connsiteX48" fmla="*/ 4454611 w 4553364"/>
              <a:gd name="connsiteY48" fmla="*/ 2000244 h 5549974"/>
              <a:gd name="connsiteX49" fmla="*/ 4445491 w 4553364"/>
              <a:gd name="connsiteY49" fmla="*/ 2040142 h 5549974"/>
              <a:gd name="connsiteX50" fmla="*/ 4448756 w 4553364"/>
              <a:gd name="connsiteY50" fmla="*/ 2044087 h 5549974"/>
              <a:gd name="connsiteX51" fmla="*/ 4451597 w 4553364"/>
              <a:gd name="connsiteY51" fmla="*/ 2056904 h 5549974"/>
              <a:gd name="connsiteX52" fmla="*/ 4446856 w 4553364"/>
              <a:gd name="connsiteY52" fmla="*/ 2067489 h 5549974"/>
              <a:gd name="connsiteX53" fmla="*/ 4436672 w 4553364"/>
              <a:gd name="connsiteY53" fmla="*/ 2117719 h 5549974"/>
              <a:gd name="connsiteX54" fmla="*/ 4429341 w 4553364"/>
              <a:gd name="connsiteY54" fmla="*/ 2167300 h 5549974"/>
              <a:gd name="connsiteX55" fmla="*/ 4373258 w 4553364"/>
              <a:gd name="connsiteY55" fmla="*/ 3223633 h 5549974"/>
              <a:gd name="connsiteX56" fmla="*/ 4360472 w 4553364"/>
              <a:gd name="connsiteY56" fmla="*/ 3477281 h 5549974"/>
              <a:gd name="connsiteX57" fmla="*/ 4349387 w 4553364"/>
              <a:gd name="connsiteY57" fmla="*/ 3639984 h 5549974"/>
              <a:gd name="connsiteX58" fmla="*/ 4258626 w 4553364"/>
              <a:gd name="connsiteY58" fmla="*/ 5278921 h 5549974"/>
              <a:gd name="connsiteX59" fmla="*/ 4263924 w 4553364"/>
              <a:gd name="connsiteY59" fmla="*/ 5315626 h 5549974"/>
              <a:gd name="connsiteX60" fmla="*/ 4267458 w 4553364"/>
              <a:gd name="connsiteY60" fmla="*/ 5350090 h 5549974"/>
              <a:gd name="connsiteX61" fmla="*/ 4270290 w 4553364"/>
              <a:gd name="connsiteY61" fmla="*/ 5450399 h 5549974"/>
              <a:gd name="connsiteX62" fmla="*/ 4251733 w 4553364"/>
              <a:gd name="connsiteY62" fmla="*/ 5484804 h 5549974"/>
              <a:gd name="connsiteX63" fmla="*/ 4247081 w 4553364"/>
              <a:gd name="connsiteY63" fmla="*/ 5487504 h 5549974"/>
              <a:gd name="connsiteX64" fmla="*/ 4243624 w 4553364"/>
              <a:gd name="connsiteY64" fmla="*/ 5549951 h 5549974"/>
              <a:gd name="connsiteX65" fmla="*/ 310261 w 4553364"/>
              <a:gd name="connsiteY65" fmla="*/ 5297261 h 5549974"/>
              <a:gd name="connsiteX66" fmla="*/ 0 w 4553364"/>
              <a:gd name="connsiteY66" fmla="*/ 5293146 h 5549974"/>
              <a:gd name="connsiteX67" fmla="*/ 4241 w 4553364"/>
              <a:gd name="connsiteY67" fmla="*/ 5239903 h 5549974"/>
              <a:gd name="connsiteX68" fmla="*/ 8461 w 4553364"/>
              <a:gd name="connsiteY68" fmla="*/ 5233298 h 5549974"/>
              <a:gd name="connsiteX69" fmla="*/ 8730 w 4553364"/>
              <a:gd name="connsiteY69" fmla="*/ 5230552 h 5549974"/>
              <a:gd name="connsiteX70" fmla="*/ 9000 w 4553364"/>
              <a:gd name="connsiteY70" fmla="*/ 5227804 h 5549974"/>
              <a:gd name="connsiteX71" fmla="*/ 9537 w 4553364"/>
              <a:gd name="connsiteY71" fmla="*/ 5222308 h 5549974"/>
              <a:gd name="connsiteX72" fmla="*/ 9222 w 4553364"/>
              <a:gd name="connsiteY72" fmla="*/ 5216405 h 5549974"/>
              <a:gd name="connsiteX73" fmla="*/ 8638 w 4553364"/>
              <a:gd name="connsiteY73" fmla="*/ 5213249 h 5549974"/>
              <a:gd name="connsiteX74" fmla="*/ 8907 w 4553364"/>
              <a:gd name="connsiteY74" fmla="*/ 5210500 h 5549974"/>
              <a:gd name="connsiteX75" fmla="*/ 8591 w 4553364"/>
              <a:gd name="connsiteY75" fmla="*/ 5204597 h 5549974"/>
              <a:gd name="connsiteX76" fmla="*/ 8008 w 4553364"/>
              <a:gd name="connsiteY76" fmla="*/ 5201441 h 5549974"/>
              <a:gd name="connsiteX77" fmla="*/ 7378 w 4553364"/>
              <a:gd name="connsiteY77" fmla="*/ 5189632 h 5549974"/>
              <a:gd name="connsiteX78" fmla="*/ 6794 w 4553364"/>
              <a:gd name="connsiteY78" fmla="*/ 5186477 h 5549974"/>
              <a:gd name="connsiteX79" fmla="*/ 7062 w 4553364"/>
              <a:gd name="connsiteY79" fmla="*/ 5183728 h 5549974"/>
              <a:gd name="connsiteX80" fmla="*/ 5627 w 4553364"/>
              <a:gd name="connsiteY80" fmla="*/ 5180163 h 5549974"/>
              <a:gd name="connsiteX81" fmla="*/ 11039 w 4553364"/>
              <a:gd name="connsiteY81" fmla="*/ 5116566 h 5549974"/>
              <a:gd name="connsiteX82" fmla="*/ 78653 w 4553364"/>
              <a:gd name="connsiteY82" fmla="*/ 3839310 h 5549974"/>
              <a:gd name="connsiteX83" fmla="*/ 303343 w 4553364"/>
              <a:gd name="connsiteY83" fmla="*/ 0 h 5549974"/>
              <a:gd name="connsiteX0" fmla="*/ 303343 w 4553364"/>
              <a:gd name="connsiteY0" fmla="*/ 0 h 5549951"/>
              <a:gd name="connsiteX1" fmla="*/ 3305529 w 4553364"/>
              <a:gd name="connsiteY1" fmla="*/ 171842 h 5549951"/>
              <a:gd name="connsiteX2" fmla="*/ 4134340 w 4553364"/>
              <a:gd name="connsiteY2" fmla="*/ 226950 h 5549951"/>
              <a:gd name="connsiteX3" fmla="*/ 4507534 w 4553364"/>
              <a:gd name="connsiteY3" fmla="*/ 247374 h 5549951"/>
              <a:gd name="connsiteX4" fmla="*/ 4535413 w 4553364"/>
              <a:gd name="connsiteY4" fmla="*/ 269179 h 5549951"/>
              <a:gd name="connsiteX5" fmla="*/ 4533639 w 4553364"/>
              <a:gd name="connsiteY5" fmla="*/ 300930 h 5549951"/>
              <a:gd name="connsiteX6" fmla="*/ 4536561 w 4553364"/>
              <a:gd name="connsiteY6" fmla="*/ 302647 h 5549951"/>
              <a:gd name="connsiteX7" fmla="*/ 4552987 w 4553364"/>
              <a:gd name="connsiteY7" fmla="*/ 334222 h 5549951"/>
              <a:gd name="connsiteX8" fmla="*/ 4530726 w 4553364"/>
              <a:gd name="connsiteY8" fmla="*/ 391868 h 5549951"/>
              <a:gd name="connsiteX9" fmla="*/ 4527238 w 4553364"/>
              <a:gd name="connsiteY9" fmla="*/ 415489 h 5549951"/>
              <a:gd name="connsiteX10" fmla="*/ 4522133 w 4553364"/>
              <a:gd name="connsiteY10" fmla="*/ 506828 h 5549951"/>
              <a:gd name="connsiteX11" fmla="*/ 4521483 w 4553364"/>
              <a:gd name="connsiteY11" fmla="*/ 553245 h 5549951"/>
              <a:gd name="connsiteX12" fmla="*/ 4518384 w 4553364"/>
              <a:gd name="connsiteY12" fmla="*/ 581709 h 5549951"/>
              <a:gd name="connsiteX13" fmla="*/ 4517715 w 4553364"/>
              <a:gd name="connsiteY13" fmla="*/ 585890 h 5549951"/>
              <a:gd name="connsiteX14" fmla="*/ 4504778 w 4553364"/>
              <a:gd name="connsiteY14" fmla="*/ 817404 h 5549951"/>
              <a:gd name="connsiteX15" fmla="*/ 4506491 w 4553364"/>
              <a:gd name="connsiteY15" fmla="*/ 822238 h 5549951"/>
              <a:gd name="connsiteX16" fmla="*/ 4504340 w 4553364"/>
              <a:gd name="connsiteY16" fmla="*/ 846069 h 5549951"/>
              <a:gd name="connsiteX17" fmla="*/ 4502740 w 4553364"/>
              <a:gd name="connsiteY17" fmla="*/ 853854 h 5549951"/>
              <a:gd name="connsiteX18" fmla="*/ 4496502 w 4553364"/>
              <a:gd name="connsiteY18" fmla="*/ 965485 h 5549951"/>
              <a:gd name="connsiteX19" fmla="*/ 4498579 w 4553364"/>
              <a:gd name="connsiteY19" fmla="*/ 966385 h 5549951"/>
              <a:gd name="connsiteX20" fmla="*/ 4502698 w 4553364"/>
              <a:gd name="connsiteY20" fmla="*/ 1002567 h 5549951"/>
              <a:gd name="connsiteX21" fmla="*/ 4497900 w 4553364"/>
              <a:gd name="connsiteY21" fmla="*/ 1101094 h 5549951"/>
              <a:gd name="connsiteX22" fmla="*/ 4497795 w 4553364"/>
              <a:gd name="connsiteY22" fmla="*/ 1159389 h 5549951"/>
              <a:gd name="connsiteX23" fmla="*/ 4502098 w 4553364"/>
              <a:gd name="connsiteY23" fmla="*/ 1180505 h 5549951"/>
              <a:gd name="connsiteX24" fmla="*/ 4505188 w 4553364"/>
              <a:gd name="connsiteY24" fmla="*/ 1210687 h 5549951"/>
              <a:gd name="connsiteX25" fmla="*/ 4514005 w 4553364"/>
              <a:gd name="connsiteY25" fmla="*/ 1263157 h 5549951"/>
              <a:gd name="connsiteX26" fmla="*/ 4516282 w 4553364"/>
              <a:gd name="connsiteY26" fmla="*/ 1313374 h 5549951"/>
              <a:gd name="connsiteX27" fmla="*/ 4515402 w 4553364"/>
              <a:gd name="connsiteY27" fmla="*/ 1347004 h 5549951"/>
              <a:gd name="connsiteX28" fmla="*/ 4514939 w 4553364"/>
              <a:gd name="connsiteY28" fmla="*/ 1351864 h 5549951"/>
              <a:gd name="connsiteX29" fmla="*/ 4505820 w 4553364"/>
              <a:gd name="connsiteY29" fmla="*/ 1391762 h 5549951"/>
              <a:gd name="connsiteX30" fmla="*/ 4509084 w 4553364"/>
              <a:gd name="connsiteY30" fmla="*/ 1395707 h 5549951"/>
              <a:gd name="connsiteX31" fmla="*/ 4511926 w 4553364"/>
              <a:gd name="connsiteY31" fmla="*/ 1408524 h 5549951"/>
              <a:gd name="connsiteX32" fmla="*/ 4507185 w 4553364"/>
              <a:gd name="connsiteY32" fmla="*/ 1419109 h 5549951"/>
              <a:gd name="connsiteX33" fmla="*/ 4497001 w 4553364"/>
              <a:gd name="connsiteY33" fmla="*/ 1469337 h 5549951"/>
              <a:gd name="connsiteX34" fmla="*/ 4486104 w 4553364"/>
              <a:gd name="connsiteY34" fmla="*/ 1543038 h 5549951"/>
              <a:gd name="connsiteX35" fmla="*/ 4481223 w 4553364"/>
              <a:gd name="connsiteY35" fmla="*/ 1553997 h 5549951"/>
              <a:gd name="connsiteX36" fmla="*/ 4466795 w 4553364"/>
              <a:gd name="connsiteY36" fmla="*/ 1626071 h 5549951"/>
              <a:gd name="connsiteX37" fmla="*/ 4463080 w 4553364"/>
              <a:gd name="connsiteY37" fmla="*/ 1664103 h 5549951"/>
              <a:gd name="connsiteX38" fmla="*/ 4466740 w 4553364"/>
              <a:gd name="connsiteY38" fmla="*/ 1668558 h 5549951"/>
              <a:gd name="connsiteX39" fmla="*/ 4465090 w 4553364"/>
              <a:gd name="connsiteY39" fmla="*/ 1679756 h 5549951"/>
              <a:gd name="connsiteX40" fmla="*/ 4465502 w 4553364"/>
              <a:gd name="connsiteY40" fmla="*/ 1682815 h 5549951"/>
              <a:gd name="connsiteX41" fmla="*/ 4467013 w 4553364"/>
              <a:gd name="connsiteY41" fmla="*/ 1700268 h 5549951"/>
              <a:gd name="connsiteX42" fmla="*/ 4455543 w 4553364"/>
              <a:gd name="connsiteY42" fmla="*/ 1735163 h 5549951"/>
              <a:gd name="connsiteX43" fmla="*/ 4453483 w 4553364"/>
              <a:gd name="connsiteY43" fmla="*/ 1735289 h 5549951"/>
              <a:gd name="connsiteX44" fmla="*/ 4444985 w 4553364"/>
              <a:gd name="connsiteY44" fmla="*/ 1887374 h 5549951"/>
              <a:gd name="connsiteX45" fmla="*/ 4453676 w 4553364"/>
              <a:gd name="connsiteY45" fmla="*/ 1911536 h 5549951"/>
              <a:gd name="connsiteX46" fmla="*/ 4455954 w 4553364"/>
              <a:gd name="connsiteY46" fmla="*/ 1961755 h 5549951"/>
              <a:gd name="connsiteX47" fmla="*/ 4455073 w 4553364"/>
              <a:gd name="connsiteY47" fmla="*/ 1995384 h 5549951"/>
              <a:gd name="connsiteX48" fmla="*/ 4454611 w 4553364"/>
              <a:gd name="connsiteY48" fmla="*/ 2000244 h 5549951"/>
              <a:gd name="connsiteX49" fmla="*/ 4445491 w 4553364"/>
              <a:gd name="connsiteY49" fmla="*/ 2040142 h 5549951"/>
              <a:gd name="connsiteX50" fmla="*/ 4448756 w 4553364"/>
              <a:gd name="connsiteY50" fmla="*/ 2044087 h 5549951"/>
              <a:gd name="connsiteX51" fmla="*/ 4451597 w 4553364"/>
              <a:gd name="connsiteY51" fmla="*/ 2056904 h 5549951"/>
              <a:gd name="connsiteX52" fmla="*/ 4446856 w 4553364"/>
              <a:gd name="connsiteY52" fmla="*/ 2067489 h 5549951"/>
              <a:gd name="connsiteX53" fmla="*/ 4436672 w 4553364"/>
              <a:gd name="connsiteY53" fmla="*/ 2117719 h 5549951"/>
              <a:gd name="connsiteX54" fmla="*/ 4429341 w 4553364"/>
              <a:gd name="connsiteY54" fmla="*/ 2167300 h 5549951"/>
              <a:gd name="connsiteX55" fmla="*/ 4373258 w 4553364"/>
              <a:gd name="connsiteY55" fmla="*/ 3223633 h 5549951"/>
              <a:gd name="connsiteX56" fmla="*/ 4360472 w 4553364"/>
              <a:gd name="connsiteY56" fmla="*/ 3477281 h 5549951"/>
              <a:gd name="connsiteX57" fmla="*/ 4349387 w 4553364"/>
              <a:gd name="connsiteY57" fmla="*/ 3639984 h 5549951"/>
              <a:gd name="connsiteX58" fmla="*/ 4258626 w 4553364"/>
              <a:gd name="connsiteY58" fmla="*/ 5278921 h 5549951"/>
              <a:gd name="connsiteX59" fmla="*/ 4263924 w 4553364"/>
              <a:gd name="connsiteY59" fmla="*/ 5315626 h 5549951"/>
              <a:gd name="connsiteX60" fmla="*/ 4267458 w 4553364"/>
              <a:gd name="connsiteY60" fmla="*/ 5350090 h 5549951"/>
              <a:gd name="connsiteX61" fmla="*/ 4270290 w 4553364"/>
              <a:gd name="connsiteY61" fmla="*/ 5450399 h 5549951"/>
              <a:gd name="connsiteX62" fmla="*/ 4251733 w 4553364"/>
              <a:gd name="connsiteY62" fmla="*/ 5484804 h 5549951"/>
              <a:gd name="connsiteX63" fmla="*/ 4247081 w 4553364"/>
              <a:gd name="connsiteY63" fmla="*/ 5487504 h 5549951"/>
              <a:gd name="connsiteX64" fmla="*/ 4243624 w 4553364"/>
              <a:gd name="connsiteY64" fmla="*/ 5549951 h 5549951"/>
              <a:gd name="connsiteX65" fmla="*/ 0 w 4553364"/>
              <a:gd name="connsiteY65" fmla="*/ 5293146 h 5549951"/>
              <a:gd name="connsiteX66" fmla="*/ 4241 w 4553364"/>
              <a:gd name="connsiteY66" fmla="*/ 5239903 h 5549951"/>
              <a:gd name="connsiteX67" fmla="*/ 8461 w 4553364"/>
              <a:gd name="connsiteY67" fmla="*/ 5233298 h 5549951"/>
              <a:gd name="connsiteX68" fmla="*/ 8730 w 4553364"/>
              <a:gd name="connsiteY68" fmla="*/ 5230552 h 5549951"/>
              <a:gd name="connsiteX69" fmla="*/ 9000 w 4553364"/>
              <a:gd name="connsiteY69" fmla="*/ 5227804 h 5549951"/>
              <a:gd name="connsiteX70" fmla="*/ 9537 w 4553364"/>
              <a:gd name="connsiteY70" fmla="*/ 5222308 h 5549951"/>
              <a:gd name="connsiteX71" fmla="*/ 9222 w 4553364"/>
              <a:gd name="connsiteY71" fmla="*/ 5216405 h 5549951"/>
              <a:gd name="connsiteX72" fmla="*/ 8638 w 4553364"/>
              <a:gd name="connsiteY72" fmla="*/ 5213249 h 5549951"/>
              <a:gd name="connsiteX73" fmla="*/ 8907 w 4553364"/>
              <a:gd name="connsiteY73" fmla="*/ 5210500 h 5549951"/>
              <a:gd name="connsiteX74" fmla="*/ 8591 w 4553364"/>
              <a:gd name="connsiteY74" fmla="*/ 5204597 h 5549951"/>
              <a:gd name="connsiteX75" fmla="*/ 8008 w 4553364"/>
              <a:gd name="connsiteY75" fmla="*/ 5201441 h 5549951"/>
              <a:gd name="connsiteX76" fmla="*/ 7378 w 4553364"/>
              <a:gd name="connsiteY76" fmla="*/ 5189632 h 5549951"/>
              <a:gd name="connsiteX77" fmla="*/ 6794 w 4553364"/>
              <a:gd name="connsiteY77" fmla="*/ 5186477 h 5549951"/>
              <a:gd name="connsiteX78" fmla="*/ 7062 w 4553364"/>
              <a:gd name="connsiteY78" fmla="*/ 5183728 h 5549951"/>
              <a:gd name="connsiteX79" fmla="*/ 5627 w 4553364"/>
              <a:gd name="connsiteY79" fmla="*/ 5180163 h 5549951"/>
              <a:gd name="connsiteX80" fmla="*/ 11039 w 4553364"/>
              <a:gd name="connsiteY80" fmla="*/ 5116566 h 5549951"/>
              <a:gd name="connsiteX81" fmla="*/ 78653 w 4553364"/>
              <a:gd name="connsiteY81" fmla="*/ 3839310 h 5549951"/>
              <a:gd name="connsiteX82" fmla="*/ 303343 w 4553364"/>
              <a:gd name="connsiteY82" fmla="*/ 0 h 5549951"/>
              <a:gd name="connsiteX0" fmla="*/ 303549 w 4553570"/>
              <a:gd name="connsiteY0" fmla="*/ 0 h 5549951"/>
              <a:gd name="connsiteX1" fmla="*/ 3305735 w 4553570"/>
              <a:gd name="connsiteY1" fmla="*/ 171842 h 5549951"/>
              <a:gd name="connsiteX2" fmla="*/ 4134546 w 4553570"/>
              <a:gd name="connsiteY2" fmla="*/ 226950 h 5549951"/>
              <a:gd name="connsiteX3" fmla="*/ 4507740 w 4553570"/>
              <a:gd name="connsiteY3" fmla="*/ 247374 h 5549951"/>
              <a:gd name="connsiteX4" fmla="*/ 4535619 w 4553570"/>
              <a:gd name="connsiteY4" fmla="*/ 269179 h 5549951"/>
              <a:gd name="connsiteX5" fmla="*/ 4533845 w 4553570"/>
              <a:gd name="connsiteY5" fmla="*/ 300930 h 5549951"/>
              <a:gd name="connsiteX6" fmla="*/ 4536767 w 4553570"/>
              <a:gd name="connsiteY6" fmla="*/ 302647 h 5549951"/>
              <a:gd name="connsiteX7" fmla="*/ 4553193 w 4553570"/>
              <a:gd name="connsiteY7" fmla="*/ 334222 h 5549951"/>
              <a:gd name="connsiteX8" fmla="*/ 4530932 w 4553570"/>
              <a:gd name="connsiteY8" fmla="*/ 391868 h 5549951"/>
              <a:gd name="connsiteX9" fmla="*/ 4527444 w 4553570"/>
              <a:gd name="connsiteY9" fmla="*/ 415489 h 5549951"/>
              <a:gd name="connsiteX10" fmla="*/ 4522339 w 4553570"/>
              <a:gd name="connsiteY10" fmla="*/ 506828 h 5549951"/>
              <a:gd name="connsiteX11" fmla="*/ 4521689 w 4553570"/>
              <a:gd name="connsiteY11" fmla="*/ 553245 h 5549951"/>
              <a:gd name="connsiteX12" fmla="*/ 4518590 w 4553570"/>
              <a:gd name="connsiteY12" fmla="*/ 581709 h 5549951"/>
              <a:gd name="connsiteX13" fmla="*/ 4517921 w 4553570"/>
              <a:gd name="connsiteY13" fmla="*/ 585890 h 5549951"/>
              <a:gd name="connsiteX14" fmla="*/ 4504984 w 4553570"/>
              <a:gd name="connsiteY14" fmla="*/ 817404 h 5549951"/>
              <a:gd name="connsiteX15" fmla="*/ 4506697 w 4553570"/>
              <a:gd name="connsiteY15" fmla="*/ 822238 h 5549951"/>
              <a:gd name="connsiteX16" fmla="*/ 4504546 w 4553570"/>
              <a:gd name="connsiteY16" fmla="*/ 846069 h 5549951"/>
              <a:gd name="connsiteX17" fmla="*/ 4502946 w 4553570"/>
              <a:gd name="connsiteY17" fmla="*/ 853854 h 5549951"/>
              <a:gd name="connsiteX18" fmla="*/ 4496708 w 4553570"/>
              <a:gd name="connsiteY18" fmla="*/ 965485 h 5549951"/>
              <a:gd name="connsiteX19" fmla="*/ 4498785 w 4553570"/>
              <a:gd name="connsiteY19" fmla="*/ 966385 h 5549951"/>
              <a:gd name="connsiteX20" fmla="*/ 4502904 w 4553570"/>
              <a:gd name="connsiteY20" fmla="*/ 1002567 h 5549951"/>
              <a:gd name="connsiteX21" fmla="*/ 4498106 w 4553570"/>
              <a:gd name="connsiteY21" fmla="*/ 1101094 h 5549951"/>
              <a:gd name="connsiteX22" fmla="*/ 4498001 w 4553570"/>
              <a:gd name="connsiteY22" fmla="*/ 1159389 h 5549951"/>
              <a:gd name="connsiteX23" fmla="*/ 4502304 w 4553570"/>
              <a:gd name="connsiteY23" fmla="*/ 1180505 h 5549951"/>
              <a:gd name="connsiteX24" fmla="*/ 4505394 w 4553570"/>
              <a:gd name="connsiteY24" fmla="*/ 1210687 h 5549951"/>
              <a:gd name="connsiteX25" fmla="*/ 4514211 w 4553570"/>
              <a:gd name="connsiteY25" fmla="*/ 1263157 h 5549951"/>
              <a:gd name="connsiteX26" fmla="*/ 4516488 w 4553570"/>
              <a:gd name="connsiteY26" fmla="*/ 1313374 h 5549951"/>
              <a:gd name="connsiteX27" fmla="*/ 4515608 w 4553570"/>
              <a:gd name="connsiteY27" fmla="*/ 1347004 h 5549951"/>
              <a:gd name="connsiteX28" fmla="*/ 4515145 w 4553570"/>
              <a:gd name="connsiteY28" fmla="*/ 1351864 h 5549951"/>
              <a:gd name="connsiteX29" fmla="*/ 4506026 w 4553570"/>
              <a:gd name="connsiteY29" fmla="*/ 1391762 h 5549951"/>
              <a:gd name="connsiteX30" fmla="*/ 4509290 w 4553570"/>
              <a:gd name="connsiteY30" fmla="*/ 1395707 h 5549951"/>
              <a:gd name="connsiteX31" fmla="*/ 4512132 w 4553570"/>
              <a:gd name="connsiteY31" fmla="*/ 1408524 h 5549951"/>
              <a:gd name="connsiteX32" fmla="*/ 4507391 w 4553570"/>
              <a:gd name="connsiteY32" fmla="*/ 1419109 h 5549951"/>
              <a:gd name="connsiteX33" fmla="*/ 4497207 w 4553570"/>
              <a:gd name="connsiteY33" fmla="*/ 1469337 h 5549951"/>
              <a:gd name="connsiteX34" fmla="*/ 4486310 w 4553570"/>
              <a:gd name="connsiteY34" fmla="*/ 1543038 h 5549951"/>
              <a:gd name="connsiteX35" fmla="*/ 4481429 w 4553570"/>
              <a:gd name="connsiteY35" fmla="*/ 1553997 h 5549951"/>
              <a:gd name="connsiteX36" fmla="*/ 4467001 w 4553570"/>
              <a:gd name="connsiteY36" fmla="*/ 1626071 h 5549951"/>
              <a:gd name="connsiteX37" fmla="*/ 4463286 w 4553570"/>
              <a:gd name="connsiteY37" fmla="*/ 1664103 h 5549951"/>
              <a:gd name="connsiteX38" fmla="*/ 4466946 w 4553570"/>
              <a:gd name="connsiteY38" fmla="*/ 1668558 h 5549951"/>
              <a:gd name="connsiteX39" fmla="*/ 4465296 w 4553570"/>
              <a:gd name="connsiteY39" fmla="*/ 1679756 h 5549951"/>
              <a:gd name="connsiteX40" fmla="*/ 4465708 w 4553570"/>
              <a:gd name="connsiteY40" fmla="*/ 1682815 h 5549951"/>
              <a:gd name="connsiteX41" fmla="*/ 4467219 w 4553570"/>
              <a:gd name="connsiteY41" fmla="*/ 1700268 h 5549951"/>
              <a:gd name="connsiteX42" fmla="*/ 4455749 w 4553570"/>
              <a:gd name="connsiteY42" fmla="*/ 1735163 h 5549951"/>
              <a:gd name="connsiteX43" fmla="*/ 4453689 w 4553570"/>
              <a:gd name="connsiteY43" fmla="*/ 1735289 h 5549951"/>
              <a:gd name="connsiteX44" fmla="*/ 4445191 w 4553570"/>
              <a:gd name="connsiteY44" fmla="*/ 1887374 h 5549951"/>
              <a:gd name="connsiteX45" fmla="*/ 4453882 w 4553570"/>
              <a:gd name="connsiteY45" fmla="*/ 1911536 h 5549951"/>
              <a:gd name="connsiteX46" fmla="*/ 4456160 w 4553570"/>
              <a:gd name="connsiteY46" fmla="*/ 1961755 h 5549951"/>
              <a:gd name="connsiteX47" fmla="*/ 4455279 w 4553570"/>
              <a:gd name="connsiteY47" fmla="*/ 1995384 h 5549951"/>
              <a:gd name="connsiteX48" fmla="*/ 4454817 w 4553570"/>
              <a:gd name="connsiteY48" fmla="*/ 2000244 h 5549951"/>
              <a:gd name="connsiteX49" fmla="*/ 4445697 w 4553570"/>
              <a:gd name="connsiteY49" fmla="*/ 2040142 h 5549951"/>
              <a:gd name="connsiteX50" fmla="*/ 4448962 w 4553570"/>
              <a:gd name="connsiteY50" fmla="*/ 2044087 h 5549951"/>
              <a:gd name="connsiteX51" fmla="*/ 4451803 w 4553570"/>
              <a:gd name="connsiteY51" fmla="*/ 2056904 h 5549951"/>
              <a:gd name="connsiteX52" fmla="*/ 4447062 w 4553570"/>
              <a:gd name="connsiteY52" fmla="*/ 2067489 h 5549951"/>
              <a:gd name="connsiteX53" fmla="*/ 4436878 w 4553570"/>
              <a:gd name="connsiteY53" fmla="*/ 2117719 h 5549951"/>
              <a:gd name="connsiteX54" fmla="*/ 4429547 w 4553570"/>
              <a:gd name="connsiteY54" fmla="*/ 2167300 h 5549951"/>
              <a:gd name="connsiteX55" fmla="*/ 4373464 w 4553570"/>
              <a:gd name="connsiteY55" fmla="*/ 3223633 h 5549951"/>
              <a:gd name="connsiteX56" fmla="*/ 4360678 w 4553570"/>
              <a:gd name="connsiteY56" fmla="*/ 3477281 h 5549951"/>
              <a:gd name="connsiteX57" fmla="*/ 4349593 w 4553570"/>
              <a:gd name="connsiteY57" fmla="*/ 3639984 h 5549951"/>
              <a:gd name="connsiteX58" fmla="*/ 4258832 w 4553570"/>
              <a:gd name="connsiteY58" fmla="*/ 5278921 h 5549951"/>
              <a:gd name="connsiteX59" fmla="*/ 4264130 w 4553570"/>
              <a:gd name="connsiteY59" fmla="*/ 5315626 h 5549951"/>
              <a:gd name="connsiteX60" fmla="*/ 4267664 w 4553570"/>
              <a:gd name="connsiteY60" fmla="*/ 5350090 h 5549951"/>
              <a:gd name="connsiteX61" fmla="*/ 4270496 w 4553570"/>
              <a:gd name="connsiteY61" fmla="*/ 5450399 h 5549951"/>
              <a:gd name="connsiteX62" fmla="*/ 4251939 w 4553570"/>
              <a:gd name="connsiteY62" fmla="*/ 5484804 h 5549951"/>
              <a:gd name="connsiteX63" fmla="*/ 4247287 w 4553570"/>
              <a:gd name="connsiteY63" fmla="*/ 5487504 h 5549951"/>
              <a:gd name="connsiteX64" fmla="*/ 4243830 w 4553570"/>
              <a:gd name="connsiteY64" fmla="*/ 5549951 h 5549951"/>
              <a:gd name="connsiteX65" fmla="*/ 0 w 4553570"/>
              <a:gd name="connsiteY65" fmla="*/ 5309929 h 5549951"/>
              <a:gd name="connsiteX66" fmla="*/ 4447 w 4553570"/>
              <a:gd name="connsiteY66" fmla="*/ 5239903 h 5549951"/>
              <a:gd name="connsiteX67" fmla="*/ 8667 w 4553570"/>
              <a:gd name="connsiteY67" fmla="*/ 5233298 h 5549951"/>
              <a:gd name="connsiteX68" fmla="*/ 8936 w 4553570"/>
              <a:gd name="connsiteY68" fmla="*/ 5230552 h 5549951"/>
              <a:gd name="connsiteX69" fmla="*/ 9206 w 4553570"/>
              <a:gd name="connsiteY69" fmla="*/ 5227804 h 5549951"/>
              <a:gd name="connsiteX70" fmla="*/ 9743 w 4553570"/>
              <a:gd name="connsiteY70" fmla="*/ 5222308 h 5549951"/>
              <a:gd name="connsiteX71" fmla="*/ 9428 w 4553570"/>
              <a:gd name="connsiteY71" fmla="*/ 5216405 h 5549951"/>
              <a:gd name="connsiteX72" fmla="*/ 8844 w 4553570"/>
              <a:gd name="connsiteY72" fmla="*/ 5213249 h 5549951"/>
              <a:gd name="connsiteX73" fmla="*/ 9113 w 4553570"/>
              <a:gd name="connsiteY73" fmla="*/ 5210500 h 5549951"/>
              <a:gd name="connsiteX74" fmla="*/ 8797 w 4553570"/>
              <a:gd name="connsiteY74" fmla="*/ 5204597 h 5549951"/>
              <a:gd name="connsiteX75" fmla="*/ 8214 w 4553570"/>
              <a:gd name="connsiteY75" fmla="*/ 5201441 h 5549951"/>
              <a:gd name="connsiteX76" fmla="*/ 7584 w 4553570"/>
              <a:gd name="connsiteY76" fmla="*/ 5189632 h 5549951"/>
              <a:gd name="connsiteX77" fmla="*/ 7000 w 4553570"/>
              <a:gd name="connsiteY77" fmla="*/ 5186477 h 5549951"/>
              <a:gd name="connsiteX78" fmla="*/ 7268 w 4553570"/>
              <a:gd name="connsiteY78" fmla="*/ 5183728 h 5549951"/>
              <a:gd name="connsiteX79" fmla="*/ 5833 w 4553570"/>
              <a:gd name="connsiteY79" fmla="*/ 5180163 h 5549951"/>
              <a:gd name="connsiteX80" fmla="*/ 11245 w 4553570"/>
              <a:gd name="connsiteY80" fmla="*/ 5116566 h 5549951"/>
              <a:gd name="connsiteX81" fmla="*/ 78859 w 4553570"/>
              <a:gd name="connsiteY81" fmla="*/ 3839310 h 5549951"/>
              <a:gd name="connsiteX82" fmla="*/ 303549 w 4553570"/>
              <a:gd name="connsiteY82" fmla="*/ 0 h 5549951"/>
              <a:gd name="connsiteX0" fmla="*/ 303617 w 4553638"/>
              <a:gd name="connsiteY0" fmla="*/ 0 h 5549951"/>
              <a:gd name="connsiteX1" fmla="*/ 3305803 w 4553638"/>
              <a:gd name="connsiteY1" fmla="*/ 171842 h 5549951"/>
              <a:gd name="connsiteX2" fmla="*/ 4134614 w 4553638"/>
              <a:gd name="connsiteY2" fmla="*/ 226950 h 5549951"/>
              <a:gd name="connsiteX3" fmla="*/ 4507808 w 4553638"/>
              <a:gd name="connsiteY3" fmla="*/ 247374 h 5549951"/>
              <a:gd name="connsiteX4" fmla="*/ 4535687 w 4553638"/>
              <a:gd name="connsiteY4" fmla="*/ 269179 h 5549951"/>
              <a:gd name="connsiteX5" fmla="*/ 4533913 w 4553638"/>
              <a:gd name="connsiteY5" fmla="*/ 300930 h 5549951"/>
              <a:gd name="connsiteX6" fmla="*/ 4536835 w 4553638"/>
              <a:gd name="connsiteY6" fmla="*/ 302647 h 5549951"/>
              <a:gd name="connsiteX7" fmla="*/ 4553261 w 4553638"/>
              <a:gd name="connsiteY7" fmla="*/ 334222 h 5549951"/>
              <a:gd name="connsiteX8" fmla="*/ 4531000 w 4553638"/>
              <a:gd name="connsiteY8" fmla="*/ 391868 h 5549951"/>
              <a:gd name="connsiteX9" fmla="*/ 4527512 w 4553638"/>
              <a:gd name="connsiteY9" fmla="*/ 415489 h 5549951"/>
              <a:gd name="connsiteX10" fmla="*/ 4522407 w 4553638"/>
              <a:gd name="connsiteY10" fmla="*/ 506828 h 5549951"/>
              <a:gd name="connsiteX11" fmla="*/ 4521757 w 4553638"/>
              <a:gd name="connsiteY11" fmla="*/ 553245 h 5549951"/>
              <a:gd name="connsiteX12" fmla="*/ 4518658 w 4553638"/>
              <a:gd name="connsiteY12" fmla="*/ 581709 h 5549951"/>
              <a:gd name="connsiteX13" fmla="*/ 4517989 w 4553638"/>
              <a:gd name="connsiteY13" fmla="*/ 585890 h 5549951"/>
              <a:gd name="connsiteX14" fmla="*/ 4505052 w 4553638"/>
              <a:gd name="connsiteY14" fmla="*/ 817404 h 5549951"/>
              <a:gd name="connsiteX15" fmla="*/ 4506765 w 4553638"/>
              <a:gd name="connsiteY15" fmla="*/ 822238 h 5549951"/>
              <a:gd name="connsiteX16" fmla="*/ 4504614 w 4553638"/>
              <a:gd name="connsiteY16" fmla="*/ 846069 h 5549951"/>
              <a:gd name="connsiteX17" fmla="*/ 4503014 w 4553638"/>
              <a:gd name="connsiteY17" fmla="*/ 853854 h 5549951"/>
              <a:gd name="connsiteX18" fmla="*/ 4496776 w 4553638"/>
              <a:gd name="connsiteY18" fmla="*/ 965485 h 5549951"/>
              <a:gd name="connsiteX19" fmla="*/ 4498853 w 4553638"/>
              <a:gd name="connsiteY19" fmla="*/ 966385 h 5549951"/>
              <a:gd name="connsiteX20" fmla="*/ 4502972 w 4553638"/>
              <a:gd name="connsiteY20" fmla="*/ 1002567 h 5549951"/>
              <a:gd name="connsiteX21" fmla="*/ 4498174 w 4553638"/>
              <a:gd name="connsiteY21" fmla="*/ 1101094 h 5549951"/>
              <a:gd name="connsiteX22" fmla="*/ 4498069 w 4553638"/>
              <a:gd name="connsiteY22" fmla="*/ 1159389 h 5549951"/>
              <a:gd name="connsiteX23" fmla="*/ 4502372 w 4553638"/>
              <a:gd name="connsiteY23" fmla="*/ 1180505 h 5549951"/>
              <a:gd name="connsiteX24" fmla="*/ 4505462 w 4553638"/>
              <a:gd name="connsiteY24" fmla="*/ 1210687 h 5549951"/>
              <a:gd name="connsiteX25" fmla="*/ 4514279 w 4553638"/>
              <a:gd name="connsiteY25" fmla="*/ 1263157 h 5549951"/>
              <a:gd name="connsiteX26" fmla="*/ 4516556 w 4553638"/>
              <a:gd name="connsiteY26" fmla="*/ 1313374 h 5549951"/>
              <a:gd name="connsiteX27" fmla="*/ 4515676 w 4553638"/>
              <a:gd name="connsiteY27" fmla="*/ 1347004 h 5549951"/>
              <a:gd name="connsiteX28" fmla="*/ 4515213 w 4553638"/>
              <a:gd name="connsiteY28" fmla="*/ 1351864 h 5549951"/>
              <a:gd name="connsiteX29" fmla="*/ 4506094 w 4553638"/>
              <a:gd name="connsiteY29" fmla="*/ 1391762 h 5549951"/>
              <a:gd name="connsiteX30" fmla="*/ 4509358 w 4553638"/>
              <a:gd name="connsiteY30" fmla="*/ 1395707 h 5549951"/>
              <a:gd name="connsiteX31" fmla="*/ 4512200 w 4553638"/>
              <a:gd name="connsiteY31" fmla="*/ 1408524 h 5549951"/>
              <a:gd name="connsiteX32" fmla="*/ 4507459 w 4553638"/>
              <a:gd name="connsiteY32" fmla="*/ 1419109 h 5549951"/>
              <a:gd name="connsiteX33" fmla="*/ 4497275 w 4553638"/>
              <a:gd name="connsiteY33" fmla="*/ 1469337 h 5549951"/>
              <a:gd name="connsiteX34" fmla="*/ 4486378 w 4553638"/>
              <a:gd name="connsiteY34" fmla="*/ 1543038 h 5549951"/>
              <a:gd name="connsiteX35" fmla="*/ 4481497 w 4553638"/>
              <a:gd name="connsiteY35" fmla="*/ 1553997 h 5549951"/>
              <a:gd name="connsiteX36" fmla="*/ 4467069 w 4553638"/>
              <a:gd name="connsiteY36" fmla="*/ 1626071 h 5549951"/>
              <a:gd name="connsiteX37" fmla="*/ 4463354 w 4553638"/>
              <a:gd name="connsiteY37" fmla="*/ 1664103 h 5549951"/>
              <a:gd name="connsiteX38" fmla="*/ 4467014 w 4553638"/>
              <a:gd name="connsiteY38" fmla="*/ 1668558 h 5549951"/>
              <a:gd name="connsiteX39" fmla="*/ 4465364 w 4553638"/>
              <a:gd name="connsiteY39" fmla="*/ 1679756 h 5549951"/>
              <a:gd name="connsiteX40" fmla="*/ 4465776 w 4553638"/>
              <a:gd name="connsiteY40" fmla="*/ 1682815 h 5549951"/>
              <a:gd name="connsiteX41" fmla="*/ 4467287 w 4553638"/>
              <a:gd name="connsiteY41" fmla="*/ 1700268 h 5549951"/>
              <a:gd name="connsiteX42" fmla="*/ 4455817 w 4553638"/>
              <a:gd name="connsiteY42" fmla="*/ 1735163 h 5549951"/>
              <a:gd name="connsiteX43" fmla="*/ 4453757 w 4553638"/>
              <a:gd name="connsiteY43" fmla="*/ 1735289 h 5549951"/>
              <a:gd name="connsiteX44" fmla="*/ 4445259 w 4553638"/>
              <a:gd name="connsiteY44" fmla="*/ 1887374 h 5549951"/>
              <a:gd name="connsiteX45" fmla="*/ 4453950 w 4553638"/>
              <a:gd name="connsiteY45" fmla="*/ 1911536 h 5549951"/>
              <a:gd name="connsiteX46" fmla="*/ 4456228 w 4553638"/>
              <a:gd name="connsiteY46" fmla="*/ 1961755 h 5549951"/>
              <a:gd name="connsiteX47" fmla="*/ 4455347 w 4553638"/>
              <a:gd name="connsiteY47" fmla="*/ 1995384 h 5549951"/>
              <a:gd name="connsiteX48" fmla="*/ 4454885 w 4553638"/>
              <a:gd name="connsiteY48" fmla="*/ 2000244 h 5549951"/>
              <a:gd name="connsiteX49" fmla="*/ 4445765 w 4553638"/>
              <a:gd name="connsiteY49" fmla="*/ 2040142 h 5549951"/>
              <a:gd name="connsiteX50" fmla="*/ 4449030 w 4553638"/>
              <a:gd name="connsiteY50" fmla="*/ 2044087 h 5549951"/>
              <a:gd name="connsiteX51" fmla="*/ 4451871 w 4553638"/>
              <a:gd name="connsiteY51" fmla="*/ 2056904 h 5549951"/>
              <a:gd name="connsiteX52" fmla="*/ 4447130 w 4553638"/>
              <a:gd name="connsiteY52" fmla="*/ 2067489 h 5549951"/>
              <a:gd name="connsiteX53" fmla="*/ 4436946 w 4553638"/>
              <a:gd name="connsiteY53" fmla="*/ 2117719 h 5549951"/>
              <a:gd name="connsiteX54" fmla="*/ 4429615 w 4553638"/>
              <a:gd name="connsiteY54" fmla="*/ 2167300 h 5549951"/>
              <a:gd name="connsiteX55" fmla="*/ 4373532 w 4553638"/>
              <a:gd name="connsiteY55" fmla="*/ 3223633 h 5549951"/>
              <a:gd name="connsiteX56" fmla="*/ 4360746 w 4553638"/>
              <a:gd name="connsiteY56" fmla="*/ 3477281 h 5549951"/>
              <a:gd name="connsiteX57" fmla="*/ 4349661 w 4553638"/>
              <a:gd name="connsiteY57" fmla="*/ 3639984 h 5549951"/>
              <a:gd name="connsiteX58" fmla="*/ 4258900 w 4553638"/>
              <a:gd name="connsiteY58" fmla="*/ 5278921 h 5549951"/>
              <a:gd name="connsiteX59" fmla="*/ 4264198 w 4553638"/>
              <a:gd name="connsiteY59" fmla="*/ 5315626 h 5549951"/>
              <a:gd name="connsiteX60" fmla="*/ 4267732 w 4553638"/>
              <a:gd name="connsiteY60" fmla="*/ 5350090 h 5549951"/>
              <a:gd name="connsiteX61" fmla="*/ 4270564 w 4553638"/>
              <a:gd name="connsiteY61" fmla="*/ 5450399 h 5549951"/>
              <a:gd name="connsiteX62" fmla="*/ 4252007 w 4553638"/>
              <a:gd name="connsiteY62" fmla="*/ 5484804 h 5549951"/>
              <a:gd name="connsiteX63" fmla="*/ 4247355 w 4553638"/>
              <a:gd name="connsiteY63" fmla="*/ 5487504 h 5549951"/>
              <a:gd name="connsiteX64" fmla="*/ 4243898 w 4553638"/>
              <a:gd name="connsiteY64" fmla="*/ 5549951 h 5549951"/>
              <a:gd name="connsiteX65" fmla="*/ 0 w 4553638"/>
              <a:gd name="connsiteY65" fmla="*/ 5315524 h 5549951"/>
              <a:gd name="connsiteX66" fmla="*/ 4515 w 4553638"/>
              <a:gd name="connsiteY66" fmla="*/ 5239903 h 5549951"/>
              <a:gd name="connsiteX67" fmla="*/ 8735 w 4553638"/>
              <a:gd name="connsiteY67" fmla="*/ 5233298 h 5549951"/>
              <a:gd name="connsiteX68" fmla="*/ 9004 w 4553638"/>
              <a:gd name="connsiteY68" fmla="*/ 5230552 h 5549951"/>
              <a:gd name="connsiteX69" fmla="*/ 9274 w 4553638"/>
              <a:gd name="connsiteY69" fmla="*/ 5227804 h 5549951"/>
              <a:gd name="connsiteX70" fmla="*/ 9811 w 4553638"/>
              <a:gd name="connsiteY70" fmla="*/ 5222308 h 5549951"/>
              <a:gd name="connsiteX71" fmla="*/ 9496 w 4553638"/>
              <a:gd name="connsiteY71" fmla="*/ 5216405 h 5549951"/>
              <a:gd name="connsiteX72" fmla="*/ 8912 w 4553638"/>
              <a:gd name="connsiteY72" fmla="*/ 5213249 h 5549951"/>
              <a:gd name="connsiteX73" fmla="*/ 9181 w 4553638"/>
              <a:gd name="connsiteY73" fmla="*/ 5210500 h 5549951"/>
              <a:gd name="connsiteX74" fmla="*/ 8865 w 4553638"/>
              <a:gd name="connsiteY74" fmla="*/ 5204597 h 5549951"/>
              <a:gd name="connsiteX75" fmla="*/ 8282 w 4553638"/>
              <a:gd name="connsiteY75" fmla="*/ 5201441 h 5549951"/>
              <a:gd name="connsiteX76" fmla="*/ 7652 w 4553638"/>
              <a:gd name="connsiteY76" fmla="*/ 5189632 h 5549951"/>
              <a:gd name="connsiteX77" fmla="*/ 7068 w 4553638"/>
              <a:gd name="connsiteY77" fmla="*/ 5186477 h 5549951"/>
              <a:gd name="connsiteX78" fmla="*/ 7336 w 4553638"/>
              <a:gd name="connsiteY78" fmla="*/ 5183728 h 5549951"/>
              <a:gd name="connsiteX79" fmla="*/ 5901 w 4553638"/>
              <a:gd name="connsiteY79" fmla="*/ 5180163 h 5549951"/>
              <a:gd name="connsiteX80" fmla="*/ 11313 w 4553638"/>
              <a:gd name="connsiteY80" fmla="*/ 5116566 h 5549951"/>
              <a:gd name="connsiteX81" fmla="*/ 78927 w 4553638"/>
              <a:gd name="connsiteY81" fmla="*/ 3839310 h 5549951"/>
              <a:gd name="connsiteX82" fmla="*/ 303617 w 4553638"/>
              <a:gd name="connsiteY82" fmla="*/ 0 h 554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4553638" h="5549951">
                <a:moveTo>
                  <a:pt x="303617" y="0"/>
                </a:moveTo>
                <a:cubicBezTo>
                  <a:pt x="628364" y="31218"/>
                  <a:pt x="2667304" y="134017"/>
                  <a:pt x="3305803" y="171842"/>
                </a:cubicBezTo>
                <a:lnTo>
                  <a:pt x="4134614" y="226950"/>
                </a:lnTo>
                <a:lnTo>
                  <a:pt x="4507808" y="247374"/>
                </a:lnTo>
                <a:lnTo>
                  <a:pt x="4535687" y="269179"/>
                </a:lnTo>
                <a:cubicBezTo>
                  <a:pt x="4535096" y="279763"/>
                  <a:pt x="4534504" y="290346"/>
                  <a:pt x="4533913" y="300930"/>
                </a:cubicBezTo>
                <a:lnTo>
                  <a:pt x="4536835" y="302647"/>
                </a:lnTo>
                <a:cubicBezTo>
                  <a:pt x="4546433" y="304354"/>
                  <a:pt x="4555631" y="291327"/>
                  <a:pt x="4553261" y="334222"/>
                </a:cubicBezTo>
                <a:cubicBezTo>
                  <a:pt x="4542620" y="354710"/>
                  <a:pt x="4535606" y="373686"/>
                  <a:pt x="4531000" y="391868"/>
                </a:cubicBezTo>
                <a:lnTo>
                  <a:pt x="4527512" y="415489"/>
                </a:lnTo>
                <a:lnTo>
                  <a:pt x="4522407" y="506828"/>
                </a:lnTo>
                <a:cubicBezTo>
                  <a:pt x="4522190" y="522300"/>
                  <a:pt x="4521974" y="537773"/>
                  <a:pt x="4521757" y="553245"/>
                </a:cubicBezTo>
                <a:cubicBezTo>
                  <a:pt x="4521486" y="558170"/>
                  <a:pt x="4520392" y="568699"/>
                  <a:pt x="4518658" y="581709"/>
                </a:cubicBezTo>
                <a:lnTo>
                  <a:pt x="4517989" y="585890"/>
                </a:lnTo>
                <a:lnTo>
                  <a:pt x="4505052" y="817404"/>
                </a:lnTo>
                <a:lnTo>
                  <a:pt x="4506765" y="822238"/>
                </a:lnTo>
                <a:cubicBezTo>
                  <a:pt x="4507267" y="829783"/>
                  <a:pt x="4506186" y="837845"/>
                  <a:pt x="4504614" y="846069"/>
                </a:cubicBezTo>
                <a:lnTo>
                  <a:pt x="4503014" y="853854"/>
                </a:lnTo>
                <a:lnTo>
                  <a:pt x="4496776" y="965485"/>
                </a:lnTo>
                <a:lnTo>
                  <a:pt x="4498853" y="966385"/>
                </a:lnTo>
                <a:cubicBezTo>
                  <a:pt x="4500294" y="972743"/>
                  <a:pt x="4503085" y="980116"/>
                  <a:pt x="4502972" y="1002567"/>
                </a:cubicBezTo>
                <a:cubicBezTo>
                  <a:pt x="4492134" y="1029868"/>
                  <a:pt x="4512590" y="1067217"/>
                  <a:pt x="4498174" y="1101094"/>
                </a:cubicBezTo>
                <a:cubicBezTo>
                  <a:pt x="4494447" y="1113552"/>
                  <a:pt x="4492555" y="1152106"/>
                  <a:pt x="4498069" y="1159389"/>
                </a:cubicBezTo>
                <a:cubicBezTo>
                  <a:pt x="4498884" y="1167426"/>
                  <a:pt x="4496227" y="1176807"/>
                  <a:pt x="4502372" y="1180505"/>
                </a:cubicBezTo>
                <a:cubicBezTo>
                  <a:pt x="4509671" y="1186625"/>
                  <a:pt x="4496190" y="1214705"/>
                  <a:pt x="4505462" y="1210687"/>
                </a:cubicBezTo>
                <a:cubicBezTo>
                  <a:pt x="4496186" y="1230628"/>
                  <a:pt x="4511297" y="1246424"/>
                  <a:pt x="4514279" y="1263157"/>
                </a:cubicBezTo>
                <a:lnTo>
                  <a:pt x="4516556" y="1313374"/>
                </a:lnTo>
                <a:cubicBezTo>
                  <a:pt x="4516263" y="1324584"/>
                  <a:pt x="4515969" y="1335794"/>
                  <a:pt x="4515676" y="1347004"/>
                </a:cubicBezTo>
                <a:cubicBezTo>
                  <a:pt x="4515522" y="1348624"/>
                  <a:pt x="4515367" y="1350244"/>
                  <a:pt x="4515213" y="1351864"/>
                </a:cubicBezTo>
                <a:lnTo>
                  <a:pt x="4506094" y="1391762"/>
                </a:lnTo>
                <a:cubicBezTo>
                  <a:pt x="4507300" y="1392770"/>
                  <a:pt x="4508402" y="1394098"/>
                  <a:pt x="4509358" y="1395707"/>
                </a:cubicBezTo>
                <a:lnTo>
                  <a:pt x="4512200" y="1408524"/>
                </a:lnTo>
                <a:lnTo>
                  <a:pt x="4507459" y="1419109"/>
                </a:lnTo>
                <a:lnTo>
                  <a:pt x="4497275" y="1469337"/>
                </a:lnTo>
                <a:lnTo>
                  <a:pt x="4486378" y="1543038"/>
                </a:lnTo>
                <a:lnTo>
                  <a:pt x="4481497" y="1553997"/>
                </a:lnTo>
                <a:cubicBezTo>
                  <a:pt x="4475406" y="1579288"/>
                  <a:pt x="4478554" y="1610368"/>
                  <a:pt x="4467069" y="1626071"/>
                </a:cubicBezTo>
                <a:lnTo>
                  <a:pt x="4463354" y="1664103"/>
                </a:lnTo>
                <a:lnTo>
                  <a:pt x="4467014" y="1668558"/>
                </a:lnTo>
                <a:lnTo>
                  <a:pt x="4465364" y="1679756"/>
                </a:lnTo>
                <a:cubicBezTo>
                  <a:pt x="4465501" y="1680776"/>
                  <a:pt x="4465639" y="1681795"/>
                  <a:pt x="4465776" y="1682815"/>
                </a:cubicBezTo>
                <a:cubicBezTo>
                  <a:pt x="4466583" y="1688654"/>
                  <a:pt x="4467240" y="1694439"/>
                  <a:pt x="4467287" y="1700268"/>
                </a:cubicBezTo>
                <a:cubicBezTo>
                  <a:pt x="4452715" y="1697000"/>
                  <a:pt x="4458424" y="1726126"/>
                  <a:pt x="4455817" y="1735163"/>
                </a:cubicBezTo>
                <a:lnTo>
                  <a:pt x="4453757" y="1735289"/>
                </a:lnTo>
                <a:lnTo>
                  <a:pt x="4445259" y="1887374"/>
                </a:lnTo>
                <a:lnTo>
                  <a:pt x="4453950" y="1911536"/>
                </a:lnTo>
                <a:cubicBezTo>
                  <a:pt x="4454709" y="1928276"/>
                  <a:pt x="4455469" y="1945015"/>
                  <a:pt x="4456228" y="1961755"/>
                </a:cubicBezTo>
                <a:cubicBezTo>
                  <a:pt x="4455934" y="1972965"/>
                  <a:pt x="4455641" y="1984174"/>
                  <a:pt x="4455347" y="1995384"/>
                </a:cubicBezTo>
                <a:lnTo>
                  <a:pt x="4454885" y="2000244"/>
                </a:lnTo>
                <a:lnTo>
                  <a:pt x="4445765" y="2040142"/>
                </a:lnTo>
                <a:cubicBezTo>
                  <a:pt x="4446972" y="2041150"/>
                  <a:pt x="4448073" y="2042479"/>
                  <a:pt x="4449030" y="2044087"/>
                </a:cubicBezTo>
                <a:lnTo>
                  <a:pt x="4451871" y="2056904"/>
                </a:lnTo>
                <a:lnTo>
                  <a:pt x="4447130" y="2067489"/>
                </a:lnTo>
                <a:lnTo>
                  <a:pt x="4436946" y="2117719"/>
                </a:lnTo>
                <a:lnTo>
                  <a:pt x="4429615" y="2167300"/>
                </a:lnTo>
                <a:cubicBezTo>
                  <a:pt x="4410921" y="2519411"/>
                  <a:pt x="4377147" y="2876607"/>
                  <a:pt x="4373532" y="3223633"/>
                </a:cubicBezTo>
                <a:cubicBezTo>
                  <a:pt x="4370580" y="3302336"/>
                  <a:pt x="4363697" y="3398578"/>
                  <a:pt x="4360746" y="3477281"/>
                </a:cubicBezTo>
                <a:cubicBezTo>
                  <a:pt x="4367353" y="3471365"/>
                  <a:pt x="4356962" y="3621544"/>
                  <a:pt x="4349661" y="3639984"/>
                </a:cubicBezTo>
                <a:lnTo>
                  <a:pt x="4258900" y="5278921"/>
                </a:lnTo>
                <a:lnTo>
                  <a:pt x="4264198" y="5315626"/>
                </a:lnTo>
                <a:cubicBezTo>
                  <a:pt x="4269986" y="5323538"/>
                  <a:pt x="4266671" y="5327627"/>
                  <a:pt x="4267732" y="5350090"/>
                </a:cubicBezTo>
                <a:cubicBezTo>
                  <a:pt x="4268793" y="5372551"/>
                  <a:pt x="4252068" y="5406222"/>
                  <a:pt x="4270564" y="5450399"/>
                </a:cubicBezTo>
                <a:cubicBezTo>
                  <a:pt x="4270146" y="5457964"/>
                  <a:pt x="4260467" y="5476308"/>
                  <a:pt x="4252007" y="5484804"/>
                </a:cubicBezTo>
                <a:lnTo>
                  <a:pt x="4247355" y="5487504"/>
                </a:lnTo>
                <a:cubicBezTo>
                  <a:pt x="4246203" y="5508319"/>
                  <a:pt x="4248163" y="5526348"/>
                  <a:pt x="4243898" y="5549951"/>
                </a:cubicBezTo>
                <a:lnTo>
                  <a:pt x="0" y="5315524"/>
                </a:lnTo>
                <a:lnTo>
                  <a:pt x="4515" y="5239903"/>
                </a:lnTo>
                <a:lnTo>
                  <a:pt x="8735" y="5233298"/>
                </a:lnTo>
                <a:cubicBezTo>
                  <a:pt x="9265" y="5232196"/>
                  <a:pt x="8913" y="5231467"/>
                  <a:pt x="9004" y="5230552"/>
                </a:cubicBezTo>
                <a:lnTo>
                  <a:pt x="9274" y="5227804"/>
                </a:lnTo>
                <a:cubicBezTo>
                  <a:pt x="9452" y="5225973"/>
                  <a:pt x="9819" y="5223940"/>
                  <a:pt x="9811" y="5222308"/>
                </a:cubicBezTo>
                <a:cubicBezTo>
                  <a:pt x="9755" y="5211840"/>
                  <a:pt x="8673" y="5224803"/>
                  <a:pt x="9496" y="5216405"/>
                </a:cubicBezTo>
                <a:cubicBezTo>
                  <a:pt x="9302" y="5215352"/>
                  <a:pt x="8977" y="5214469"/>
                  <a:pt x="8912" y="5213249"/>
                </a:cubicBezTo>
                <a:cubicBezTo>
                  <a:pt x="8870" y="5212477"/>
                  <a:pt x="9221" y="5211272"/>
                  <a:pt x="9181" y="5210500"/>
                </a:cubicBezTo>
                <a:cubicBezTo>
                  <a:pt x="8800" y="5203355"/>
                  <a:pt x="8248" y="5210896"/>
                  <a:pt x="8865" y="5204597"/>
                </a:cubicBezTo>
                <a:lnTo>
                  <a:pt x="8282" y="5201441"/>
                </a:lnTo>
                <a:cubicBezTo>
                  <a:pt x="6867" y="5193798"/>
                  <a:pt x="6830" y="5198023"/>
                  <a:pt x="7652" y="5189632"/>
                </a:cubicBezTo>
                <a:cubicBezTo>
                  <a:pt x="7457" y="5188581"/>
                  <a:pt x="7134" y="5187696"/>
                  <a:pt x="7068" y="5186477"/>
                </a:cubicBezTo>
                <a:cubicBezTo>
                  <a:pt x="7026" y="5185706"/>
                  <a:pt x="7459" y="5184394"/>
                  <a:pt x="7336" y="5183728"/>
                </a:cubicBezTo>
                <a:cubicBezTo>
                  <a:pt x="7062" y="5182241"/>
                  <a:pt x="4888" y="5182665"/>
                  <a:pt x="5901" y="5180163"/>
                </a:cubicBezTo>
                <a:lnTo>
                  <a:pt x="11313" y="5116566"/>
                </a:lnTo>
                <a:lnTo>
                  <a:pt x="78927" y="3839310"/>
                </a:lnTo>
                <a:lnTo>
                  <a:pt x="30361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01B4DC1E-4920-51FC-4DA3-6E2825A9C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1272">
            <a:off x="7684579" y="1636936"/>
            <a:ext cx="3582518" cy="358251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A02066EC-92CE-4F17-AB46-346119D15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8E4F93A-024D-4896-B535-C700CC6F2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303ABF7D-0FD3-47CF-BF62-C8D9561F03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5656E970-02E8-4F91-8392-EC89484E440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E8469CB-65C4-40BA-B613-75617EFBD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EC04BFF-C178-43B0-9567-EEA423F5C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652714">
            <a:off x="10760953" y="5365243"/>
            <a:ext cx="444795" cy="1868387"/>
          </a:xfrm>
          <a:custGeom>
            <a:avLst/>
            <a:gdLst>
              <a:gd name="connsiteX0" fmla="*/ 0 w 555597"/>
              <a:gd name="connsiteY0" fmla="*/ 83880 h 1999290"/>
              <a:gd name="connsiteX1" fmla="*/ 49282 w 555597"/>
              <a:gd name="connsiteY1" fmla="*/ 71215 h 1999290"/>
              <a:gd name="connsiteX2" fmla="*/ 174397 w 555597"/>
              <a:gd name="connsiteY2" fmla="*/ 45224 h 1999290"/>
              <a:gd name="connsiteX3" fmla="*/ 242049 w 555597"/>
              <a:gd name="connsiteY3" fmla="*/ 54744 h 1999290"/>
              <a:gd name="connsiteX4" fmla="*/ 326503 w 555597"/>
              <a:gd name="connsiteY4" fmla="*/ 39434 h 1999290"/>
              <a:gd name="connsiteX5" fmla="*/ 343350 w 555597"/>
              <a:gd name="connsiteY5" fmla="*/ 40491 h 1999290"/>
              <a:gd name="connsiteX6" fmla="*/ 349790 w 555597"/>
              <a:gd name="connsiteY6" fmla="*/ 52348 h 1999290"/>
              <a:gd name="connsiteX7" fmla="*/ 355722 w 555597"/>
              <a:gd name="connsiteY7" fmla="*/ 54552 h 1999290"/>
              <a:gd name="connsiteX8" fmla="*/ 374741 w 555597"/>
              <a:gd name="connsiteY8" fmla="*/ 39676 h 1999290"/>
              <a:gd name="connsiteX9" fmla="*/ 469664 w 555597"/>
              <a:gd name="connsiteY9" fmla="*/ 48453 h 1999290"/>
              <a:gd name="connsiteX10" fmla="*/ 521607 w 555597"/>
              <a:gd name="connsiteY10" fmla="*/ 10408 h 1999290"/>
              <a:gd name="connsiteX11" fmla="*/ 555597 w 555597"/>
              <a:gd name="connsiteY11" fmla="*/ 0 h 1999290"/>
              <a:gd name="connsiteX12" fmla="*/ 555597 w 555597"/>
              <a:gd name="connsiteY12" fmla="*/ 1995494 h 1999290"/>
              <a:gd name="connsiteX13" fmla="*/ 537215 w 555597"/>
              <a:gd name="connsiteY13" fmla="*/ 1991185 h 1999290"/>
              <a:gd name="connsiteX14" fmla="*/ 479386 w 555597"/>
              <a:gd name="connsiteY14" fmla="*/ 1992931 h 1999290"/>
              <a:gd name="connsiteX15" fmla="*/ 462617 w 555597"/>
              <a:gd name="connsiteY15" fmla="*/ 1999290 h 1999290"/>
              <a:gd name="connsiteX16" fmla="*/ 420522 w 555597"/>
              <a:gd name="connsiteY16" fmla="*/ 1999290 h 1999290"/>
              <a:gd name="connsiteX17" fmla="*/ 382909 w 555597"/>
              <a:gd name="connsiteY17" fmla="*/ 1988738 h 1999290"/>
              <a:gd name="connsiteX18" fmla="*/ 295360 w 555597"/>
              <a:gd name="connsiteY18" fmla="*/ 1977122 h 1999290"/>
              <a:gd name="connsiteX19" fmla="*/ 256969 w 555597"/>
              <a:gd name="connsiteY19" fmla="*/ 1970444 h 1999290"/>
              <a:gd name="connsiteX20" fmla="*/ 227096 w 555597"/>
              <a:gd name="connsiteY20" fmla="*/ 1951548 h 1999290"/>
              <a:gd name="connsiteX21" fmla="*/ 222890 w 555597"/>
              <a:gd name="connsiteY21" fmla="*/ 1935696 h 1999290"/>
              <a:gd name="connsiteX22" fmla="*/ 202274 w 555597"/>
              <a:gd name="connsiteY22" fmla="*/ 1929911 h 1999290"/>
              <a:gd name="connsiteX23" fmla="*/ 197448 w 555597"/>
              <a:gd name="connsiteY23" fmla="*/ 1925621 h 1999290"/>
              <a:gd name="connsiteX24" fmla="*/ 169099 w 555597"/>
              <a:gd name="connsiteY24" fmla="*/ 1903786 h 1999290"/>
              <a:gd name="connsiteX25" fmla="*/ 92344 w 555597"/>
              <a:gd name="connsiteY25" fmla="*/ 1925464 h 1999290"/>
              <a:gd name="connsiteX26" fmla="*/ 11266 w 555597"/>
              <a:gd name="connsiteY26" fmla="*/ 1895947 h 1999290"/>
              <a:gd name="connsiteX27" fmla="*/ 0 w 555597"/>
              <a:gd name="connsiteY27" fmla="*/ 1893933 h 199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55597" h="1999290">
                <a:moveTo>
                  <a:pt x="0" y="83880"/>
                </a:moveTo>
                <a:lnTo>
                  <a:pt x="49282" y="71215"/>
                </a:lnTo>
                <a:cubicBezTo>
                  <a:pt x="91656" y="63184"/>
                  <a:pt x="135655" y="58277"/>
                  <a:pt x="174397" y="45224"/>
                </a:cubicBezTo>
                <a:cubicBezTo>
                  <a:pt x="225837" y="94025"/>
                  <a:pt x="195077" y="47856"/>
                  <a:pt x="242049" y="54744"/>
                </a:cubicBezTo>
                <a:lnTo>
                  <a:pt x="326503" y="39434"/>
                </a:lnTo>
                <a:lnTo>
                  <a:pt x="343350" y="40491"/>
                </a:lnTo>
                <a:lnTo>
                  <a:pt x="349790" y="52348"/>
                </a:lnTo>
                <a:lnTo>
                  <a:pt x="355722" y="54552"/>
                </a:lnTo>
                <a:lnTo>
                  <a:pt x="374741" y="39676"/>
                </a:lnTo>
                <a:cubicBezTo>
                  <a:pt x="402796" y="31662"/>
                  <a:pt x="441033" y="50452"/>
                  <a:pt x="469664" y="48453"/>
                </a:cubicBezTo>
                <a:cubicBezTo>
                  <a:pt x="478380" y="29604"/>
                  <a:pt x="496522" y="19255"/>
                  <a:pt x="521607" y="10408"/>
                </a:cubicBezTo>
                <a:lnTo>
                  <a:pt x="555597" y="0"/>
                </a:lnTo>
                <a:lnTo>
                  <a:pt x="555597" y="1995494"/>
                </a:lnTo>
                <a:lnTo>
                  <a:pt x="537215" y="1991185"/>
                </a:lnTo>
                <a:cubicBezTo>
                  <a:pt x="514565" y="1988101"/>
                  <a:pt x="490837" y="1988688"/>
                  <a:pt x="479386" y="1992931"/>
                </a:cubicBezTo>
                <a:lnTo>
                  <a:pt x="462617" y="1999290"/>
                </a:lnTo>
                <a:lnTo>
                  <a:pt x="420522" y="1999290"/>
                </a:lnTo>
                <a:lnTo>
                  <a:pt x="382909" y="1988738"/>
                </a:lnTo>
                <a:cubicBezTo>
                  <a:pt x="350860" y="1976654"/>
                  <a:pt x="320299" y="1963332"/>
                  <a:pt x="295360" y="1977122"/>
                </a:cubicBezTo>
                <a:cubicBezTo>
                  <a:pt x="281004" y="1978006"/>
                  <a:pt x="268406" y="1975325"/>
                  <a:pt x="256969" y="1970444"/>
                </a:cubicBezTo>
                <a:lnTo>
                  <a:pt x="227096" y="1951548"/>
                </a:lnTo>
                <a:lnTo>
                  <a:pt x="222890" y="1935696"/>
                </a:lnTo>
                <a:lnTo>
                  <a:pt x="202274" y="1929911"/>
                </a:lnTo>
                <a:lnTo>
                  <a:pt x="197448" y="1925621"/>
                </a:lnTo>
                <a:cubicBezTo>
                  <a:pt x="188240" y="1917376"/>
                  <a:pt x="178991" y="1909643"/>
                  <a:pt x="169099" y="1903786"/>
                </a:cubicBezTo>
                <a:cubicBezTo>
                  <a:pt x="158518" y="1969055"/>
                  <a:pt x="83191" y="1864739"/>
                  <a:pt x="92344" y="1925464"/>
                </a:cubicBezTo>
                <a:cubicBezTo>
                  <a:pt x="36140" y="1904645"/>
                  <a:pt x="59596" y="1967908"/>
                  <a:pt x="11266" y="1895947"/>
                </a:cubicBezTo>
                <a:lnTo>
                  <a:pt x="0" y="1893933"/>
                </a:lnTo>
                <a:close/>
              </a:path>
            </a:pathLst>
          </a:custGeom>
          <a:blipFill dpi="0" rotWithShape="1">
            <a:blip r:embed="rId4">
              <a:alphaModFix amt="84000"/>
            </a:blip>
            <a:srcRect/>
            <a:tile tx="0" ty="0" sx="100000" sy="100000" flip="none" algn="tl"/>
          </a:blipFill>
          <a:ln>
            <a:noFill/>
          </a:ln>
          <a:effectLst>
            <a:outerShdw blurRad="63500" dist="12700" dir="8100000" algn="tr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3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FCDB90-252A-4C33-9D37-81BDFD5DB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6CC3A3-A5CD-6D96-3AEF-D06416F62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150189"/>
            <a:ext cx="5227320" cy="4516249"/>
          </a:xfrm>
        </p:spPr>
        <p:txBody>
          <a:bodyPr anchor="t">
            <a:normAutofit/>
          </a:bodyPr>
          <a:lstStyle/>
          <a:p>
            <a:r>
              <a:rPr lang="da-DK" sz="5400"/>
              <a:t>Interesseret?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97C31-D2AA-44C4-8CDC-69CB56363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48428AA-7B10-4310-8CA1-17408F32D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7063A63F-C6AF-4F45-B662-D8FB171A53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78E6BC31-771B-4180-98C4-CDCF454D44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BA0A72-5F05-4F9D-B894-046925FAF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4A8A115-DF8A-7E63-4A92-2AE4C54874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658663"/>
              </p:ext>
            </p:extLst>
          </p:nvPr>
        </p:nvGraphicFramePr>
        <p:xfrm>
          <a:off x="6584830" y="826556"/>
          <a:ext cx="4921370" cy="5345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6102346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AnalogousFromDarkSeedLeftStep">
      <a:dk1>
        <a:srgbClr val="000000"/>
      </a:dk1>
      <a:lt1>
        <a:srgbClr val="FFFFFF"/>
      </a:lt1>
      <a:dk2>
        <a:srgbClr val="412E24"/>
      </a:dk2>
      <a:lt2>
        <a:srgbClr val="E8E2E8"/>
      </a:lt2>
      <a:accent1>
        <a:srgbClr val="47B547"/>
      </a:accent1>
      <a:accent2>
        <a:srgbClr val="6CB13B"/>
      </a:accent2>
      <a:accent3>
        <a:srgbClr val="98A942"/>
      </a:accent3>
      <a:accent4>
        <a:srgbClr val="B1933B"/>
      </a:accent4>
      <a:accent5>
        <a:srgbClr val="C3744D"/>
      </a:accent5>
      <a:accent6>
        <a:srgbClr val="B13B45"/>
      </a:accent6>
      <a:hlink>
        <a:srgbClr val="AF743A"/>
      </a:hlink>
      <a:folHlink>
        <a:srgbClr val="7F7F7F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eetscapeVTI" id="{B20F88EA-96D0-4E96-9207-A1488DAC5867}" vid="{3F7E5CFE-E584-4E58-A75E-141AC45B14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266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Consolas</vt:lpstr>
      <vt:lpstr>Franklin Gothic Heavy</vt:lpstr>
      <vt:lpstr>Wingdings</vt:lpstr>
      <vt:lpstr>StreetscapeVTI</vt:lpstr>
      <vt:lpstr>SprogCoaching</vt:lpstr>
      <vt:lpstr>Hvad er sprogcoaching?</vt:lpstr>
      <vt:lpstr>Målet med SprogCoaching</vt:lpstr>
      <vt:lpstr>Jeres sproglige fitnesscenter</vt:lpstr>
      <vt:lpstr>SprogCoaching – skal jeg nu bruge tid på det?</vt:lpstr>
      <vt:lpstr>Interesseret?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SprogCoaching</dc:title>
  <dc:creator>Christine Ruth Neckermann</dc:creator>
  <cp:lastModifiedBy>Christine Ruth Neckermann</cp:lastModifiedBy>
  <cp:revision>3</cp:revision>
  <dcterms:created xsi:type="dcterms:W3CDTF">2023-02-21T08:17:53Z</dcterms:created>
  <dcterms:modified xsi:type="dcterms:W3CDTF">2024-09-30T07:30:50Z</dcterms:modified>
</cp:coreProperties>
</file>