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2" r:id="rId8"/>
    <p:sldId id="263" r:id="rId9"/>
    <p:sldId id="270" r:id="rId10"/>
    <p:sldId id="271" r:id="rId11"/>
    <p:sldId id="272" r:id="rId12"/>
    <p:sldId id="265" r:id="rId13"/>
    <p:sldId id="264" r:id="rId14"/>
    <p:sldId id="267" r:id="rId15"/>
    <p:sldId id="266" r:id="rId16"/>
    <p:sldId id="268" r:id="rId17"/>
    <p:sldId id="295" r:id="rId18"/>
    <p:sldId id="313" r:id="rId19"/>
    <p:sldId id="302" r:id="rId20"/>
    <p:sldId id="301" r:id="rId21"/>
    <p:sldId id="291" r:id="rId22"/>
    <p:sldId id="274" r:id="rId23"/>
    <p:sldId id="287" r:id="rId24"/>
    <p:sldId id="288" r:id="rId25"/>
    <p:sldId id="277" r:id="rId26"/>
    <p:sldId id="275" r:id="rId27"/>
    <p:sldId id="276" r:id="rId28"/>
    <p:sldId id="278" r:id="rId29"/>
    <p:sldId id="279" r:id="rId30"/>
    <p:sldId id="280" r:id="rId31"/>
    <p:sldId id="282" r:id="rId32"/>
    <p:sldId id="281" r:id="rId33"/>
    <p:sldId id="283" r:id="rId34"/>
    <p:sldId id="284" r:id="rId35"/>
    <p:sldId id="285" r:id="rId36"/>
    <p:sldId id="286" r:id="rId37"/>
    <p:sldId id="289" r:id="rId38"/>
    <p:sldId id="290" r:id="rId39"/>
    <p:sldId id="300" r:id="rId40"/>
    <p:sldId id="296" r:id="rId41"/>
    <p:sldId id="298" r:id="rId42"/>
    <p:sldId id="297" r:id="rId43"/>
    <p:sldId id="293" r:id="rId44"/>
    <p:sldId id="292" r:id="rId45"/>
    <p:sldId id="294" r:id="rId46"/>
    <p:sldId id="303" r:id="rId47"/>
    <p:sldId id="304" r:id="rId48"/>
    <p:sldId id="305" r:id="rId49"/>
    <p:sldId id="306" r:id="rId50"/>
    <p:sldId id="307" r:id="rId51"/>
    <p:sldId id="308" r:id="rId52"/>
    <p:sldId id="309" r:id="rId53"/>
    <p:sldId id="311" r:id="rId54"/>
    <p:sldId id="310" r:id="rId55"/>
    <p:sldId id="269" r:id="rId56"/>
    <p:sldId id="273" r:id="rId57"/>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E7768C-2A54-4813-B83F-B3764C4B9F6F}" v="1" dt="2025-03-21T06:59:37.436"/>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4" d="100"/>
          <a:sy n="64" d="100"/>
        </p:scale>
        <p:origin x="74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tte Klejs Jørgensen" userId="4978c017-f7f0-4cbb-92d6-d85382b1f5af" providerId="ADAL" clId="{8BE7768C-2A54-4813-B83F-B3764C4B9F6F}"/>
    <pc:docChg chg="custSel addSld delSld modSld sldOrd">
      <pc:chgData name="Lotte Klejs Jørgensen" userId="4978c017-f7f0-4cbb-92d6-d85382b1f5af" providerId="ADAL" clId="{8BE7768C-2A54-4813-B83F-B3764C4B9F6F}" dt="2025-03-25T13:02:39.818" v="177" actId="20577"/>
      <pc:docMkLst>
        <pc:docMk/>
      </pc:docMkLst>
      <pc:sldChg chg="modSp mod">
        <pc:chgData name="Lotte Klejs Jørgensen" userId="4978c017-f7f0-4cbb-92d6-d85382b1f5af" providerId="ADAL" clId="{8BE7768C-2A54-4813-B83F-B3764C4B9F6F}" dt="2025-02-24T19:08:44.080" v="67" actId="20577"/>
        <pc:sldMkLst>
          <pc:docMk/>
          <pc:sldMk cId="1939110377" sldId="256"/>
        </pc:sldMkLst>
        <pc:spChg chg="mod">
          <ac:chgData name="Lotte Klejs Jørgensen" userId="4978c017-f7f0-4cbb-92d6-d85382b1f5af" providerId="ADAL" clId="{8BE7768C-2A54-4813-B83F-B3764C4B9F6F}" dt="2025-02-24T19:08:28.432" v="50" actId="20577"/>
          <ac:spMkLst>
            <pc:docMk/>
            <pc:sldMk cId="1939110377" sldId="256"/>
            <ac:spMk id="2" creationId="{B85914D5-6950-4307-3746-D6C97C9FF55A}"/>
          </ac:spMkLst>
        </pc:spChg>
        <pc:spChg chg="mod">
          <ac:chgData name="Lotte Klejs Jørgensen" userId="4978c017-f7f0-4cbb-92d6-d85382b1f5af" providerId="ADAL" clId="{8BE7768C-2A54-4813-B83F-B3764C4B9F6F}" dt="2025-02-24T19:08:44.080" v="67" actId="20577"/>
          <ac:spMkLst>
            <pc:docMk/>
            <pc:sldMk cId="1939110377" sldId="256"/>
            <ac:spMk id="3" creationId="{CA033EE6-7DD2-DBB9-D7A3-AAD46BF32CE9}"/>
          </ac:spMkLst>
        </pc:spChg>
      </pc:sldChg>
      <pc:sldChg chg="modSp mod">
        <pc:chgData name="Lotte Klejs Jørgensen" userId="4978c017-f7f0-4cbb-92d6-d85382b1f5af" providerId="ADAL" clId="{8BE7768C-2A54-4813-B83F-B3764C4B9F6F}" dt="2025-02-24T19:09:27.596" v="96" actId="5793"/>
        <pc:sldMkLst>
          <pc:docMk/>
          <pc:sldMk cId="3245843049" sldId="264"/>
        </pc:sldMkLst>
        <pc:spChg chg="mod">
          <ac:chgData name="Lotte Klejs Jørgensen" userId="4978c017-f7f0-4cbb-92d6-d85382b1f5af" providerId="ADAL" clId="{8BE7768C-2A54-4813-B83F-B3764C4B9F6F}" dt="2025-02-24T19:09:27.596" v="96" actId="5793"/>
          <ac:spMkLst>
            <pc:docMk/>
            <pc:sldMk cId="3245843049" sldId="264"/>
            <ac:spMk id="3" creationId="{9DB8717E-3870-07C8-7B50-F8D116EC0364}"/>
          </ac:spMkLst>
        </pc:spChg>
      </pc:sldChg>
      <pc:sldChg chg="modSp mod ord">
        <pc:chgData name="Lotte Klejs Jørgensen" userId="4978c017-f7f0-4cbb-92d6-d85382b1f5af" providerId="ADAL" clId="{8BE7768C-2A54-4813-B83F-B3764C4B9F6F}" dt="2025-02-27T11:35:42.345" v="163" actId="20577"/>
        <pc:sldMkLst>
          <pc:docMk/>
          <pc:sldMk cId="3738465445" sldId="267"/>
        </pc:sldMkLst>
        <pc:spChg chg="mod">
          <ac:chgData name="Lotte Klejs Jørgensen" userId="4978c017-f7f0-4cbb-92d6-d85382b1f5af" providerId="ADAL" clId="{8BE7768C-2A54-4813-B83F-B3764C4B9F6F}" dt="2025-02-27T11:35:42.345" v="163" actId="20577"/>
          <ac:spMkLst>
            <pc:docMk/>
            <pc:sldMk cId="3738465445" sldId="267"/>
            <ac:spMk id="2" creationId="{096954DA-7A03-D6C4-3D92-E504CD0413C2}"/>
          </ac:spMkLst>
        </pc:spChg>
      </pc:sldChg>
      <pc:sldChg chg="modSp mod">
        <pc:chgData name="Lotte Klejs Jørgensen" userId="4978c017-f7f0-4cbb-92d6-d85382b1f5af" providerId="ADAL" clId="{8BE7768C-2A54-4813-B83F-B3764C4B9F6F}" dt="2025-03-25T13:02:39.818" v="177" actId="20577"/>
        <pc:sldMkLst>
          <pc:docMk/>
          <pc:sldMk cId="2637227365" sldId="285"/>
        </pc:sldMkLst>
        <pc:spChg chg="mod">
          <ac:chgData name="Lotte Klejs Jørgensen" userId="4978c017-f7f0-4cbb-92d6-d85382b1f5af" providerId="ADAL" clId="{8BE7768C-2A54-4813-B83F-B3764C4B9F6F}" dt="2025-03-25T13:02:39.818" v="177" actId="20577"/>
          <ac:spMkLst>
            <pc:docMk/>
            <pc:sldMk cId="2637227365" sldId="285"/>
            <ac:spMk id="3" creationId="{97781C33-81D4-DF5F-8940-7163B5545740}"/>
          </ac:spMkLst>
        </pc:spChg>
      </pc:sldChg>
      <pc:sldChg chg="ord">
        <pc:chgData name="Lotte Klejs Jørgensen" userId="4978c017-f7f0-4cbb-92d6-d85382b1f5af" providerId="ADAL" clId="{8BE7768C-2A54-4813-B83F-B3764C4B9F6F}" dt="2025-03-21T06:57:39.803" v="165"/>
        <pc:sldMkLst>
          <pc:docMk/>
          <pc:sldMk cId="4105725887" sldId="302"/>
        </pc:sldMkLst>
      </pc:sldChg>
      <pc:sldChg chg="new del">
        <pc:chgData name="Lotte Klejs Jørgensen" userId="4978c017-f7f0-4cbb-92d6-d85382b1f5af" providerId="ADAL" clId="{8BE7768C-2A54-4813-B83F-B3764C4B9F6F}" dt="2025-03-21T06:59:40.964" v="168" actId="2696"/>
        <pc:sldMkLst>
          <pc:docMk/>
          <pc:sldMk cId="2314216814" sldId="312"/>
        </pc:sldMkLst>
      </pc:sldChg>
      <pc:sldChg chg="add">
        <pc:chgData name="Lotte Klejs Jørgensen" userId="4978c017-f7f0-4cbb-92d6-d85382b1f5af" providerId="ADAL" clId="{8BE7768C-2A54-4813-B83F-B3764C4B9F6F}" dt="2025-03-21T06:59:37.436" v="167"/>
        <pc:sldMkLst>
          <pc:docMk/>
          <pc:sldMk cId="1203147578" sldId="313"/>
        </pc:sldMkLst>
      </pc:sldChg>
    </pc:docChg>
  </pc:docChgLst>
  <pc:docChgLst>
    <pc:chgData name="Lotte Klejs Jørgensen" userId="4978c017-f7f0-4cbb-92d6-d85382b1f5af" providerId="ADAL" clId="{32DD584A-E0E0-4229-A5D7-EF5BF4004AE4}"/>
    <pc:docChg chg="modSld">
      <pc:chgData name="Lotte Klejs Jørgensen" userId="4978c017-f7f0-4cbb-92d6-d85382b1f5af" providerId="ADAL" clId="{32DD584A-E0E0-4229-A5D7-EF5BF4004AE4}" dt="2024-11-07T10:44:55.599" v="1" actId="20577"/>
      <pc:docMkLst>
        <pc:docMk/>
      </pc:docMkLst>
      <pc:sldChg chg="modSp mod">
        <pc:chgData name="Lotte Klejs Jørgensen" userId="4978c017-f7f0-4cbb-92d6-d85382b1f5af" providerId="ADAL" clId="{32DD584A-E0E0-4229-A5D7-EF5BF4004AE4}" dt="2024-11-07T10:44:55.599" v="1" actId="20577"/>
        <pc:sldMkLst>
          <pc:docMk/>
          <pc:sldMk cId="3245843049" sldId="264"/>
        </pc:sldMkLst>
      </pc:sldChg>
    </pc:docChg>
  </pc:docChgLst>
  <pc:docChgLst>
    <pc:chgData name="Lotte Klejs Jørgensen" userId="4978c017-f7f0-4cbb-92d6-d85382b1f5af" providerId="ADAL" clId="{E67B1569-AEC2-477C-90AD-FE9A55821D24}"/>
    <pc:docChg chg="custSel addSld modSld sldOrd">
      <pc:chgData name="Lotte Klejs Jørgensen" userId="4978c017-f7f0-4cbb-92d6-d85382b1f5af" providerId="ADAL" clId="{E67B1569-AEC2-477C-90AD-FE9A55821D24}" dt="2024-03-05T09:01:23.685" v="1152" actId="20577"/>
      <pc:docMkLst>
        <pc:docMk/>
      </pc:docMkLst>
      <pc:sldChg chg="modSp mod">
        <pc:chgData name="Lotte Klejs Jørgensen" userId="4978c017-f7f0-4cbb-92d6-d85382b1f5af" providerId="ADAL" clId="{E67B1569-AEC2-477C-90AD-FE9A55821D24}" dt="2024-02-20T12:33:16.457" v="94" actId="20577"/>
        <pc:sldMkLst>
          <pc:docMk/>
          <pc:sldMk cId="1815245935" sldId="260"/>
        </pc:sldMkLst>
      </pc:sldChg>
      <pc:sldChg chg="ord">
        <pc:chgData name="Lotte Klejs Jørgensen" userId="4978c017-f7f0-4cbb-92d6-d85382b1f5af" providerId="ADAL" clId="{E67B1569-AEC2-477C-90AD-FE9A55821D24}" dt="2024-02-20T12:35:24.809" v="97"/>
        <pc:sldMkLst>
          <pc:docMk/>
          <pc:sldMk cId="1463740877" sldId="263"/>
        </pc:sldMkLst>
      </pc:sldChg>
      <pc:sldChg chg="addSp modSp mod setBg">
        <pc:chgData name="Lotte Klejs Jørgensen" userId="4978c017-f7f0-4cbb-92d6-d85382b1f5af" providerId="ADAL" clId="{E67B1569-AEC2-477C-90AD-FE9A55821D24}" dt="2024-02-20T12:39:59.442" v="542" actId="26606"/>
        <pc:sldMkLst>
          <pc:docMk/>
          <pc:sldMk cId="3245843049" sldId="264"/>
        </pc:sldMkLst>
      </pc:sldChg>
      <pc:sldChg chg="addSp modSp new mod setBg">
        <pc:chgData name="Lotte Klejs Jørgensen" userId="4978c017-f7f0-4cbb-92d6-d85382b1f5af" providerId="ADAL" clId="{E67B1569-AEC2-477C-90AD-FE9A55821D24}" dt="2024-03-05T09:01:23.685" v="1152" actId="20577"/>
        <pc:sldMkLst>
          <pc:docMk/>
          <pc:sldMk cId="657652898" sldId="265"/>
        </pc:sldMkLst>
      </pc:sldChg>
      <pc:sldChg chg="modSp new mod">
        <pc:chgData name="Lotte Klejs Jørgensen" userId="4978c017-f7f0-4cbb-92d6-d85382b1f5af" providerId="ADAL" clId="{E67B1569-AEC2-477C-90AD-FE9A55821D24}" dt="2024-02-20T12:48:22.953" v="621" actId="20577"/>
        <pc:sldMkLst>
          <pc:docMk/>
          <pc:sldMk cId="59789318" sldId="266"/>
        </pc:sldMkLst>
      </pc:sldChg>
      <pc:sldChg chg="modSp new mod">
        <pc:chgData name="Lotte Klejs Jørgensen" userId="4978c017-f7f0-4cbb-92d6-d85382b1f5af" providerId="ADAL" clId="{E67B1569-AEC2-477C-90AD-FE9A55821D24}" dt="2024-02-20T13:43:39.840" v="641" actId="20577"/>
        <pc:sldMkLst>
          <pc:docMk/>
          <pc:sldMk cId="3738465445" sldId="267"/>
        </pc:sldMkLst>
      </pc:sldChg>
      <pc:sldChg chg="modSp new mod">
        <pc:chgData name="Lotte Klejs Jørgensen" userId="4978c017-f7f0-4cbb-92d6-d85382b1f5af" providerId="ADAL" clId="{E67B1569-AEC2-477C-90AD-FE9A55821D24}" dt="2024-02-20T13:43:50.389" v="669" actId="20577"/>
        <pc:sldMkLst>
          <pc:docMk/>
          <pc:sldMk cId="2884261103" sldId="268"/>
        </pc:sldMkLst>
      </pc:sldChg>
      <pc:sldChg chg="modSp new mod">
        <pc:chgData name="Lotte Klejs Jørgensen" userId="4978c017-f7f0-4cbb-92d6-d85382b1f5af" providerId="ADAL" clId="{E67B1569-AEC2-477C-90AD-FE9A55821D24}" dt="2024-03-05T08:58:52.021" v="1151" actId="20577"/>
        <pc:sldMkLst>
          <pc:docMk/>
          <pc:sldMk cId="1065021450" sldId="269"/>
        </pc:sldMkLst>
      </pc:sldChg>
      <pc:sldChg chg="modSp new mod">
        <pc:chgData name="Lotte Klejs Jørgensen" userId="4978c017-f7f0-4cbb-92d6-d85382b1f5af" providerId="ADAL" clId="{E67B1569-AEC2-477C-90AD-FE9A55821D24}" dt="2024-02-21T08:02:07.672" v="761" actId="403"/>
        <pc:sldMkLst>
          <pc:docMk/>
          <pc:sldMk cId="1605450141" sldId="270"/>
        </pc:sldMkLst>
      </pc:sldChg>
      <pc:sldChg chg="addSp modSp new mod">
        <pc:chgData name="Lotte Klejs Jørgensen" userId="4978c017-f7f0-4cbb-92d6-d85382b1f5af" providerId="ADAL" clId="{E67B1569-AEC2-477C-90AD-FE9A55821D24}" dt="2024-02-21T08:06:22.030" v="797" actId="1076"/>
        <pc:sldMkLst>
          <pc:docMk/>
          <pc:sldMk cId="3292379005" sldId="271"/>
        </pc:sldMkLst>
      </pc:sldChg>
      <pc:sldChg chg="addSp delSp modSp new mod">
        <pc:chgData name="Lotte Klejs Jørgensen" userId="4978c017-f7f0-4cbb-92d6-d85382b1f5af" providerId="ADAL" clId="{E67B1569-AEC2-477C-90AD-FE9A55821D24}" dt="2024-02-21T08:07:43.968" v="799" actId="22"/>
        <pc:sldMkLst>
          <pc:docMk/>
          <pc:sldMk cId="1942791432" sldId="272"/>
        </pc:sldMkLst>
      </pc:sldChg>
      <pc:sldChg chg="modSp new mod">
        <pc:chgData name="Lotte Klejs Jørgensen" userId="4978c017-f7f0-4cbb-92d6-d85382b1f5af" providerId="ADAL" clId="{E67B1569-AEC2-477C-90AD-FE9A55821D24}" dt="2024-02-27T08:56:32.053" v="835" actId="5793"/>
        <pc:sldMkLst>
          <pc:docMk/>
          <pc:sldMk cId="2640811745" sldId="273"/>
        </pc:sldMkLst>
      </pc:sldChg>
    </pc:docChg>
  </pc:docChgLst>
  <pc:docChgLst>
    <pc:chgData name="Lotte Klejs Jørgensen" userId="4978c017-f7f0-4cbb-92d6-d85382b1f5af" providerId="ADAL" clId="{071614FC-AB5B-4A76-8931-621C39B5CE0E}"/>
    <pc:docChg chg="undo custSel addSld delSld modSld sldOrd">
      <pc:chgData name="Lotte Klejs Jørgensen" userId="4978c017-f7f0-4cbb-92d6-d85382b1f5af" providerId="ADAL" clId="{071614FC-AB5B-4A76-8931-621C39B5CE0E}" dt="2024-04-23T05:06:09.584" v="6198" actId="1076"/>
      <pc:docMkLst>
        <pc:docMk/>
      </pc:docMkLst>
      <pc:sldChg chg="modSp mod">
        <pc:chgData name="Lotte Klejs Jørgensen" userId="4978c017-f7f0-4cbb-92d6-d85382b1f5af" providerId="ADAL" clId="{071614FC-AB5B-4A76-8931-621C39B5CE0E}" dt="2024-04-01T18:58:48.047" v="39" actId="20577"/>
        <pc:sldMkLst>
          <pc:docMk/>
          <pc:sldMk cId="1939110377" sldId="256"/>
        </pc:sldMkLst>
      </pc:sldChg>
      <pc:sldChg chg="modSp mod">
        <pc:chgData name="Lotte Klejs Jørgensen" userId="4978c017-f7f0-4cbb-92d6-d85382b1f5af" providerId="ADAL" clId="{071614FC-AB5B-4A76-8931-621C39B5CE0E}" dt="2024-04-03T10:26:24.926" v="4110" actId="21"/>
        <pc:sldMkLst>
          <pc:docMk/>
          <pc:sldMk cId="1065021450" sldId="269"/>
        </pc:sldMkLst>
      </pc:sldChg>
      <pc:sldChg chg="modSp mod">
        <pc:chgData name="Lotte Klejs Jørgensen" userId="4978c017-f7f0-4cbb-92d6-d85382b1f5af" providerId="ADAL" clId="{071614FC-AB5B-4A76-8931-621C39B5CE0E}" dt="2024-04-02T10:18:05.168" v="3303"/>
        <pc:sldMkLst>
          <pc:docMk/>
          <pc:sldMk cId="1605450141" sldId="270"/>
        </pc:sldMkLst>
      </pc:sldChg>
      <pc:sldChg chg="delSp modSp mod">
        <pc:chgData name="Lotte Klejs Jørgensen" userId="4978c017-f7f0-4cbb-92d6-d85382b1f5af" providerId="ADAL" clId="{071614FC-AB5B-4A76-8931-621C39B5CE0E}" dt="2024-04-02T10:26:39.425" v="3311" actId="1076"/>
        <pc:sldMkLst>
          <pc:docMk/>
          <pc:sldMk cId="3292379005" sldId="271"/>
        </pc:sldMkLst>
      </pc:sldChg>
      <pc:sldChg chg="modSp mod">
        <pc:chgData name="Lotte Klejs Jørgensen" userId="4978c017-f7f0-4cbb-92d6-d85382b1f5af" providerId="ADAL" clId="{071614FC-AB5B-4A76-8931-621C39B5CE0E}" dt="2024-04-02T10:26:52.684" v="3314" actId="1076"/>
        <pc:sldMkLst>
          <pc:docMk/>
          <pc:sldMk cId="1942791432" sldId="272"/>
        </pc:sldMkLst>
      </pc:sldChg>
      <pc:sldChg chg="addSp delSp modSp new mod">
        <pc:chgData name="Lotte Klejs Jørgensen" userId="4978c017-f7f0-4cbb-92d6-d85382b1f5af" providerId="ADAL" clId="{071614FC-AB5B-4A76-8931-621C39B5CE0E}" dt="2024-04-01T19:20:44.892" v="92" actId="404"/>
        <pc:sldMkLst>
          <pc:docMk/>
          <pc:sldMk cId="1647551156" sldId="274"/>
        </pc:sldMkLst>
      </pc:sldChg>
      <pc:sldChg chg="addSp delSp modSp new mod setBg">
        <pc:chgData name="Lotte Klejs Jørgensen" userId="4978c017-f7f0-4cbb-92d6-d85382b1f5af" providerId="ADAL" clId="{071614FC-AB5B-4A76-8931-621C39B5CE0E}" dt="2024-04-01T19:24:42.491" v="98" actId="26606"/>
        <pc:sldMkLst>
          <pc:docMk/>
          <pc:sldMk cId="3745710138" sldId="275"/>
        </pc:sldMkLst>
      </pc:sldChg>
      <pc:sldChg chg="modSp new mod">
        <pc:chgData name="Lotte Klejs Jørgensen" userId="4978c017-f7f0-4cbb-92d6-d85382b1f5af" providerId="ADAL" clId="{071614FC-AB5B-4A76-8931-621C39B5CE0E}" dt="2024-04-01T19:38:13.605" v="819" actId="114"/>
        <pc:sldMkLst>
          <pc:docMk/>
          <pc:sldMk cId="1160968091" sldId="276"/>
        </pc:sldMkLst>
      </pc:sldChg>
      <pc:sldChg chg="modSp new mod">
        <pc:chgData name="Lotte Klejs Jørgensen" userId="4978c017-f7f0-4cbb-92d6-d85382b1f5af" providerId="ADAL" clId="{071614FC-AB5B-4A76-8931-621C39B5CE0E}" dt="2024-04-01T19:29:09.948" v="533" actId="403"/>
        <pc:sldMkLst>
          <pc:docMk/>
          <pc:sldMk cId="3861088917" sldId="277"/>
        </pc:sldMkLst>
      </pc:sldChg>
      <pc:sldChg chg="modSp new mod">
        <pc:chgData name="Lotte Klejs Jørgensen" userId="4978c017-f7f0-4cbb-92d6-d85382b1f5af" providerId="ADAL" clId="{071614FC-AB5B-4A76-8931-621C39B5CE0E}" dt="2024-04-01T19:39:18.634" v="906" actId="20577"/>
        <pc:sldMkLst>
          <pc:docMk/>
          <pc:sldMk cId="751327442" sldId="278"/>
        </pc:sldMkLst>
      </pc:sldChg>
      <pc:sldChg chg="modSp new mod">
        <pc:chgData name="Lotte Klejs Jørgensen" userId="4978c017-f7f0-4cbb-92d6-d85382b1f5af" providerId="ADAL" clId="{071614FC-AB5B-4A76-8931-621C39B5CE0E}" dt="2024-04-01T19:40:28.006" v="1028" actId="20577"/>
        <pc:sldMkLst>
          <pc:docMk/>
          <pc:sldMk cId="2453334612" sldId="279"/>
        </pc:sldMkLst>
      </pc:sldChg>
      <pc:sldChg chg="modSp new mod">
        <pc:chgData name="Lotte Klejs Jørgensen" userId="4978c017-f7f0-4cbb-92d6-d85382b1f5af" providerId="ADAL" clId="{071614FC-AB5B-4A76-8931-621C39B5CE0E}" dt="2024-04-01T19:42:36.843" v="1326" actId="20577"/>
        <pc:sldMkLst>
          <pc:docMk/>
          <pc:sldMk cId="3179490664" sldId="280"/>
        </pc:sldMkLst>
      </pc:sldChg>
      <pc:sldChg chg="modSp new mod">
        <pc:chgData name="Lotte Klejs Jørgensen" userId="4978c017-f7f0-4cbb-92d6-d85382b1f5af" providerId="ADAL" clId="{071614FC-AB5B-4A76-8931-621C39B5CE0E}" dt="2024-04-01T19:45:09.809" v="1530" actId="20577"/>
        <pc:sldMkLst>
          <pc:docMk/>
          <pc:sldMk cId="1472282774" sldId="281"/>
        </pc:sldMkLst>
      </pc:sldChg>
      <pc:sldChg chg="modSp new mod">
        <pc:chgData name="Lotte Klejs Jørgensen" userId="4978c017-f7f0-4cbb-92d6-d85382b1f5af" providerId="ADAL" clId="{071614FC-AB5B-4A76-8931-621C39B5CE0E}" dt="2024-04-01T19:44:14.632" v="1425" actId="403"/>
        <pc:sldMkLst>
          <pc:docMk/>
          <pc:sldMk cId="1208432826" sldId="282"/>
        </pc:sldMkLst>
      </pc:sldChg>
      <pc:sldChg chg="modSp new mod">
        <pc:chgData name="Lotte Klejs Jørgensen" userId="4978c017-f7f0-4cbb-92d6-d85382b1f5af" providerId="ADAL" clId="{071614FC-AB5B-4A76-8931-621C39B5CE0E}" dt="2024-04-01T19:46:21.308" v="1711" actId="20577"/>
        <pc:sldMkLst>
          <pc:docMk/>
          <pc:sldMk cId="77466252" sldId="283"/>
        </pc:sldMkLst>
      </pc:sldChg>
      <pc:sldChg chg="modSp new mod">
        <pc:chgData name="Lotte Klejs Jørgensen" userId="4978c017-f7f0-4cbb-92d6-d85382b1f5af" providerId="ADAL" clId="{071614FC-AB5B-4A76-8931-621C39B5CE0E}" dt="2024-04-01T19:46:52.328" v="1761" actId="5793"/>
        <pc:sldMkLst>
          <pc:docMk/>
          <pc:sldMk cId="3347845409" sldId="284"/>
        </pc:sldMkLst>
      </pc:sldChg>
      <pc:sldChg chg="modSp new mod">
        <pc:chgData name="Lotte Klejs Jørgensen" userId="4978c017-f7f0-4cbb-92d6-d85382b1f5af" providerId="ADAL" clId="{071614FC-AB5B-4A76-8931-621C39B5CE0E}" dt="2024-04-01T19:56:52.280" v="1809"/>
        <pc:sldMkLst>
          <pc:docMk/>
          <pc:sldMk cId="2637227365" sldId="285"/>
        </pc:sldMkLst>
      </pc:sldChg>
      <pc:sldChg chg="modSp new mod">
        <pc:chgData name="Lotte Klejs Jørgensen" userId="4978c017-f7f0-4cbb-92d6-d85382b1f5af" providerId="ADAL" clId="{071614FC-AB5B-4A76-8931-621C39B5CE0E}" dt="2024-04-01T19:57:24.120" v="1822" actId="20577"/>
        <pc:sldMkLst>
          <pc:docMk/>
          <pc:sldMk cId="3049432639" sldId="286"/>
        </pc:sldMkLst>
      </pc:sldChg>
      <pc:sldChg chg="modSp new mod ord">
        <pc:chgData name="Lotte Klejs Jørgensen" userId="4978c017-f7f0-4cbb-92d6-d85382b1f5af" providerId="ADAL" clId="{071614FC-AB5B-4A76-8931-621C39B5CE0E}" dt="2024-04-01T20:02:11.138" v="2289"/>
        <pc:sldMkLst>
          <pc:docMk/>
          <pc:sldMk cId="1938511967" sldId="287"/>
        </pc:sldMkLst>
      </pc:sldChg>
      <pc:sldChg chg="addSp delSp modSp new mod ord setBg">
        <pc:chgData name="Lotte Klejs Jørgensen" userId="4978c017-f7f0-4cbb-92d6-d85382b1f5af" providerId="ADAL" clId="{071614FC-AB5B-4A76-8931-621C39B5CE0E}" dt="2024-04-01T20:02:22.825" v="2291"/>
        <pc:sldMkLst>
          <pc:docMk/>
          <pc:sldMk cId="217474986" sldId="288"/>
        </pc:sldMkLst>
      </pc:sldChg>
      <pc:sldChg chg="addSp delSp modSp new mod">
        <pc:chgData name="Lotte Klejs Jørgensen" userId="4978c017-f7f0-4cbb-92d6-d85382b1f5af" providerId="ADAL" clId="{071614FC-AB5B-4A76-8931-621C39B5CE0E}" dt="2024-04-03T10:00:51.328" v="3479" actId="20577"/>
        <pc:sldMkLst>
          <pc:docMk/>
          <pc:sldMk cId="483687455" sldId="289"/>
        </pc:sldMkLst>
      </pc:sldChg>
      <pc:sldChg chg="modSp new mod">
        <pc:chgData name="Lotte Klejs Jørgensen" userId="4978c017-f7f0-4cbb-92d6-d85382b1f5af" providerId="ADAL" clId="{071614FC-AB5B-4A76-8931-621C39B5CE0E}" dt="2024-04-01T20:05:56.647" v="2375" actId="5793"/>
        <pc:sldMkLst>
          <pc:docMk/>
          <pc:sldMk cId="4182947624" sldId="290"/>
        </pc:sldMkLst>
      </pc:sldChg>
      <pc:sldChg chg="modSp new mod ord">
        <pc:chgData name="Lotte Klejs Jørgensen" userId="4978c017-f7f0-4cbb-92d6-d85382b1f5af" providerId="ADAL" clId="{071614FC-AB5B-4A76-8931-621C39B5CE0E}" dt="2024-04-02T07:40:32.718" v="2749" actId="20577"/>
        <pc:sldMkLst>
          <pc:docMk/>
          <pc:sldMk cId="2100201182" sldId="291"/>
        </pc:sldMkLst>
      </pc:sldChg>
      <pc:sldChg chg="addSp modSp new mod ord setBg">
        <pc:chgData name="Lotte Klejs Jørgensen" userId="4978c017-f7f0-4cbb-92d6-d85382b1f5af" providerId="ADAL" clId="{071614FC-AB5B-4A76-8931-621C39B5CE0E}" dt="2024-04-04T11:34:48.524" v="5121"/>
        <pc:sldMkLst>
          <pc:docMk/>
          <pc:sldMk cId="3255630712" sldId="292"/>
        </pc:sldMkLst>
      </pc:sldChg>
      <pc:sldChg chg="addSp modSp new mod setBg">
        <pc:chgData name="Lotte Klejs Jørgensen" userId="4978c017-f7f0-4cbb-92d6-d85382b1f5af" providerId="ADAL" clId="{071614FC-AB5B-4A76-8931-621C39B5CE0E}" dt="2024-04-03T10:24:24.817" v="4031" actId="26606"/>
        <pc:sldMkLst>
          <pc:docMk/>
          <pc:sldMk cId="3914252266" sldId="293"/>
        </pc:sldMkLst>
      </pc:sldChg>
      <pc:sldChg chg="modSp new mod">
        <pc:chgData name="Lotte Klejs Jørgensen" userId="4978c017-f7f0-4cbb-92d6-d85382b1f5af" providerId="ADAL" clId="{071614FC-AB5B-4A76-8931-621C39B5CE0E}" dt="2024-04-04T05:54:19.212" v="4943" actId="20577"/>
        <pc:sldMkLst>
          <pc:docMk/>
          <pc:sldMk cId="3740179687" sldId="294"/>
        </pc:sldMkLst>
      </pc:sldChg>
      <pc:sldChg chg="addSp delSp modSp new mod setBg">
        <pc:chgData name="Lotte Klejs Jørgensen" userId="4978c017-f7f0-4cbb-92d6-d85382b1f5af" providerId="ADAL" clId="{071614FC-AB5B-4A76-8931-621C39B5CE0E}" dt="2024-04-04T07:33:35.867" v="5012" actId="26606"/>
        <pc:sldMkLst>
          <pc:docMk/>
          <pc:sldMk cId="3088196879" sldId="295"/>
        </pc:sldMkLst>
      </pc:sldChg>
      <pc:sldChg chg="modSp new add del mod">
        <pc:chgData name="Lotte Klejs Jørgensen" userId="4978c017-f7f0-4cbb-92d6-d85382b1f5af" providerId="ADAL" clId="{071614FC-AB5B-4A76-8931-621C39B5CE0E}" dt="2024-04-04T10:14:02.253" v="5115" actId="20577"/>
        <pc:sldMkLst>
          <pc:docMk/>
          <pc:sldMk cId="678319294" sldId="296"/>
        </pc:sldMkLst>
      </pc:sldChg>
      <pc:sldChg chg="addSp delSp modSp new mod setBg addAnim">
        <pc:chgData name="Lotte Klejs Jørgensen" userId="4978c017-f7f0-4cbb-92d6-d85382b1f5af" providerId="ADAL" clId="{071614FC-AB5B-4A76-8931-621C39B5CE0E}" dt="2024-04-03T10:22:37.492" v="3924" actId="20577"/>
        <pc:sldMkLst>
          <pc:docMk/>
          <pc:sldMk cId="1998624724" sldId="297"/>
        </pc:sldMkLst>
      </pc:sldChg>
      <pc:sldChg chg="addSp delSp modSp new mod ord setBg">
        <pc:chgData name="Lotte Klejs Jørgensen" userId="4978c017-f7f0-4cbb-92d6-d85382b1f5af" providerId="ADAL" clId="{071614FC-AB5B-4A76-8931-621C39B5CE0E}" dt="2024-04-04T10:14:48.815" v="5119"/>
        <pc:sldMkLst>
          <pc:docMk/>
          <pc:sldMk cId="248290895" sldId="298"/>
        </pc:sldMkLst>
      </pc:sldChg>
      <pc:sldChg chg="modSp new del mod">
        <pc:chgData name="Lotte Klejs Jørgensen" userId="4978c017-f7f0-4cbb-92d6-d85382b1f5af" providerId="ADAL" clId="{071614FC-AB5B-4A76-8931-621C39B5CE0E}" dt="2024-04-11T06:36:12.430" v="5694" actId="2696"/>
        <pc:sldMkLst>
          <pc:docMk/>
          <pc:sldMk cId="936370753" sldId="299"/>
        </pc:sldMkLst>
      </pc:sldChg>
      <pc:sldChg chg="modSp new mod">
        <pc:chgData name="Lotte Klejs Jørgensen" userId="4978c017-f7f0-4cbb-92d6-d85382b1f5af" providerId="ADAL" clId="{071614FC-AB5B-4A76-8931-621C39B5CE0E}" dt="2024-04-03T10:39:19.228" v="4637" actId="20577"/>
        <pc:sldMkLst>
          <pc:docMk/>
          <pc:sldMk cId="3811859023" sldId="300"/>
        </pc:sldMkLst>
      </pc:sldChg>
      <pc:sldChg chg="modSp new mod">
        <pc:chgData name="Lotte Klejs Jørgensen" userId="4978c017-f7f0-4cbb-92d6-d85382b1f5af" providerId="ADAL" clId="{071614FC-AB5B-4A76-8931-621C39B5CE0E}" dt="2024-04-04T05:45:55.493" v="4923" actId="20577"/>
        <pc:sldMkLst>
          <pc:docMk/>
          <pc:sldMk cId="2269125710" sldId="301"/>
        </pc:sldMkLst>
      </pc:sldChg>
      <pc:sldChg chg="addSp delSp modSp new mod setBg">
        <pc:chgData name="Lotte Klejs Jørgensen" userId="4978c017-f7f0-4cbb-92d6-d85382b1f5af" providerId="ADAL" clId="{071614FC-AB5B-4A76-8931-621C39B5CE0E}" dt="2024-04-04T06:04:25.290" v="5011" actId="14100"/>
        <pc:sldMkLst>
          <pc:docMk/>
          <pc:sldMk cId="4105725887" sldId="302"/>
        </pc:sldMkLst>
      </pc:sldChg>
      <pc:sldChg chg="modSp new mod">
        <pc:chgData name="Lotte Klejs Jørgensen" userId="4978c017-f7f0-4cbb-92d6-d85382b1f5af" providerId="ADAL" clId="{071614FC-AB5B-4A76-8931-621C39B5CE0E}" dt="2024-04-08T19:35:24.825" v="5575" actId="20577"/>
        <pc:sldMkLst>
          <pc:docMk/>
          <pc:sldMk cId="4159321679" sldId="303"/>
        </pc:sldMkLst>
      </pc:sldChg>
      <pc:sldChg chg="addSp delSp modSp new mod">
        <pc:chgData name="Lotte Klejs Jørgensen" userId="4978c017-f7f0-4cbb-92d6-d85382b1f5af" providerId="ADAL" clId="{071614FC-AB5B-4A76-8931-621C39B5CE0E}" dt="2024-04-23T05:06:09.584" v="6198" actId="1076"/>
        <pc:sldMkLst>
          <pc:docMk/>
          <pc:sldMk cId="2586221214" sldId="304"/>
        </pc:sldMkLst>
      </pc:sldChg>
      <pc:sldChg chg="modSp new mod">
        <pc:chgData name="Lotte Klejs Jørgensen" userId="4978c017-f7f0-4cbb-92d6-d85382b1f5af" providerId="ADAL" clId="{071614FC-AB5B-4A76-8931-621C39B5CE0E}" dt="2024-04-08T19:38:09.621" v="5613" actId="27636"/>
        <pc:sldMkLst>
          <pc:docMk/>
          <pc:sldMk cId="1347179890" sldId="305"/>
        </pc:sldMkLst>
      </pc:sldChg>
      <pc:sldChg chg="addSp delSp modSp new">
        <pc:chgData name="Lotte Klejs Jørgensen" userId="4978c017-f7f0-4cbb-92d6-d85382b1f5af" providerId="ADAL" clId="{071614FC-AB5B-4A76-8931-621C39B5CE0E}" dt="2024-04-08T19:39:53.664" v="5639" actId="5793"/>
        <pc:sldMkLst>
          <pc:docMk/>
          <pc:sldMk cId="1069311134" sldId="306"/>
        </pc:sldMkLst>
      </pc:sldChg>
      <pc:sldChg chg="addSp delSp modSp new mod">
        <pc:chgData name="Lotte Klejs Jørgensen" userId="4978c017-f7f0-4cbb-92d6-d85382b1f5af" providerId="ADAL" clId="{071614FC-AB5B-4A76-8931-621C39B5CE0E}" dt="2024-04-08T19:41:21.352" v="5674" actId="20577"/>
        <pc:sldMkLst>
          <pc:docMk/>
          <pc:sldMk cId="897136236" sldId="307"/>
        </pc:sldMkLst>
      </pc:sldChg>
      <pc:sldChg chg="addSp delSp modSp new mod">
        <pc:chgData name="Lotte Klejs Jørgensen" userId="4978c017-f7f0-4cbb-92d6-d85382b1f5af" providerId="ADAL" clId="{071614FC-AB5B-4A76-8931-621C39B5CE0E}" dt="2024-04-08T19:42:07.926" v="5693" actId="20577"/>
        <pc:sldMkLst>
          <pc:docMk/>
          <pc:sldMk cId="211334166" sldId="308"/>
        </pc:sldMkLst>
      </pc:sldChg>
      <pc:sldChg chg="modSp new mod">
        <pc:chgData name="Lotte Klejs Jørgensen" userId="4978c017-f7f0-4cbb-92d6-d85382b1f5af" providerId="ADAL" clId="{071614FC-AB5B-4A76-8931-621C39B5CE0E}" dt="2024-04-11T07:01:34.700" v="6137" actId="20577"/>
        <pc:sldMkLst>
          <pc:docMk/>
          <pc:sldMk cId="3201450060" sldId="309"/>
        </pc:sldMkLst>
      </pc:sldChg>
      <pc:sldChg chg="modSp new mod">
        <pc:chgData name="Lotte Klejs Jørgensen" userId="4978c017-f7f0-4cbb-92d6-d85382b1f5af" providerId="ADAL" clId="{071614FC-AB5B-4A76-8931-621C39B5CE0E}" dt="2024-04-11T06:38:22.752" v="5999" actId="20577"/>
        <pc:sldMkLst>
          <pc:docMk/>
          <pc:sldMk cId="3700933019" sldId="310"/>
        </pc:sldMkLst>
      </pc:sldChg>
      <pc:sldChg chg="modSp new mod">
        <pc:chgData name="Lotte Klejs Jørgensen" userId="4978c017-f7f0-4cbb-92d6-d85382b1f5af" providerId="ADAL" clId="{071614FC-AB5B-4A76-8931-621C39B5CE0E}" dt="2024-04-11T07:08:08.952" v="6197" actId="20577"/>
        <pc:sldMkLst>
          <pc:docMk/>
          <pc:sldMk cId="3190955143" sldId="31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9E189E-E400-6E9B-2D08-478033151DA0}"/>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F49FBA48-F052-1DFC-D5EA-D79AF50DC5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061618D1-A8CE-678A-7241-0152D7B2C068}"/>
              </a:ext>
            </a:extLst>
          </p:cNvPr>
          <p:cNvSpPr>
            <a:spLocks noGrp="1"/>
          </p:cNvSpPr>
          <p:nvPr>
            <p:ph type="dt" sz="half" idx="10"/>
          </p:nvPr>
        </p:nvSpPr>
        <p:spPr/>
        <p:txBody>
          <a:bodyPr/>
          <a:lstStyle/>
          <a:p>
            <a:fld id="{2F057DD2-9473-4B88-8A73-B24092292B63}" type="datetimeFigureOut">
              <a:rPr lang="da-DK" smtClean="0"/>
              <a:t>25-03-2025</a:t>
            </a:fld>
            <a:endParaRPr lang="da-DK"/>
          </a:p>
        </p:txBody>
      </p:sp>
      <p:sp>
        <p:nvSpPr>
          <p:cNvPr id="5" name="Pladsholder til sidefod 4">
            <a:extLst>
              <a:ext uri="{FF2B5EF4-FFF2-40B4-BE49-F238E27FC236}">
                <a16:creationId xmlns:a16="http://schemas.microsoft.com/office/drawing/2014/main" id="{9AEC534F-7DB7-2805-B862-63E521095DB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750756F-B76E-574F-32A0-720E98808D13}"/>
              </a:ext>
            </a:extLst>
          </p:cNvPr>
          <p:cNvSpPr>
            <a:spLocks noGrp="1"/>
          </p:cNvSpPr>
          <p:nvPr>
            <p:ph type="sldNum" sz="quarter" idx="12"/>
          </p:nvPr>
        </p:nvSpPr>
        <p:spPr/>
        <p:txBody>
          <a:bodyPr/>
          <a:lstStyle/>
          <a:p>
            <a:fld id="{3A0C4D6E-DA24-4725-B863-8DA828840F4F}" type="slidenum">
              <a:rPr lang="da-DK" smtClean="0"/>
              <a:t>‹nr.›</a:t>
            </a:fld>
            <a:endParaRPr lang="da-DK"/>
          </a:p>
        </p:txBody>
      </p:sp>
    </p:spTree>
    <p:extLst>
      <p:ext uri="{BB962C8B-B14F-4D97-AF65-F5344CB8AC3E}">
        <p14:creationId xmlns:p14="http://schemas.microsoft.com/office/powerpoint/2010/main" val="348726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82CC53-2846-3ED8-0C54-C461730655AC}"/>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31BA6820-FB4A-DA63-F1C0-8A24DF6B233B}"/>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A993C74-0842-5230-DCDF-57FD65F48997}"/>
              </a:ext>
            </a:extLst>
          </p:cNvPr>
          <p:cNvSpPr>
            <a:spLocks noGrp="1"/>
          </p:cNvSpPr>
          <p:nvPr>
            <p:ph type="dt" sz="half" idx="10"/>
          </p:nvPr>
        </p:nvSpPr>
        <p:spPr/>
        <p:txBody>
          <a:bodyPr/>
          <a:lstStyle/>
          <a:p>
            <a:fld id="{2F057DD2-9473-4B88-8A73-B24092292B63}" type="datetimeFigureOut">
              <a:rPr lang="da-DK" smtClean="0"/>
              <a:t>25-03-2025</a:t>
            </a:fld>
            <a:endParaRPr lang="da-DK"/>
          </a:p>
        </p:txBody>
      </p:sp>
      <p:sp>
        <p:nvSpPr>
          <p:cNvPr id="5" name="Pladsholder til sidefod 4">
            <a:extLst>
              <a:ext uri="{FF2B5EF4-FFF2-40B4-BE49-F238E27FC236}">
                <a16:creationId xmlns:a16="http://schemas.microsoft.com/office/drawing/2014/main" id="{8B01401E-FB4F-0D52-19A0-22F1C5D067F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D9A983A-98BD-6D5E-8180-F332711A2EF0}"/>
              </a:ext>
            </a:extLst>
          </p:cNvPr>
          <p:cNvSpPr>
            <a:spLocks noGrp="1"/>
          </p:cNvSpPr>
          <p:nvPr>
            <p:ph type="sldNum" sz="quarter" idx="12"/>
          </p:nvPr>
        </p:nvSpPr>
        <p:spPr/>
        <p:txBody>
          <a:bodyPr/>
          <a:lstStyle/>
          <a:p>
            <a:fld id="{3A0C4D6E-DA24-4725-B863-8DA828840F4F}" type="slidenum">
              <a:rPr lang="da-DK" smtClean="0"/>
              <a:t>‹nr.›</a:t>
            </a:fld>
            <a:endParaRPr lang="da-DK"/>
          </a:p>
        </p:txBody>
      </p:sp>
    </p:spTree>
    <p:extLst>
      <p:ext uri="{BB962C8B-B14F-4D97-AF65-F5344CB8AC3E}">
        <p14:creationId xmlns:p14="http://schemas.microsoft.com/office/powerpoint/2010/main" val="24733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162E2F-E2ED-7129-A796-D05BD6064162}"/>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D5985429-D520-E410-F42B-9ADD42F8DC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0E72CF85-D03F-3F07-5F93-1F0514DA840E}"/>
              </a:ext>
            </a:extLst>
          </p:cNvPr>
          <p:cNvSpPr>
            <a:spLocks noGrp="1"/>
          </p:cNvSpPr>
          <p:nvPr>
            <p:ph type="dt" sz="half" idx="10"/>
          </p:nvPr>
        </p:nvSpPr>
        <p:spPr/>
        <p:txBody>
          <a:bodyPr/>
          <a:lstStyle/>
          <a:p>
            <a:fld id="{2F057DD2-9473-4B88-8A73-B24092292B63}" type="datetimeFigureOut">
              <a:rPr lang="da-DK" smtClean="0"/>
              <a:t>25-03-2025</a:t>
            </a:fld>
            <a:endParaRPr lang="da-DK"/>
          </a:p>
        </p:txBody>
      </p:sp>
      <p:sp>
        <p:nvSpPr>
          <p:cNvPr id="5" name="Pladsholder til sidefod 4">
            <a:extLst>
              <a:ext uri="{FF2B5EF4-FFF2-40B4-BE49-F238E27FC236}">
                <a16:creationId xmlns:a16="http://schemas.microsoft.com/office/drawing/2014/main" id="{678E9A39-4EBB-8D1A-AB7E-7BA53560852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22CEAD4-F214-C6A7-0EB1-6439C9AAF5DD}"/>
              </a:ext>
            </a:extLst>
          </p:cNvPr>
          <p:cNvSpPr>
            <a:spLocks noGrp="1"/>
          </p:cNvSpPr>
          <p:nvPr>
            <p:ph type="sldNum" sz="quarter" idx="12"/>
          </p:nvPr>
        </p:nvSpPr>
        <p:spPr/>
        <p:txBody>
          <a:bodyPr/>
          <a:lstStyle/>
          <a:p>
            <a:fld id="{3A0C4D6E-DA24-4725-B863-8DA828840F4F}" type="slidenum">
              <a:rPr lang="da-DK" smtClean="0"/>
              <a:t>‹nr.›</a:t>
            </a:fld>
            <a:endParaRPr lang="da-DK"/>
          </a:p>
        </p:txBody>
      </p:sp>
    </p:spTree>
    <p:extLst>
      <p:ext uri="{BB962C8B-B14F-4D97-AF65-F5344CB8AC3E}">
        <p14:creationId xmlns:p14="http://schemas.microsoft.com/office/powerpoint/2010/main" val="2093565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7B6423-DEC3-0DD9-16B2-009CAE88331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FF9F68CB-8EEA-1066-011D-655CBA878787}"/>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35CB60D5-1CDE-C562-B9EB-767B8D5109DF}"/>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74AC5389-C1CE-D739-E044-2BCB2A72A390}"/>
              </a:ext>
            </a:extLst>
          </p:cNvPr>
          <p:cNvSpPr>
            <a:spLocks noGrp="1"/>
          </p:cNvSpPr>
          <p:nvPr>
            <p:ph type="dt" sz="half" idx="10"/>
          </p:nvPr>
        </p:nvSpPr>
        <p:spPr/>
        <p:txBody>
          <a:bodyPr/>
          <a:lstStyle/>
          <a:p>
            <a:fld id="{2F057DD2-9473-4B88-8A73-B24092292B63}" type="datetimeFigureOut">
              <a:rPr lang="da-DK" smtClean="0"/>
              <a:t>25-03-2025</a:t>
            </a:fld>
            <a:endParaRPr lang="da-DK"/>
          </a:p>
        </p:txBody>
      </p:sp>
      <p:sp>
        <p:nvSpPr>
          <p:cNvPr id="6" name="Pladsholder til sidefod 5">
            <a:extLst>
              <a:ext uri="{FF2B5EF4-FFF2-40B4-BE49-F238E27FC236}">
                <a16:creationId xmlns:a16="http://schemas.microsoft.com/office/drawing/2014/main" id="{712570E8-3135-C977-E49E-E63A44431FD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C14032E-E27D-19E8-CE16-6ECD11E6D120}"/>
              </a:ext>
            </a:extLst>
          </p:cNvPr>
          <p:cNvSpPr>
            <a:spLocks noGrp="1"/>
          </p:cNvSpPr>
          <p:nvPr>
            <p:ph type="sldNum" sz="quarter" idx="12"/>
          </p:nvPr>
        </p:nvSpPr>
        <p:spPr/>
        <p:txBody>
          <a:bodyPr/>
          <a:lstStyle/>
          <a:p>
            <a:fld id="{3A0C4D6E-DA24-4725-B863-8DA828840F4F}" type="slidenum">
              <a:rPr lang="da-DK" smtClean="0"/>
              <a:t>‹nr.›</a:t>
            </a:fld>
            <a:endParaRPr lang="da-DK"/>
          </a:p>
        </p:txBody>
      </p:sp>
    </p:spTree>
    <p:extLst>
      <p:ext uri="{BB962C8B-B14F-4D97-AF65-F5344CB8AC3E}">
        <p14:creationId xmlns:p14="http://schemas.microsoft.com/office/powerpoint/2010/main" val="2856176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4175C2-175A-C63E-B4C7-9845CBBB1B3B}"/>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EF8172D-CC2D-A21C-8289-1396B4412B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DC9A2F3F-B1C9-DCC1-506B-EC34DCFB9F00}"/>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D7FE81AB-C156-0C8F-72F3-5ED5441237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9F164DE7-700C-1703-C46E-C95BCD012E3E}"/>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6C9973D7-0DB3-FB42-BE57-5AFA30EDC7B9}"/>
              </a:ext>
            </a:extLst>
          </p:cNvPr>
          <p:cNvSpPr>
            <a:spLocks noGrp="1"/>
          </p:cNvSpPr>
          <p:nvPr>
            <p:ph type="dt" sz="half" idx="10"/>
          </p:nvPr>
        </p:nvSpPr>
        <p:spPr/>
        <p:txBody>
          <a:bodyPr/>
          <a:lstStyle/>
          <a:p>
            <a:fld id="{2F057DD2-9473-4B88-8A73-B24092292B63}" type="datetimeFigureOut">
              <a:rPr lang="da-DK" smtClean="0"/>
              <a:t>25-03-2025</a:t>
            </a:fld>
            <a:endParaRPr lang="da-DK"/>
          </a:p>
        </p:txBody>
      </p:sp>
      <p:sp>
        <p:nvSpPr>
          <p:cNvPr id="8" name="Pladsholder til sidefod 7">
            <a:extLst>
              <a:ext uri="{FF2B5EF4-FFF2-40B4-BE49-F238E27FC236}">
                <a16:creationId xmlns:a16="http://schemas.microsoft.com/office/drawing/2014/main" id="{DBECCC68-07F9-6FE6-436B-4DB0F2CD3548}"/>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EB81FFD7-A921-130A-FB71-CFF41AB8A73A}"/>
              </a:ext>
            </a:extLst>
          </p:cNvPr>
          <p:cNvSpPr>
            <a:spLocks noGrp="1"/>
          </p:cNvSpPr>
          <p:nvPr>
            <p:ph type="sldNum" sz="quarter" idx="12"/>
          </p:nvPr>
        </p:nvSpPr>
        <p:spPr/>
        <p:txBody>
          <a:bodyPr/>
          <a:lstStyle/>
          <a:p>
            <a:fld id="{3A0C4D6E-DA24-4725-B863-8DA828840F4F}" type="slidenum">
              <a:rPr lang="da-DK" smtClean="0"/>
              <a:t>‹nr.›</a:t>
            </a:fld>
            <a:endParaRPr lang="da-DK"/>
          </a:p>
        </p:txBody>
      </p:sp>
    </p:spTree>
    <p:extLst>
      <p:ext uri="{BB962C8B-B14F-4D97-AF65-F5344CB8AC3E}">
        <p14:creationId xmlns:p14="http://schemas.microsoft.com/office/powerpoint/2010/main" val="2435320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4BF24F-37C7-07A9-B24C-300159D3D072}"/>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358ED67A-32C9-625F-ACEE-24122D106800}"/>
              </a:ext>
            </a:extLst>
          </p:cNvPr>
          <p:cNvSpPr>
            <a:spLocks noGrp="1"/>
          </p:cNvSpPr>
          <p:nvPr>
            <p:ph type="dt" sz="half" idx="10"/>
          </p:nvPr>
        </p:nvSpPr>
        <p:spPr/>
        <p:txBody>
          <a:bodyPr/>
          <a:lstStyle/>
          <a:p>
            <a:fld id="{2F057DD2-9473-4B88-8A73-B24092292B63}" type="datetimeFigureOut">
              <a:rPr lang="da-DK" smtClean="0"/>
              <a:t>25-03-2025</a:t>
            </a:fld>
            <a:endParaRPr lang="da-DK"/>
          </a:p>
        </p:txBody>
      </p:sp>
      <p:sp>
        <p:nvSpPr>
          <p:cNvPr id="4" name="Pladsholder til sidefod 3">
            <a:extLst>
              <a:ext uri="{FF2B5EF4-FFF2-40B4-BE49-F238E27FC236}">
                <a16:creationId xmlns:a16="http://schemas.microsoft.com/office/drawing/2014/main" id="{C09B1175-043E-CBD2-8379-2E9E49B32C8A}"/>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298F064F-3C2C-2532-02CA-745CF413BA7C}"/>
              </a:ext>
            </a:extLst>
          </p:cNvPr>
          <p:cNvSpPr>
            <a:spLocks noGrp="1"/>
          </p:cNvSpPr>
          <p:nvPr>
            <p:ph type="sldNum" sz="quarter" idx="12"/>
          </p:nvPr>
        </p:nvSpPr>
        <p:spPr/>
        <p:txBody>
          <a:bodyPr/>
          <a:lstStyle/>
          <a:p>
            <a:fld id="{3A0C4D6E-DA24-4725-B863-8DA828840F4F}" type="slidenum">
              <a:rPr lang="da-DK" smtClean="0"/>
              <a:t>‹nr.›</a:t>
            </a:fld>
            <a:endParaRPr lang="da-DK"/>
          </a:p>
        </p:txBody>
      </p:sp>
    </p:spTree>
    <p:extLst>
      <p:ext uri="{BB962C8B-B14F-4D97-AF65-F5344CB8AC3E}">
        <p14:creationId xmlns:p14="http://schemas.microsoft.com/office/powerpoint/2010/main" val="2792825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9FF0BA9F-630B-0072-6ED5-6BBCB14E00CE}"/>
              </a:ext>
            </a:extLst>
          </p:cNvPr>
          <p:cNvSpPr>
            <a:spLocks noGrp="1"/>
          </p:cNvSpPr>
          <p:nvPr>
            <p:ph type="dt" sz="half" idx="10"/>
          </p:nvPr>
        </p:nvSpPr>
        <p:spPr/>
        <p:txBody>
          <a:bodyPr/>
          <a:lstStyle/>
          <a:p>
            <a:fld id="{2F057DD2-9473-4B88-8A73-B24092292B63}" type="datetimeFigureOut">
              <a:rPr lang="da-DK" smtClean="0"/>
              <a:t>25-03-2025</a:t>
            </a:fld>
            <a:endParaRPr lang="da-DK"/>
          </a:p>
        </p:txBody>
      </p:sp>
      <p:sp>
        <p:nvSpPr>
          <p:cNvPr id="3" name="Pladsholder til sidefod 2">
            <a:extLst>
              <a:ext uri="{FF2B5EF4-FFF2-40B4-BE49-F238E27FC236}">
                <a16:creationId xmlns:a16="http://schemas.microsoft.com/office/drawing/2014/main" id="{57E7F9C3-6E43-DC25-A78F-CA81E3409A53}"/>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3FA48275-A065-1EE4-4923-AA0B6C4EF3E8}"/>
              </a:ext>
            </a:extLst>
          </p:cNvPr>
          <p:cNvSpPr>
            <a:spLocks noGrp="1"/>
          </p:cNvSpPr>
          <p:nvPr>
            <p:ph type="sldNum" sz="quarter" idx="12"/>
          </p:nvPr>
        </p:nvSpPr>
        <p:spPr/>
        <p:txBody>
          <a:bodyPr/>
          <a:lstStyle/>
          <a:p>
            <a:fld id="{3A0C4D6E-DA24-4725-B863-8DA828840F4F}" type="slidenum">
              <a:rPr lang="da-DK" smtClean="0"/>
              <a:t>‹nr.›</a:t>
            </a:fld>
            <a:endParaRPr lang="da-DK"/>
          </a:p>
        </p:txBody>
      </p:sp>
    </p:spTree>
    <p:extLst>
      <p:ext uri="{BB962C8B-B14F-4D97-AF65-F5344CB8AC3E}">
        <p14:creationId xmlns:p14="http://schemas.microsoft.com/office/powerpoint/2010/main" val="1663329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C17E81-0818-25EC-F9F8-225DF113792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E91E90A5-4F58-BA98-C2FC-E66DE6C5F2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62281CF4-2E07-E28F-863E-340FE0E18C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8782CBF-7D08-9C89-EE70-2250DE98E0F1}"/>
              </a:ext>
            </a:extLst>
          </p:cNvPr>
          <p:cNvSpPr>
            <a:spLocks noGrp="1"/>
          </p:cNvSpPr>
          <p:nvPr>
            <p:ph type="dt" sz="half" idx="10"/>
          </p:nvPr>
        </p:nvSpPr>
        <p:spPr/>
        <p:txBody>
          <a:bodyPr/>
          <a:lstStyle/>
          <a:p>
            <a:fld id="{2F057DD2-9473-4B88-8A73-B24092292B63}" type="datetimeFigureOut">
              <a:rPr lang="da-DK" smtClean="0"/>
              <a:t>25-03-2025</a:t>
            </a:fld>
            <a:endParaRPr lang="da-DK"/>
          </a:p>
        </p:txBody>
      </p:sp>
      <p:sp>
        <p:nvSpPr>
          <p:cNvPr id="6" name="Pladsholder til sidefod 5">
            <a:extLst>
              <a:ext uri="{FF2B5EF4-FFF2-40B4-BE49-F238E27FC236}">
                <a16:creationId xmlns:a16="http://schemas.microsoft.com/office/drawing/2014/main" id="{A6CE9F8C-B66C-E544-9750-D6F9C07604CA}"/>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24EE50B-B843-C814-FF38-D4AEB3AF833D}"/>
              </a:ext>
            </a:extLst>
          </p:cNvPr>
          <p:cNvSpPr>
            <a:spLocks noGrp="1"/>
          </p:cNvSpPr>
          <p:nvPr>
            <p:ph type="sldNum" sz="quarter" idx="12"/>
          </p:nvPr>
        </p:nvSpPr>
        <p:spPr/>
        <p:txBody>
          <a:bodyPr/>
          <a:lstStyle/>
          <a:p>
            <a:fld id="{3A0C4D6E-DA24-4725-B863-8DA828840F4F}" type="slidenum">
              <a:rPr lang="da-DK" smtClean="0"/>
              <a:t>‹nr.›</a:t>
            </a:fld>
            <a:endParaRPr lang="da-DK"/>
          </a:p>
        </p:txBody>
      </p:sp>
    </p:spTree>
    <p:extLst>
      <p:ext uri="{BB962C8B-B14F-4D97-AF65-F5344CB8AC3E}">
        <p14:creationId xmlns:p14="http://schemas.microsoft.com/office/powerpoint/2010/main" val="86416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1455BF-3274-EC52-76A6-4E1A5E72E69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59912443-6B02-D014-DD32-2B59EF7711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D9247259-2083-09C5-B61E-83C124D125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80727296-1FC7-70E0-06F6-5CD81410D48D}"/>
              </a:ext>
            </a:extLst>
          </p:cNvPr>
          <p:cNvSpPr>
            <a:spLocks noGrp="1"/>
          </p:cNvSpPr>
          <p:nvPr>
            <p:ph type="dt" sz="half" idx="10"/>
          </p:nvPr>
        </p:nvSpPr>
        <p:spPr/>
        <p:txBody>
          <a:bodyPr/>
          <a:lstStyle/>
          <a:p>
            <a:fld id="{2F057DD2-9473-4B88-8A73-B24092292B63}" type="datetimeFigureOut">
              <a:rPr lang="da-DK" smtClean="0"/>
              <a:t>25-03-2025</a:t>
            </a:fld>
            <a:endParaRPr lang="da-DK"/>
          </a:p>
        </p:txBody>
      </p:sp>
      <p:sp>
        <p:nvSpPr>
          <p:cNvPr id="6" name="Pladsholder til sidefod 5">
            <a:extLst>
              <a:ext uri="{FF2B5EF4-FFF2-40B4-BE49-F238E27FC236}">
                <a16:creationId xmlns:a16="http://schemas.microsoft.com/office/drawing/2014/main" id="{AB81534E-A8EC-8B07-B10B-E17A93BC3C2A}"/>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FD40950-E32C-14F1-10B1-C1B30E05DA23}"/>
              </a:ext>
            </a:extLst>
          </p:cNvPr>
          <p:cNvSpPr>
            <a:spLocks noGrp="1"/>
          </p:cNvSpPr>
          <p:nvPr>
            <p:ph type="sldNum" sz="quarter" idx="12"/>
          </p:nvPr>
        </p:nvSpPr>
        <p:spPr/>
        <p:txBody>
          <a:bodyPr/>
          <a:lstStyle/>
          <a:p>
            <a:fld id="{3A0C4D6E-DA24-4725-B863-8DA828840F4F}" type="slidenum">
              <a:rPr lang="da-DK" smtClean="0"/>
              <a:t>‹nr.›</a:t>
            </a:fld>
            <a:endParaRPr lang="da-DK"/>
          </a:p>
        </p:txBody>
      </p:sp>
    </p:spTree>
    <p:extLst>
      <p:ext uri="{BB962C8B-B14F-4D97-AF65-F5344CB8AC3E}">
        <p14:creationId xmlns:p14="http://schemas.microsoft.com/office/powerpoint/2010/main" val="3358795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D031C5-E34F-BF8B-D32D-54778344C16E}"/>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3D863D0B-FE53-2732-24A3-3A4A9C00E05F}"/>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DD3D4B4-1D06-95F5-23E7-3CA77DCE419B}"/>
              </a:ext>
            </a:extLst>
          </p:cNvPr>
          <p:cNvSpPr>
            <a:spLocks noGrp="1"/>
          </p:cNvSpPr>
          <p:nvPr>
            <p:ph type="dt" sz="half" idx="10"/>
          </p:nvPr>
        </p:nvSpPr>
        <p:spPr/>
        <p:txBody>
          <a:bodyPr/>
          <a:lstStyle/>
          <a:p>
            <a:fld id="{2F057DD2-9473-4B88-8A73-B24092292B63}" type="datetimeFigureOut">
              <a:rPr lang="da-DK" smtClean="0"/>
              <a:t>25-03-2025</a:t>
            </a:fld>
            <a:endParaRPr lang="da-DK"/>
          </a:p>
        </p:txBody>
      </p:sp>
      <p:sp>
        <p:nvSpPr>
          <p:cNvPr id="5" name="Pladsholder til sidefod 4">
            <a:extLst>
              <a:ext uri="{FF2B5EF4-FFF2-40B4-BE49-F238E27FC236}">
                <a16:creationId xmlns:a16="http://schemas.microsoft.com/office/drawing/2014/main" id="{D92C4EAD-922E-9731-ADC2-98A148E81DB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22D3987-48CC-51EE-10A4-348D7ED42435}"/>
              </a:ext>
            </a:extLst>
          </p:cNvPr>
          <p:cNvSpPr>
            <a:spLocks noGrp="1"/>
          </p:cNvSpPr>
          <p:nvPr>
            <p:ph type="sldNum" sz="quarter" idx="12"/>
          </p:nvPr>
        </p:nvSpPr>
        <p:spPr/>
        <p:txBody>
          <a:bodyPr/>
          <a:lstStyle/>
          <a:p>
            <a:fld id="{3A0C4D6E-DA24-4725-B863-8DA828840F4F}" type="slidenum">
              <a:rPr lang="da-DK" smtClean="0"/>
              <a:t>‹nr.›</a:t>
            </a:fld>
            <a:endParaRPr lang="da-DK"/>
          </a:p>
        </p:txBody>
      </p:sp>
    </p:spTree>
    <p:extLst>
      <p:ext uri="{BB962C8B-B14F-4D97-AF65-F5344CB8AC3E}">
        <p14:creationId xmlns:p14="http://schemas.microsoft.com/office/powerpoint/2010/main" val="3684333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2E560203-A6A4-1232-073F-4E8532676E6F}"/>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FF1B785F-5784-23B1-BCB6-EC81B1389C8B}"/>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8363D27-4D24-88E3-AB85-85A51D21F522}"/>
              </a:ext>
            </a:extLst>
          </p:cNvPr>
          <p:cNvSpPr>
            <a:spLocks noGrp="1"/>
          </p:cNvSpPr>
          <p:nvPr>
            <p:ph type="dt" sz="half" idx="10"/>
          </p:nvPr>
        </p:nvSpPr>
        <p:spPr/>
        <p:txBody>
          <a:bodyPr/>
          <a:lstStyle/>
          <a:p>
            <a:fld id="{2F057DD2-9473-4B88-8A73-B24092292B63}" type="datetimeFigureOut">
              <a:rPr lang="da-DK" smtClean="0"/>
              <a:t>25-03-2025</a:t>
            </a:fld>
            <a:endParaRPr lang="da-DK"/>
          </a:p>
        </p:txBody>
      </p:sp>
      <p:sp>
        <p:nvSpPr>
          <p:cNvPr id="5" name="Pladsholder til sidefod 4">
            <a:extLst>
              <a:ext uri="{FF2B5EF4-FFF2-40B4-BE49-F238E27FC236}">
                <a16:creationId xmlns:a16="http://schemas.microsoft.com/office/drawing/2014/main" id="{EE36873B-A95A-69BC-7C87-A2A7D088B9D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D9D6901-508A-5DD7-C1FA-E4AC6608B290}"/>
              </a:ext>
            </a:extLst>
          </p:cNvPr>
          <p:cNvSpPr>
            <a:spLocks noGrp="1"/>
          </p:cNvSpPr>
          <p:nvPr>
            <p:ph type="sldNum" sz="quarter" idx="12"/>
          </p:nvPr>
        </p:nvSpPr>
        <p:spPr/>
        <p:txBody>
          <a:bodyPr/>
          <a:lstStyle/>
          <a:p>
            <a:fld id="{3A0C4D6E-DA24-4725-B863-8DA828840F4F}" type="slidenum">
              <a:rPr lang="da-DK" smtClean="0"/>
              <a:t>‹nr.›</a:t>
            </a:fld>
            <a:endParaRPr lang="da-DK"/>
          </a:p>
        </p:txBody>
      </p:sp>
    </p:spTree>
    <p:extLst>
      <p:ext uri="{BB962C8B-B14F-4D97-AF65-F5344CB8AC3E}">
        <p14:creationId xmlns:p14="http://schemas.microsoft.com/office/powerpoint/2010/main" val="793149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440C3EAE-EEB9-A3B7-06BB-B3C703D831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0D09ACC0-8956-9C6B-D8CF-C2B29EAB23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3307070-1553-81F7-AC14-542156382C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057DD2-9473-4B88-8A73-B24092292B63}" type="datetimeFigureOut">
              <a:rPr lang="da-DK" smtClean="0"/>
              <a:t>25-03-2025</a:t>
            </a:fld>
            <a:endParaRPr lang="da-DK"/>
          </a:p>
        </p:txBody>
      </p:sp>
      <p:sp>
        <p:nvSpPr>
          <p:cNvPr id="5" name="Pladsholder til sidefod 4">
            <a:extLst>
              <a:ext uri="{FF2B5EF4-FFF2-40B4-BE49-F238E27FC236}">
                <a16:creationId xmlns:a16="http://schemas.microsoft.com/office/drawing/2014/main" id="{B4AC5F77-E450-D80B-FC6E-DDB2C87373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EE42614F-1722-F8C5-5C2F-16EA559E7C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C4D6E-DA24-4725-B863-8DA828840F4F}" type="slidenum">
              <a:rPr lang="da-DK" smtClean="0"/>
              <a:t>‹nr.›</a:t>
            </a:fld>
            <a:endParaRPr lang="da-DK"/>
          </a:p>
        </p:txBody>
      </p:sp>
    </p:spTree>
    <p:extLst>
      <p:ext uri="{BB962C8B-B14F-4D97-AF65-F5344CB8AC3E}">
        <p14:creationId xmlns:p14="http://schemas.microsoft.com/office/powerpoint/2010/main" val="2467101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PEOm7u8Cysg" TargetMode="External"/><Relationship Id="rId2" Type="http://schemas.openxmlformats.org/officeDocument/2006/relationships/hyperlink" Target="https://www.youtube.com/watch?v=Ui0UNXsEGJ8" TargetMode="Externa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hyperlink" Target="https://www.youtube.com/watch?v=zt_jhGXdxdc"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p3--6joOnfw" TargetMode="External"/><Relationship Id="rId2" Type="http://schemas.openxmlformats.org/officeDocument/2006/relationships/hyperlink" Target="https://www.youtube.com/watch?v=EyhOmBPtGNM" TargetMode="External"/><Relationship Id="rId1" Type="http://schemas.openxmlformats.org/officeDocument/2006/relationships/slideLayout" Target="../slideLayouts/slideLayout2.xml"/><Relationship Id="rId5" Type="http://schemas.openxmlformats.org/officeDocument/2006/relationships/hyperlink" Target="https://www.youtube.com/watch?v=_NRRRBxcq5Y" TargetMode="External"/><Relationship Id="rId4" Type="http://schemas.openxmlformats.org/officeDocument/2006/relationships/hyperlink" Target="https://www.youtube.com/watch?v=u_ktRTWMX3M"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s://www.youtube.com/watch?v=jB2nWAAuXpA"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AF03F65-BAFF-7644-63BC-2CD0486E8E4C}"/>
              </a:ext>
            </a:extLst>
          </p:cNvPr>
          <p:cNvPicPr>
            <a:picLocks noChangeAspect="1"/>
          </p:cNvPicPr>
          <p:nvPr/>
        </p:nvPicPr>
        <p:blipFill rotWithShape="1">
          <a:blip r:embed="rId2">
            <a:alphaModFix amt="50000"/>
          </a:blip>
          <a:srcRect t="18772"/>
          <a:stretch/>
        </p:blipFill>
        <p:spPr>
          <a:xfrm>
            <a:off x="20" y="1"/>
            <a:ext cx="12191980" cy="6857999"/>
          </a:xfrm>
          <a:prstGeom prst="rect">
            <a:avLst/>
          </a:prstGeom>
        </p:spPr>
      </p:pic>
      <p:sp>
        <p:nvSpPr>
          <p:cNvPr id="2" name="Titel 1">
            <a:extLst>
              <a:ext uri="{FF2B5EF4-FFF2-40B4-BE49-F238E27FC236}">
                <a16:creationId xmlns:a16="http://schemas.microsoft.com/office/drawing/2014/main" id="{B85914D5-6950-4307-3746-D6C97C9FF55A}"/>
              </a:ext>
            </a:extLst>
          </p:cNvPr>
          <p:cNvSpPr>
            <a:spLocks noGrp="1"/>
          </p:cNvSpPr>
          <p:nvPr>
            <p:ph type="ctrTitle"/>
          </p:nvPr>
        </p:nvSpPr>
        <p:spPr>
          <a:xfrm>
            <a:off x="1524000" y="1122362"/>
            <a:ext cx="9144000" cy="2900518"/>
          </a:xfrm>
        </p:spPr>
        <p:txBody>
          <a:bodyPr>
            <a:normAutofit/>
          </a:bodyPr>
          <a:lstStyle/>
          <a:p>
            <a:r>
              <a:rPr lang="da-DK" dirty="0">
                <a:solidFill>
                  <a:srgbClr val="FFFFFF"/>
                </a:solidFill>
              </a:rPr>
              <a:t>Kognitionens og læringens betydning </a:t>
            </a:r>
          </a:p>
        </p:txBody>
      </p:sp>
      <p:sp>
        <p:nvSpPr>
          <p:cNvPr id="3" name="Undertitel 2">
            <a:extLst>
              <a:ext uri="{FF2B5EF4-FFF2-40B4-BE49-F238E27FC236}">
                <a16:creationId xmlns:a16="http://schemas.microsoft.com/office/drawing/2014/main" id="{CA033EE6-7DD2-DBB9-D7A3-AAD46BF32CE9}"/>
              </a:ext>
            </a:extLst>
          </p:cNvPr>
          <p:cNvSpPr>
            <a:spLocks noGrp="1"/>
          </p:cNvSpPr>
          <p:nvPr>
            <p:ph type="subTitle" idx="1"/>
          </p:nvPr>
        </p:nvSpPr>
        <p:spPr>
          <a:xfrm>
            <a:off x="1524000" y="4159404"/>
            <a:ext cx="9144000" cy="1098395"/>
          </a:xfrm>
        </p:spPr>
        <p:txBody>
          <a:bodyPr>
            <a:normAutofit/>
          </a:bodyPr>
          <a:lstStyle/>
          <a:p>
            <a:r>
              <a:rPr lang="da-DK" dirty="0">
                <a:solidFill>
                  <a:srgbClr val="FFFFFF"/>
                </a:solidFill>
              </a:rPr>
              <a:t>Kognitionsprocesser og motivation</a:t>
            </a:r>
          </a:p>
        </p:txBody>
      </p:sp>
    </p:spTree>
    <p:extLst>
      <p:ext uri="{BB962C8B-B14F-4D97-AF65-F5344CB8AC3E}">
        <p14:creationId xmlns:p14="http://schemas.microsoft.com/office/powerpoint/2010/main" val="193911037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23AE3E9-EAAF-2BBE-3451-D5C1C800366B}"/>
              </a:ext>
            </a:extLst>
          </p:cNvPr>
          <p:cNvSpPr>
            <a:spLocks noGrp="1"/>
          </p:cNvSpPr>
          <p:nvPr>
            <p:ph type="title"/>
          </p:nvPr>
        </p:nvSpPr>
        <p:spPr>
          <a:xfrm>
            <a:off x="1113810" y="2960716"/>
            <a:ext cx="4036334" cy="2387600"/>
          </a:xfrm>
        </p:spPr>
        <p:txBody>
          <a:bodyPr vert="horz" lIns="91440" tIns="45720" rIns="91440" bIns="45720" rtlCol="0" anchor="t">
            <a:normAutofit/>
          </a:bodyPr>
          <a:lstStyle/>
          <a:p>
            <a:r>
              <a:rPr lang="en-US" sz="5400" kern="1200">
                <a:solidFill>
                  <a:schemeClr val="tx1"/>
                </a:solidFill>
                <a:latin typeface="+mj-lt"/>
                <a:ea typeface="+mj-ea"/>
                <a:cs typeface="+mj-cs"/>
              </a:rPr>
              <a:t>Skærme og mulititasking </a:t>
            </a:r>
          </a:p>
        </p:txBody>
      </p:sp>
      <p:sp>
        <p:nvSpPr>
          <p:cNvPr id="3" name="Pladsholder til indhold 2">
            <a:extLst>
              <a:ext uri="{FF2B5EF4-FFF2-40B4-BE49-F238E27FC236}">
                <a16:creationId xmlns:a16="http://schemas.microsoft.com/office/drawing/2014/main" id="{45A289A9-ED76-6412-156E-ECD6ADEF2E66}"/>
              </a:ext>
            </a:extLst>
          </p:cNvPr>
          <p:cNvSpPr>
            <a:spLocks noGrp="1"/>
          </p:cNvSpPr>
          <p:nvPr>
            <p:ph idx="1"/>
          </p:nvPr>
        </p:nvSpPr>
        <p:spPr>
          <a:xfrm>
            <a:off x="1113809" y="953037"/>
            <a:ext cx="4036333" cy="1709849"/>
          </a:xfrm>
        </p:spPr>
        <p:txBody>
          <a:bodyPr vert="horz" lIns="91440" tIns="45720" rIns="91440" bIns="45720" rtlCol="0" anchor="b">
            <a:normAutofit/>
          </a:bodyPr>
          <a:lstStyle/>
          <a:p>
            <a:pPr marL="0" indent="0">
              <a:buNone/>
            </a:pPr>
            <a:r>
              <a:rPr lang="en-US" sz="2000" kern="1200">
                <a:solidFill>
                  <a:schemeClr val="tx1"/>
                </a:solidFill>
                <a:latin typeface="+mn-lt"/>
                <a:ea typeface="+mn-ea"/>
                <a:cs typeface="+mn-cs"/>
              </a:rPr>
              <a:t>Hvad er digital teknologi?</a:t>
            </a:r>
          </a:p>
        </p:txBody>
      </p:sp>
      <p:grpSp>
        <p:nvGrpSpPr>
          <p:cNvPr id="11" name="Group 10">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lede 3">
            <a:extLst>
              <a:ext uri="{FF2B5EF4-FFF2-40B4-BE49-F238E27FC236}">
                <a16:creationId xmlns:a16="http://schemas.microsoft.com/office/drawing/2014/main" id="{234E9B1B-7029-D81E-6EBD-B80A69651A08}"/>
              </a:ext>
            </a:extLst>
          </p:cNvPr>
          <p:cNvPicPr>
            <a:picLocks noChangeAspect="1"/>
          </p:cNvPicPr>
          <p:nvPr/>
        </p:nvPicPr>
        <p:blipFill rotWithShape="1">
          <a:blip r:embed="rId2"/>
          <a:srcRect l="707" r="27452" b="1"/>
          <a:stretch/>
        </p:blipFill>
        <p:spPr>
          <a:xfrm>
            <a:off x="5922492" y="2340072"/>
            <a:ext cx="5536001" cy="2119102"/>
          </a:xfrm>
          <a:prstGeom prst="rect">
            <a:avLst/>
          </a:prstGeom>
        </p:spPr>
      </p:pic>
    </p:spTree>
    <p:extLst>
      <p:ext uri="{BB962C8B-B14F-4D97-AF65-F5344CB8AC3E}">
        <p14:creationId xmlns:p14="http://schemas.microsoft.com/office/powerpoint/2010/main" val="3757503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D8DFA23-A33D-C3BA-F995-2E3BBBFBF39E}"/>
              </a:ext>
            </a:extLst>
          </p:cNvPr>
          <p:cNvSpPr>
            <a:spLocks noGrp="1"/>
          </p:cNvSpPr>
          <p:nvPr>
            <p:ph type="title"/>
          </p:nvPr>
        </p:nvSpPr>
        <p:spPr>
          <a:xfrm>
            <a:off x="589560" y="856180"/>
            <a:ext cx="4560584" cy="1128068"/>
          </a:xfrm>
        </p:spPr>
        <p:txBody>
          <a:bodyPr anchor="ctr">
            <a:normAutofit/>
          </a:bodyPr>
          <a:lstStyle/>
          <a:p>
            <a:r>
              <a:rPr lang="da-DK" sz="3700"/>
              <a:t>Undersøg dit eget skærmbrug</a:t>
            </a:r>
          </a:p>
        </p:txBody>
      </p:sp>
      <p:grpSp>
        <p:nvGrpSpPr>
          <p:cNvPr id="11" name="Group 10">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2"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12CB1632-E860-F1F1-A567-1DD0B45CD2B2}"/>
              </a:ext>
            </a:extLst>
          </p:cNvPr>
          <p:cNvSpPr>
            <a:spLocks noGrp="1"/>
          </p:cNvSpPr>
          <p:nvPr>
            <p:ph idx="1"/>
          </p:nvPr>
        </p:nvSpPr>
        <p:spPr>
          <a:xfrm>
            <a:off x="590719" y="2330505"/>
            <a:ext cx="4559425" cy="3979585"/>
          </a:xfrm>
        </p:spPr>
        <p:txBody>
          <a:bodyPr anchor="ctr">
            <a:normAutofit/>
          </a:bodyPr>
          <a:lstStyle/>
          <a:p>
            <a:r>
              <a:rPr lang="da-DK" sz="2000"/>
              <a:t>Hvor mange timer bruger du om dagen på en computer/tlf/gaming?</a:t>
            </a:r>
          </a:p>
          <a:p>
            <a:r>
              <a:rPr lang="da-DK" sz="2000"/>
              <a:t>Hvor mange timer om dagen tjekker du din tlf?</a:t>
            </a:r>
          </a:p>
          <a:p>
            <a:r>
              <a:rPr lang="da-DK" sz="2000"/>
              <a:t>Hvor mange forskellige sociale medie platforme bruger du dagligt? </a:t>
            </a:r>
          </a:p>
        </p:txBody>
      </p:sp>
      <p:sp>
        <p:nvSpPr>
          <p:cNvPr id="17" name="Rectangle 16">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lede 3">
            <a:extLst>
              <a:ext uri="{FF2B5EF4-FFF2-40B4-BE49-F238E27FC236}">
                <a16:creationId xmlns:a16="http://schemas.microsoft.com/office/drawing/2014/main" id="{7FD0F294-6E8E-6B57-02B6-A22AE894EC7B}"/>
              </a:ext>
            </a:extLst>
          </p:cNvPr>
          <p:cNvPicPr>
            <a:picLocks noChangeAspect="1"/>
          </p:cNvPicPr>
          <p:nvPr/>
        </p:nvPicPr>
        <p:blipFill rotWithShape="1">
          <a:blip r:embed="rId2"/>
          <a:srcRect l="16002" r="32418" b="-2"/>
          <a:stretch/>
        </p:blipFill>
        <p:spPr>
          <a:xfrm>
            <a:off x="5977788" y="799352"/>
            <a:ext cx="5425410" cy="5259296"/>
          </a:xfrm>
          <a:prstGeom prst="rect">
            <a:avLst/>
          </a:prstGeom>
        </p:spPr>
      </p:pic>
    </p:spTree>
    <p:extLst>
      <p:ext uri="{BB962C8B-B14F-4D97-AF65-F5344CB8AC3E}">
        <p14:creationId xmlns:p14="http://schemas.microsoft.com/office/powerpoint/2010/main" val="1481994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91CC55D-D278-DB4D-C51D-33273F9B365F}"/>
              </a:ext>
            </a:extLst>
          </p:cNvPr>
          <p:cNvSpPr>
            <a:spLocks noGrp="1"/>
          </p:cNvSpPr>
          <p:nvPr>
            <p:ph type="title"/>
          </p:nvPr>
        </p:nvSpPr>
        <p:spPr>
          <a:xfrm>
            <a:off x="589560" y="856180"/>
            <a:ext cx="4560584" cy="1128068"/>
          </a:xfrm>
        </p:spPr>
        <p:txBody>
          <a:bodyPr anchor="ctr">
            <a:normAutofit/>
          </a:bodyPr>
          <a:lstStyle/>
          <a:p>
            <a:r>
              <a:rPr lang="da-DK" sz="4000"/>
              <a:t>Tag din tlf…</a:t>
            </a:r>
          </a:p>
        </p:txBody>
      </p:sp>
      <p:grpSp>
        <p:nvGrpSpPr>
          <p:cNvPr id="13" name="Group 1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57F6E5CD-1519-5301-71C6-FFDDC9C7F0E2}"/>
              </a:ext>
            </a:extLst>
          </p:cNvPr>
          <p:cNvSpPr>
            <a:spLocks noGrp="1"/>
          </p:cNvSpPr>
          <p:nvPr>
            <p:ph idx="1"/>
          </p:nvPr>
        </p:nvSpPr>
        <p:spPr>
          <a:xfrm>
            <a:off x="590719" y="2330505"/>
            <a:ext cx="4559425" cy="3979585"/>
          </a:xfrm>
        </p:spPr>
        <p:txBody>
          <a:bodyPr anchor="ctr">
            <a:normAutofit/>
          </a:bodyPr>
          <a:lstStyle/>
          <a:p>
            <a:endParaRPr lang="en-US" sz="2000"/>
          </a:p>
        </p:txBody>
      </p:sp>
      <p:sp>
        <p:nvSpPr>
          <p:cNvPr id="19" name="Rectangle 1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dsholder til indhold 3">
            <a:extLst>
              <a:ext uri="{FF2B5EF4-FFF2-40B4-BE49-F238E27FC236}">
                <a16:creationId xmlns:a16="http://schemas.microsoft.com/office/drawing/2014/main" id="{B7DEBD25-1F3D-422E-F539-5D271A6D2C92}"/>
              </a:ext>
            </a:extLst>
          </p:cNvPr>
          <p:cNvPicPr>
            <a:picLocks noChangeAspect="1"/>
          </p:cNvPicPr>
          <p:nvPr/>
        </p:nvPicPr>
        <p:blipFill rotWithShape="1">
          <a:blip r:embed="rId2"/>
          <a:srcRect l="17341" r="25408" b="2"/>
          <a:stretch/>
        </p:blipFill>
        <p:spPr>
          <a:xfrm>
            <a:off x="5977788" y="799352"/>
            <a:ext cx="5425410" cy="5259296"/>
          </a:xfrm>
          <a:prstGeom prst="rect">
            <a:avLst/>
          </a:prstGeom>
        </p:spPr>
      </p:pic>
    </p:spTree>
    <p:extLst>
      <p:ext uri="{BB962C8B-B14F-4D97-AF65-F5344CB8AC3E}">
        <p14:creationId xmlns:p14="http://schemas.microsoft.com/office/powerpoint/2010/main" val="2572762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63CF381-C903-CF5D-259E-DCFFCCA4ED1F}"/>
              </a:ext>
            </a:extLst>
          </p:cNvPr>
          <p:cNvSpPr>
            <a:spLocks noGrp="1"/>
          </p:cNvSpPr>
          <p:nvPr>
            <p:ph type="title"/>
          </p:nvPr>
        </p:nvSpPr>
        <p:spPr>
          <a:xfrm>
            <a:off x="589560" y="856180"/>
            <a:ext cx="4560584" cy="1128068"/>
          </a:xfrm>
        </p:spPr>
        <p:txBody>
          <a:bodyPr anchor="ctr">
            <a:normAutofit/>
          </a:bodyPr>
          <a:lstStyle/>
          <a:p>
            <a:r>
              <a:rPr lang="da-DK" sz="3700"/>
              <a:t>Tjek dit skærmforbrug</a:t>
            </a:r>
          </a:p>
        </p:txBody>
      </p:sp>
      <p:grpSp>
        <p:nvGrpSpPr>
          <p:cNvPr id="16" name="Group 10">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2"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3CCD9329-6C10-9E8B-6E21-74B309822DF3}"/>
              </a:ext>
            </a:extLst>
          </p:cNvPr>
          <p:cNvSpPr>
            <a:spLocks noGrp="1"/>
          </p:cNvSpPr>
          <p:nvPr>
            <p:ph idx="1"/>
          </p:nvPr>
        </p:nvSpPr>
        <p:spPr>
          <a:xfrm>
            <a:off x="590719" y="2330505"/>
            <a:ext cx="4559425" cy="3979585"/>
          </a:xfrm>
        </p:spPr>
        <p:txBody>
          <a:bodyPr anchor="ctr">
            <a:normAutofit/>
          </a:bodyPr>
          <a:lstStyle/>
          <a:p>
            <a:r>
              <a:rPr lang="da-DK" sz="2000"/>
              <a:t>Hvor mange timer bruger du reelt set? </a:t>
            </a:r>
          </a:p>
          <a:p>
            <a:r>
              <a:rPr lang="da-DK" sz="2000"/>
              <a:t>Skal vi lave en konkurrence om lavest skærmbrug??</a:t>
            </a:r>
          </a:p>
        </p:txBody>
      </p:sp>
      <p:sp>
        <p:nvSpPr>
          <p:cNvPr id="17" name="Rectangle 16">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lede 3">
            <a:extLst>
              <a:ext uri="{FF2B5EF4-FFF2-40B4-BE49-F238E27FC236}">
                <a16:creationId xmlns:a16="http://schemas.microsoft.com/office/drawing/2014/main" id="{39754A6B-A130-E5B5-83E5-DACD0FC98EF5}"/>
              </a:ext>
            </a:extLst>
          </p:cNvPr>
          <p:cNvPicPr>
            <a:picLocks noChangeAspect="1"/>
          </p:cNvPicPr>
          <p:nvPr/>
        </p:nvPicPr>
        <p:blipFill rotWithShape="1">
          <a:blip r:embed="rId2"/>
          <a:srcRect r="4" b="3065"/>
          <a:stretch/>
        </p:blipFill>
        <p:spPr>
          <a:xfrm>
            <a:off x="5977788" y="799352"/>
            <a:ext cx="5425410" cy="5259296"/>
          </a:xfrm>
          <a:prstGeom prst="rect">
            <a:avLst/>
          </a:prstGeom>
        </p:spPr>
      </p:pic>
    </p:spTree>
    <p:extLst>
      <p:ext uri="{BB962C8B-B14F-4D97-AF65-F5344CB8AC3E}">
        <p14:creationId xmlns:p14="http://schemas.microsoft.com/office/powerpoint/2010/main" val="2322545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02F593A-547D-A200-5E7E-55AE6A428FFE}"/>
              </a:ext>
            </a:extLst>
          </p:cNvPr>
          <p:cNvSpPr>
            <a:spLocks noGrp="1"/>
          </p:cNvSpPr>
          <p:nvPr>
            <p:ph type="title"/>
          </p:nvPr>
        </p:nvSpPr>
        <p:spPr>
          <a:xfrm>
            <a:off x="1043631" y="809898"/>
            <a:ext cx="9942716" cy="1554480"/>
          </a:xfrm>
        </p:spPr>
        <p:txBody>
          <a:bodyPr anchor="ctr">
            <a:normAutofit/>
          </a:bodyPr>
          <a:lstStyle/>
          <a:p>
            <a:r>
              <a:rPr lang="da-DK" sz="4800"/>
              <a:t>Sæt tlf på lyd og vibration og lig den på dit bord</a:t>
            </a:r>
          </a:p>
        </p:txBody>
      </p:sp>
      <p:sp>
        <p:nvSpPr>
          <p:cNvPr id="3" name="Pladsholder til indhold 2">
            <a:extLst>
              <a:ext uri="{FF2B5EF4-FFF2-40B4-BE49-F238E27FC236}">
                <a16:creationId xmlns:a16="http://schemas.microsoft.com/office/drawing/2014/main" id="{6A1BD2BE-1042-A30F-8318-937FAEF8F707}"/>
              </a:ext>
            </a:extLst>
          </p:cNvPr>
          <p:cNvSpPr>
            <a:spLocks noGrp="1"/>
          </p:cNvSpPr>
          <p:nvPr>
            <p:ph idx="1"/>
          </p:nvPr>
        </p:nvSpPr>
        <p:spPr>
          <a:xfrm>
            <a:off x="1045028" y="3017522"/>
            <a:ext cx="9941319" cy="3124658"/>
          </a:xfrm>
        </p:spPr>
        <p:txBody>
          <a:bodyPr anchor="ctr">
            <a:normAutofit/>
          </a:bodyPr>
          <a:lstStyle/>
          <a:p>
            <a:r>
              <a:rPr lang="da-DK" sz="2400" dirty="0"/>
              <a:t>Find en makker</a:t>
            </a:r>
          </a:p>
          <a:p>
            <a:r>
              <a:rPr lang="da-DK" sz="2400" dirty="0"/>
              <a:t>Den ene læser artikel af Dorthe Aagaard; ”Destruktiv digitalisering”, 2018</a:t>
            </a:r>
          </a:p>
          <a:p>
            <a:r>
              <a:rPr lang="da-DK" sz="2400" dirty="0"/>
              <a:t>Den anden læser artikel af Lone Frank: ”Hvor kom jeg fra?”, 2012</a:t>
            </a:r>
          </a:p>
          <a:p>
            <a:pPr marL="0" indent="0">
              <a:buNone/>
            </a:pPr>
            <a:endParaRPr lang="da-DK" sz="2400"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5245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ACEBAC8-D1B9-6FD3-4923-B3801635F63E}"/>
              </a:ext>
            </a:extLst>
          </p:cNvPr>
          <p:cNvSpPr>
            <a:spLocks noGrp="1"/>
          </p:cNvSpPr>
          <p:nvPr>
            <p:ph type="title"/>
          </p:nvPr>
        </p:nvSpPr>
        <p:spPr>
          <a:xfrm>
            <a:off x="589560" y="856180"/>
            <a:ext cx="4560584" cy="1128068"/>
          </a:xfrm>
        </p:spPr>
        <p:txBody>
          <a:bodyPr anchor="ctr">
            <a:normAutofit/>
          </a:bodyPr>
          <a:lstStyle/>
          <a:p>
            <a:r>
              <a:rPr lang="da-DK" sz="3700"/>
              <a:t>Påvirkede tlf din læsning? </a:t>
            </a:r>
          </a:p>
        </p:txBody>
      </p:sp>
      <p:grpSp>
        <p:nvGrpSpPr>
          <p:cNvPr id="11" name="Group 10">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2"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68F480AF-5441-3CF4-8153-538921DE07D5}"/>
              </a:ext>
            </a:extLst>
          </p:cNvPr>
          <p:cNvSpPr>
            <a:spLocks noGrp="1"/>
          </p:cNvSpPr>
          <p:nvPr>
            <p:ph idx="1"/>
          </p:nvPr>
        </p:nvSpPr>
        <p:spPr>
          <a:xfrm>
            <a:off x="590719" y="2330505"/>
            <a:ext cx="4559425" cy="3979585"/>
          </a:xfrm>
        </p:spPr>
        <p:txBody>
          <a:bodyPr anchor="ctr">
            <a:normAutofit/>
          </a:bodyPr>
          <a:lstStyle/>
          <a:p>
            <a:endParaRPr lang="da-DK" sz="2000"/>
          </a:p>
        </p:txBody>
      </p:sp>
      <p:sp>
        <p:nvSpPr>
          <p:cNvPr id="17" name="Rectangle 16">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lede 3">
            <a:extLst>
              <a:ext uri="{FF2B5EF4-FFF2-40B4-BE49-F238E27FC236}">
                <a16:creationId xmlns:a16="http://schemas.microsoft.com/office/drawing/2014/main" id="{E2844954-304B-8F4F-9AEF-DFAE0D417940}"/>
              </a:ext>
            </a:extLst>
          </p:cNvPr>
          <p:cNvPicPr>
            <a:picLocks noChangeAspect="1"/>
          </p:cNvPicPr>
          <p:nvPr/>
        </p:nvPicPr>
        <p:blipFill rotWithShape="1">
          <a:blip r:embed="rId2"/>
          <a:srcRect l="25471" r="5671" b="1"/>
          <a:stretch/>
        </p:blipFill>
        <p:spPr>
          <a:xfrm>
            <a:off x="5977788" y="799352"/>
            <a:ext cx="5425410" cy="5259296"/>
          </a:xfrm>
          <a:prstGeom prst="rect">
            <a:avLst/>
          </a:prstGeom>
        </p:spPr>
      </p:pic>
    </p:spTree>
    <p:extLst>
      <p:ext uri="{BB962C8B-B14F-4D97-AF65-F5344CB8AC3E}">
        <p14:creationId xmlns:p14="http://schemas.microsoft.com/office/powerpoint/2010/main" val="143878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4517F3F-75C9-CE28-8562-CCFB71C8F961}"/>
              </a:ext>
            </a:extLst>
          </p:cNvPr>
          <p:cNvSpPr>
            <a:spLocks noGrp="1"/>
          </p:cNvSpPr>
          <p:nvPr>
            <p:ph type="title"/>
          </p:nvPr>
        </p:nvSpPr>
        <p:spPr>
          <a:xfrm>
            <a:off x="808638" y="386930"/>
            <a:ext cx="9236700" cy="1188950"/>
          </a:xfrm>
        </p:spPr>
        <p:txBody>
          <a:bodyPr anchor="b">
            <a:normAutofit/>
          </a:bodyPr>
          <a:lstStyle/>
          <a:p>
            <a:r>
              <a:rPr lang="da-DK" sz="5400"/>
              <a:t>Par arbejde:</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D66304E3-3868-7AA7-DA47-CB2D6CFAEE3E}"/>
              </a:ext>
            </a:extLst>
          </p:cNvPr>
          <p:cNvSpPr>
            <a:spLocks noGrp="1"/>
          </p:cNvSpPr>
          <p:nvPr>
            <p:ph idx="1"/>
          </p:nvPr>
        </p:nvSpPr>
        <p:spPr>
          <a:xfrm>
            <a:off x="793660" y="2599509"/>
            <a:ext cx="10143668" cy="3435531"/>
          </a:xfrm>
        </p:spPr>
        <p:txBody>
          <a:bodyPr anchor="ctr">
            <a:normAutofit/>
          </a:bodyPr>
          <a:lstStyle/>
          <a:p>
            <a:r>
              <a:rPr lang="da-DK" sz="2400"/>
              <a:t>Fortæl din makker – og tag noter;</a:t>
            </a:r>
          </a:p>
          <a:p>
            <a:pPr lvl="1"/>
            <a:r>
              <a:rPr lang="da-DK" dirty="0"/>
              <a:t>Hvad handlede artiklen overordnet om? </a:t>
            </a:r>
          </a:p>
          <a:p>
            <a:pPr lvl="1"/>
            <a:r>
              <a:rPr lang="da-DK" dirty="0"/>
              <a:t>Hvilke psykologiske problemstillinger kan man rejse fra artiklen? </a:t>
            </a:r>
          </a:p>
          <a:p>
            <a:pPr lvl="1"/>
            <a:r>
              <a:rPr lang="da-DK" dirty="0"/>
              <a:t>Hvordan problematiseres skærmbrug i artiklen? </a:t>
            </a:r>
          </a:p>
          <a:p>
            <a:pPr lvl="1"/>
            <a:r>
              <a:rPr lang="da-DK" dirty="0"/>
              <a:t>Hvilke undersøgelser henvises der til? Beskriv dem kort;</a:t>
            </a:r>
          </a:p>
          <a:p>
            <a:pPr lvl="2"/>
            <a:r>
              <a:rPr lang="da-DK" sz="2400"/>
              <a:t>Formål med undersøgelse</a:t>
            </a:r>
          </a:p>
          <a:p>
            <a:pPr lvl="2"/>
            <a:r>
              <a:rPr lang="da-DK" sz="2400"/>
              <a:t>Procedure (hvordan gjorde de, hvem deltog osv.)</a:t>
            </a:r>
          </a:p>
          <a:p>
            <a:pPr lvl="2"/>
            <a:r>
              <a:rPr lang="da-DK" sz="2400"/>
              <a:t>Resultater</a:t>
            </a:r>
          </a:p>
          <a:p>
            <a:endParaRPr lang="da-DK" sz="2400"/>
          </a:p>
        </p:txBody>
      </p:sp>
    </p:spTree>
    <p:extLst>
      <p:ext uri="{BB962C8B-B14F-4D97-AF65-F5344CB8AC3E}">
        <p14:creationId xmlns:p14="http://schemas.microsoft.com/office/powerpoint/2010/main" val="1463740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8ACB96-5658-2CD4-EE81-800ADEC7826E}"/>
              </a:ext>
            </a:extLst>
          </p:cNvPr>
          <p:cNvSpPr>
            <a:spLocks noGrp="1"/>
          </p:cNvSpPr>
          <p:nvPr>
            <p:ph type="title"/>
          </p:nvPr>
        </p:nvSpPr>
        <p:spPr/>
        <p:txBody>
          <a:bodyPr/>
          <a:lstStyle/>
          <a:p>
            <a:r>
              <a:rPr lang="da-DK" sz="4400" dirty="0">
                <a:solidFill>
                  <a:srgbClr val="222222"/>
                </a:solidFill>
                <a:effectLst/>
                <a:latin typeface="adobe-garamond-pro"/>
                <a:ea typeface="Times New Roman" panose="02020603050405020304" pitchFamily="18" charset="0"/>
                <a:cs typeface="Segoe UI" panose="020B0502040204020203" pitchFamily="34" charset="0"/>
              </a:rPr>
              <a:t>Fra Destruktiv digitalisering: </a:t>
            </a:r>
            <a:br>
              <a:rPr lang="da-DK" sz="4400" dirty="0">
                <a:solidFill>
                  <a:srgbClr val="222222"/>
                </a:solidFill>
                <a:effectLst/>
                <a:latin typeface="adobe-garamond-pro"/>
                <a:ea typeface="Times New Roman" panose="02020603050405020304" pitchFamily="18" charset="0"/>
                <a:cs typeface="Segoe UI" panose="020B0502040204020203" pitchFamily="34" charset="0"/>
              </a:rPr>
            </a:br>
            <a:endParaRPr lang="da-DK" dirty="0"/>
          </a:p>
        </p:txBody>
      </p:sp>
      <p:sp>
        <p:nvSpPr>
          <p:cNvPr id="3" name="Pladsholder til indhold 2">
            <a:extLst>
              <a:ext uri="{FF2B5EF4-FFF2-40B4-BE49-F238E27FC236}">
                <a16:creationId xmlns:a16="http://schemas.microsoft.com/office/drawing/2014/main" id="{7B9A5451-4B0D-D497-F8B2-C513F3D87F27}"/>
              </a:ext>
            </a:extLst>
          </p:cNvPr>
          <p:cNvSpPr>
            <a:spLocks noGrp="1"/>
          </p:cNvSpPr>
          <p:nvPr>
            <p:ph idx="1"/>
          </p:nvPr>
        </p:nvSpPr>
        <p:spPr/>
        <p:txBody>
          <a:bodyPr>
            <a:normAutofit/>
          </a:bodyPr>
          <a:lstStyle/>
          <a:p>
            <a:r>
              <a:rPr lang="da-DK" sz="1800" dirty="0">
                <a:solidFill>
                  <a:srgbClr val="222222"/>
                </a:solidFill>
                <a:latin typeface="adobe-garamond-pro"/>
                <a:ea typeface="Times New Roman" panose="02020603050405020304" pitchFamily="18" charset="0"/>
                <a:cs typeface="Segoe UI" panose="020B0502040204020203" pitchFamily="34" charset="0"/>
              </a:rPr>
              <a:t>Argument: Digital dannelse trænes via brug af smartphone, så eleverne bør have dem (selvstændighed)…</a:t>
            </a:r>
            <a:endParaRPr lang="da-DK" sz="1800" dirty="0">
              <a:solidFill>
                <a:srgbClr val="222222"/>
              </a:solidFill>
              <a:effectLst/>
              <a:latin typeface="adobe-garamond-pro"/>
              <a:ea typeface="Times New Roman" panose="02020603050405020304" pitchFamily="18" charset="0"/>
              <a:cs typeface="Segoe UI" panose="020B0502040204020203" pitchFamily="34" charset="0"/>
            </a:endParaRPr>
          </a:p>
          <a:p>
            <a:pPr lvl="1"/>
            <a:r>
              <a:rPr lang="da-DK" sz="1800" i="1" dirty="0">
                <a:solidFill>
                  <a:srgbClr val="222222"/>
                </a:solidFill>
                <a:effectLst/>
                <a:latin typeface="adobe-garamond-pro"/>
                <a:ea typeface="Times New Roman" panose="02020603050405020304" pitchFamily="18" charset="0"/>
                <a:cs typeface="Segoe UI" panose="020B0502040204020203" pitchFamily="34" charset="0"/>
              </a:rPr>
              <a:t>”De unges tekniske erfaringer med </a:t>
            </a:r>
            <a:r>
              <a:rPr lang="da-DK" sz="1800" i="1" dirty="0" err="1">
                <a:solidFill>
                  <a:srgbClr val="222222"/>
                </a:solidFill>
                <a:effectLst/>
                <a:latin typeface="adobe-garamond-pro"/>
                <a:ea typeface="Times New Roman" panose="02020603050405020304" pitchFamily="18" charset="0"/>
                <a:cs typeface="Segoe UI" panose="020B0502040204020203" pitchFamily="34" charset="0"/>
              </a:rPr>
              <a:t>devices</a:t>
            </a:r>
            <a:r>
              <a:rPr lang="da-DK" sz="1800" i="1" dirty="0">
                <a:solidFill>
                  <a:srgbClr val="222222"/>
                </a:solidFill>
                <a:effectLst/>
                <a:latin typeface="adobe-garamond-pro"/>
                <a:ea typeface="Times New Roman" panose="02020603050405020304" pitchFamily="18" charset="0"/>
                <a:cs typeface="Segoe UI" panose="020B0502040204020203" pitchFamily="34" charset="0"/>
              </a:rPr>
              <a:t> og sociale medier tæller ikke her. Kognitiv sundhed, gode søvnvaner, evne til koncentration og nærvær kan en 16-årig naturligvis ikke selv tage ansvar for. Meget af det, vi kalder digital dannelse, handler således ikke om digitale kompetencer, men almene mestringsstrategier: Daglige vaner og rytmer, der sidder i kroppen, efter at man længe har trænet og til sidst internaliseret en ydre struktur, som en kyndig voksen har hjulpet med”</a:t>
            </a:r>
            <a:endParaRPr lang="da-DK" sz="1800" i="1"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dirty="0">
                <a:solidFill>
                  <a:srgbClr val="222222"/>
                </a:solidFill>
                <a:effectLst/>
                <a:latin typeface="adobe-garamond-pro"/>
                <a:ea typeface="Times New Roman" panose="02020603050405020304" pitchFamily="18" charset="0"/>
                <a:cs typeface="Segoe UI" panose="020B0502040204020203" pitchFamily="34" charset="0"/>
              </a:rPr>
              <a:t>Argument: ”Det skader da ikke at tjekke </a:t>
            </a:r>
            <a:r>
              <a:rPr lang="da-DK" sz="1800" dirty="0" err="1">
                <a:solidFill>
                  <a:srgbClr val="222222"/>
                </a:solidFill>
                <a:effectLst/>
                <a:latin typeface="adobe-garamond-pro"/>
                <a:ea typeface="Times New Roman" panose="02020603050405020304" pitchFamily="18" charset="0"/>
                <a:cs typeface="Segoe UI" panose="020B0502040204020203" pitchFamily="34" charset="0"/>
              </a:rPr>
              <a:t>facebook</a:t>
            </a:r>
            <a:r>
              <a:rPr lang="da-DK" sz="1800" dirty="0">
                <a:solidFill>
                  <a:srgbClr val="222222"/>
                </a:solidFill>
                <a:effectLst/>
                <a:latin typeface="adobe-garamond-pro"/>
                <a:ea typeface="Times New Roman" panose="02020603050405020304" pitchFamily="18" charset="0"/>
                <a:cs typeface="Segoe UI" panose="020B0502040204020203" pitchFamily="34" charset="0"/>
              </a:rPr>
              <a:t> i 20 </a:t>
            </a:r>
            <a:r>
              <a:rPr lang="da-DK" sz="1800" dirty="0" err="1">
                <a:solidFill>
                  <a:srgbClr val="222222"/>
                </a:solidFill>
                <a:effectLst/>
                <a:latin typeface="adobe-garamond-pro"/>
                <a:ea typeface="Times New Roman" panose="02020603050405020304" pitchFamily="18" charset="0"/>
                <a:cs typeface="Segoe UI" panose="020B0502040204020203" pitchFamily="34" charset="0"/>
              </a:rPr>
              <a:t>sek</a:t>
            </a:r>
            <a:r>
              <a:rPr lang="da-DK" sz="1800" dirty="0">
                <a:solidFill>
                  <a:srgbClr val="222222"/>
                </a:solidFill>
                <a:latin typeface="adobe-garamond-pro"/>
                <a:ea typeface="Times New Roman" panose="02020603050405020304" pitchFamily="18" charset="0"/>
                <a:cs typeface="Segoe UI" panose="020B0502040204020203" pitchFamily="34" charset="0"/>
              </a:rPr>
              <a:t>”…. </a:t>
            </a:r>
            <a:endParaRPr lang="da-DK" sz="1800" dirty="0">
              <a:solidFill>
                <a:srgbClr val="222222"/>
              </a:solidFill>
              <a:effectLst/>
              <a:latin typeface="adobe-garamond-pro"/>
              <a:ea typeface="Times New Roman" panose="02020603050405020304" pitchFamily="18" charset="0"/>
              <a:cs typeface="Segoe UI" panose="020B0502040204020203" pitchFamily="34" charset="0"/>
            </a:endParaRPr>
          </a:p>
          <a:p>
            <a:pPr lvl="1"/>
            <a:r>
              <a:rPr lang="da-DK" sz="1600" i="1" dirty="0">
                <a:solidFill>
                  <a:srgbClr val="222222"/>
                </a:solidFill>
                <a:effectLst/>
                <a:latin typeface="adobe-garamond-pro"/>
                <a:ea typeface="Times New Roman" panose="02020603050405020304" pitchFamily="18" charset="0"/>
                <a:cs typeface="Segoe UI" panose="020B0502040204020203" pitchFamily="34" charset="0"/>
              </a:rPr>
              <a:t>”Den tredje grund handler om mangel på viden om læreprocesser. Der har blandt lærere hersket en forbløffende mangel på viden om de biologiske betingelser for læring. »Det kan da ikke skade, at man tjekker Facebook i 20 sekunder,« har man kunnet høre gymnasielærere sige. Jo, det skader i høj grad forståelse af den igangværende matematikopgave, at man skubber matematikken ud af arbejdshukommelsen og får en Facebook-opdatering ind. Uanset, at det kun varer 20 sekunder, så forstyrres og forsinkes de hjerneprocesser, der skaber vedvarende læring, og det forstærkes, hvis afbrydelserne får lov at gentage sig 15 gange i løbet af en lektion”</a:t>
            </a:r>
            <a:endParaRPr lang="da-DK" sz="1600" i="1"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Tree>
    <p:extLst>
      <p:ext uri="{BB962C8B-B14F-4D97-AF65-F5344CB8AC3E}">
        <p14:creationId xmlns:p14="http://schemas.microsoft.com/office/powerpoint/2010/main" val="1605450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29958F-95C1-C8C1-6A42-8CAEF9953B01}"/>
              </a:ext>
            </a:extLst>
          </p:cNvPr>
          <p:cNvSpPr>
            <a:spLocks noGrp="1"/>
          </p:cNvSpPr>
          <p:nvPr>
            <p:ph type="title"/>
          </p:nvPr>
        </p:nvSpPr>
        <p:spPr/>
        <p:txBody>
          <a:bodyPr/>
          <a:lstStyle/>
          <a:p>
            <a:r>
              <a:rPr lang="da-DK" dirty="0"/>
              <a:t>Fra Hvor kom jeg fra:</a:t>
            </a:r>
            <a:br>
              <a:rPr lang="da-DK" dirty="0"/>
            </a:br>
            <a:endParaRPr lang="da-DK" dirty="0"/>
          </a:p>
        </p:txBody>
      </p:sp>
      <p:pic>
        <p:nvPicPr>
          <p:cNvPr id="5" name="Billede 4">
            <a:extLst>
              <a:ext uri="{FF2B5EF4-FFF2-40B4-BE49-F238E27FC236}">
                <a16:creationId xmlns:a16="http://schemas.microsoft.com/office/drawing/2014/main" id="{6D36E0AC-A43B-DF5A-6F88-5FEB2E0CE937}"/>
              </a:ext>
            </a:extLst>
          </p:cNvPr>
          <p:cNvPicPr>
            <a:picLocks noChangeAspect="1"/>
          </p:cNvPicPr>
          <p:nvPr/>
        </p:nvPicPr>
        <p:blipFill>
          <a:blip r:embed="rId2"/>
          <a:stretch>
            <a:fillRect/>
          </a:stretch>
        </p:blipFill>
        <p:spPr>
          <a:xfrm>
            <a:off x="914400" y="1557338"/>
            <a:ext cx="4819158" cy="2985453"/>
          </a:xfrm>
          <a:prstGeom prst="rect">
            <a:avLst/>
          </a:prstGeom>
        </p:spPr>
      </p:pic>
      <p:pic>
        <p:nvPicPr>
          <p:cNvPr id="7" name="Billede 6">
            <a:extLst>
              <a:ext uri="{FF2B5EF4-FFF2-40B4-BE49-F238E27FC236}">
                <a16:creationId xmlns:a16="http://schemas.microsoft.com/office/drawing/2014/main" id="{C1645F38-1B24-B2B8-BDF5-F42456FF423D}"/>
              </a:ext>
            </a:extLst>
          </p:cNvPr>
          <p:cNvPicPr>
            <a:picLocks noChangeAspect="1"/>
          </p:cNvPicPr>
          <p:nvPr/>
        </p:nvPicPr>
        <p:blipFill>
          <a:blip r:embed="rId3"/>
          <a:stretch>
            <a:fillRect/>
          </a:stretch>
        </p:blipFill>
        <p:spPr>
          <a:xfrm>
            <a:off x="6724158" y="432117"/>
            <a:ext cx="4341700" cy="3066415"/>
          </a:xfrm>
          <a:prstGeom prst="rect">
            <a:avLst/>
          </a:prstGeom>
        </p:spPr>
      </p:pic>
      <p:pic>
        <p:nvPicPr>
          <p:cNvPr id="9" name="Billede 8">
            <a:extLst>
              <a:ext uri="{FF2B5EF4-FFF2-40B4-BE49-F238E27FC236}">
                <a16:creationId xmlns:a16="http://schemas.microsoft.com/office/drawing/2014/main" id="{3626DA96-C4BD-769D-19E2-DAF14B25F55E}"/>
              </a:ext>
            </a:extLst>
          </p:cNvPr>
          <p:cNvPicPr>
            <a:picLocks noChangeAspect="1"/>
          </p:cNvPicPr>
          <p:nvPr/>
        </p:nvPicPr>
        <p:blipFill>
          <a:blip r:embed="rId4"/>
          <a:stretch>
            <a:fillRect/>
          </a:stretch>
        </p:blipFill>
        <p:spPr>
          <a:xfrm>
            <a:off x="6724158" y="3955096"/>
            <a:ext cx="5005812" cy="2589213"/>
          </a:xfrm>
          <a:prstGeom prst="rect">
            <a:avLst/>
          </a:prstGeom>
        </p:spPr>
      </p:pic>
    </p:spTree>
    <p:extLst>
      <p:ext uri="{BB962C8B-B14F-4D97-AF65-F5344CB8AC3E}">
        <p14:creationId xmlns:p14="http://schemas.microsoft.com/office/powerpoint/2010/main" val="3292379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06DA8B-1A51-AB4B-07A4-89361584E370}"/>
              </a:ext>
            </a:extLst>
          </p:cNvPr>
          <p:cNvSpPr>
            <a:spLocks noGrp="1"/>
          </p:cNvSpPr>
          <p:nvPr>
            <p:ph type="title"/>
          </p:nvPr>
        </p:nvSpPr>
        <p:spPr/>
        <p:txBody>
          <a:bodyPr/>
          <a:lstStyle/>
          <a:p>
            <a:r>
              <a:rPr lang="da-DK" dirty="0"/>
              <a:t>Fra Hvor kom jeg fra:</a:t>
            </a:r>
          </a:p>
        </p:txBody>
      </p:sp>
      <p:pic>
        <p:nvPicPr>
          <p:cNvPr id="5" name="Pladsholder til indhold 4">
            <a:extLst>
              <a:ext uri="{FF2B5EF4-FFF2-40B4-BE49-F238E27FC236}">
                <a16:creationId xmlns:a16="http://schemas.microsoft.com/office/drawing/2014/main" id="{FFA61EC8-D923-1C0B-6A25-6C30FD1267BF}"/>
              </a:ext>
            </a:extLst>
          </p:cNvPr>
          <p:cNvPicPr>
            <a:picLocks noGrp="1" noChangeAspect="1"/>
          </p:cNvPicPr>
          <p:nvPr>
            <p:ph idx="1"/>
          </p:nvPr>
        </p:nvPicPr>
        <p:blipFill>
          <a:blip r:embed="rId2"/>
          <a:stretch>
            <a:fillRect/>
          </a:stretch>
        </p:blipFill>
        <p:spPr>
          <a:xfrm>
            <a:off x="3971925" y="1591469"/>
            <a:ext cx="3835480" cy="4190206"/>
          </a:xfrm>
        </p:spPr>
      </p:pic>
    </p:spTree>
    <p:extLst>
      <p:ext uri="{BB962C8B-B14F-4D97-AF65-F5344CB8AC3E}">
        <p14:creationId xmlns:p14="http://schemas.microsoft.com/office/powerpoint/2010/main" val="1942791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01A6910-232E-57EA-5A11-3951BB0CE637}"/>
              </a:ext>
            </a:extLst>
          </p:cNvPr>
          <p:cNvSpPr>
            <a:spLocks noGrp="1"/>
          </p:cNvSpPr>
          <p:nvPr>
            <p:ph type="title"/>
          </p:nvPr>
        </p:nvSpPr>
        <p:spPr>
          <a:xfrm>
            <a:off x="793662" y="386930"/>
            <a:ext cx="10066122" cy="1298448"/>
          </a:xfrm>
        </p:spPr>
        <p:txBody>
          <a:bodyPr anchor="b">
            <a:normAutofit/>
          </a:bodyPr>
          <a:lstStyle/>
          <a:p>
            <a:r>
              <a:rPr lang="da-DK" sz="4800"/>
              <a:t>Klip fra The social dilemma</a:t>
            </a:r>
          </a:p>
        </p:txBody>
      </p:sp>
      <p:sp>
        <p:nvSpPr>
          <p:cNvPr id="12" name="Rectangle 1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9EC5954B-B1B6-83B3-44CE-9AADC018C353}"/>
              </a:ext>
            </a:extLst>
          </p:cNvPr>
          <p:cNvSpPr>
            <a:spLocks noGrp="1"/>
          </p:cNvSpPr>
          <p:nvPr>
            <p:ph idx="1"/>
          </p:nvPr>
        </p:nvSpPr>
        <p:spPr>
          <a:xfrm>
            <a:off x="793661" y="2599509"/>
            <a:ext cx="4530898" cy="3639450"/>
          </a:xfrm>
        </p:spPr>
        <p:txBody>
          <a:bodyPr anchor="ctr">
            <a:normAutofit fontScale="92500" lnSpcReduction="20000"/>
          </a:bodyPr>
          <a:lstStyle/>
          <a:p>
            <a:r>
              <a:rPr lang="da-DK" sz="2000" dirty="0">
                <a:hlinkClick r:id="rId2"/>
              </a:rPr>
              <a:t>https://www.youtube.com/watch?v=Ui0UNXsEGJ8</a:t>
            </a:r>
            <a:r>
              <a:rPr lang="da-DK" sz="2000" dirty="0"/>
              <a:t> (2:17)</a:t>
            </a:r>
          </a:p>
          <a:p>
            <a:pPr lvl="1"/>
            <a:r>
              <a:rPr lang="da-DK" sz="2000" dirty="0"/>
              <a:t>Korrelation imellem selvmordsrater og sociale medier</a:t>
            </a:r>
          </a:p>
          <a:p>
            <a:pPr lvl="2"/>
            <a:r>
              <a:rPr lang="da-DK" dirty="0"/>
              <a:t>Kritik af korrelationsstudier </a:t>
            </a:r>
          </a:p>
          <a:p>
            <a:r>
              <a:rPr lang="da-DK" sz="2000" dirty="0">
                <a:hlinkClick r:id="rId3"/>
              </a:rPr>
              <a:t>https://www.youtube.com/watch?v=PEOm7u8Cysg</a:t>
            </a:r>
            <a:r>
              <a:rPr lang="da-DK" sz="2000" dirty="0"/>
              <a:t> (3:10)</a:t>
            </a:r>
          </a:p>
          <a:p>
            <a:pPr lvl="1"/>
            <a:r>
              <a:rPr lang="da-DK" sz="2000" dirty="0"/>
              <a:t>Angst og sociale medier (herunder FOMO)</a:t>
            </a:r>
          </a:p>
          <a:p>
            <a:pPr lvl="1"/>
            <a:r>
              <a:rPr lang="da-DK" sz="2000" dirty="0" err="1"/>
              <a:t>Prefrontale</a:t>
            </a:r>
            <a:r>
              <a:rPr lang="da-DK" sz="2000" dirty="0"/>
              <a:t> cortex (hjerneanatomi)</a:t>
            </a:r>
          </a:p>
          <a:p>
            <a:r>
              <a:rPr lang="da-DK" sz="2400" dirty="0">
                <a:hlinkClick r:id="rId4"/>
              </a:rPr>
              <a:t>https://www.youtube.com/watch?v=zt_jhGXdxdc</a:t>
            </a:r>
            <a:r>
              <a:rPr lang="da-DK" sz="2400" dirty="0"/>
              <a:t> </a:t>
            </a:r>
          </a:p>
          <a:p>
            <a:pPr lvl="1"/>
            <a:r>
              <a:rPr lang="da-DK" sz="2000" dirty="0"/>
              <a:t>Belønningssystemet (dopamin) </a:t>
            </a:r>
          </a:p>
        </p:txBody>
      </p:sp>
      <p:pic>
        <p:nvPicPr>
          <p:cNvPr id="5" name="Billede 4">
            <a:extLst>
              <a:ext uri="{FF2B5EF4-FFF2-40B4-BE49-F238E27FC236}">
                <a16:creationId xmlns:a16="http://schemas.microsoft.com/office/drawing/2014/main" id="{9C5FF1F0-0FCD-D01F-CACB-F351C483A40A}"/>
              </a:ext>
            </a:extLst>
          </p:cNvPr>
          <p:cNvPicPr>
            <a:picLocks noChangeAspect="1"/>
          </p:cNvPicPr>
          <p:nvPr/>
        </p:nvPicPr>
        <p:blipFill>
          <a:blip r:embed="rId5"/>
          <a:stretch>
            <a:fillRect/>
          </a:stretch>
        </p:blipFill>
        <p:spPr>
          <a:xfrm>
            <a:off x="5911532" y="2738353"/>
            <a:ext cx="5150277" cy="3206047"/>
          </a:xfrm>
          <a:prstGeom prst="rect">
            <a:avLst/>
          </a:prstGeom>
        </p:spPr>
      </p:pic>
      <p:sp>
        <p:nvSpPr>
          <p:cNvPr id="16" name="Rectangle 15">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7652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5DD197F-513B-FF5B-5CD5-97C0A8DCF71F}"/>
              </a:ext>
            </a:extLst>
          </p:cNvPr>
          <p:cNvSpPr>
            <a:spLocks noGrp="1"/>
          </p:cNvSpPr>
          <p:nvPr>
            <p:ph type="title"/>
          </p:nvPr>
        </p:nvSpPr>
        <p:spPr>
          <a:xfrm>
            <a:off x="808638" y="386930"/>
            <a:ext cx="9236700" cy="1188950"/>
          </a:xfrm>
        </p:spPr>
        <p:txBody>
          <a:bodyPr anchor="b">
            <a:normAutofit/>
          </a:bodyPr>
          <a:lstStyle/>
          <a:p>
            <a:r>
              <a:rPr lang="da-DK" sz="5400"/>
              <a:t>Giv en forælder et godt råd…</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9DB8717E-3870-07C8-7B50-F8D116EC0364}"/>
              </a:ext>
            </a:extLst>
          </p:cNvPr>
          <p:cNvSpPr>
            <a:spLocks noGrp="1"/>
          </p:cNvSpPr>
          <p:nvPr>
            <p:ph idx="1"/>
          </p:nvPr>
        </p:nvSpPr>
        <p:spPr>
          <a:xfrm>
            <a:off x="793660" y="2599509"/>
            <a:ext cx="10143668" cy="3435531"/>
          </a:xfrm>
        </p:spPr>
        <p:txBody>
          <a:bodyPr anchor="ctr">
            <a:normAutofit/>
          </a:bodyPr>
          <a:lstStyle/>
          <a:p>
            <a:r>
              <a:rPr lang="da-DK" sz="2400" dirty="0"/>
              <a:t>Hvordan vil du vejlede en forælder til en 9 årig pige og en 12 årig dreng angående brug af smart </a:t>
            </a:r>
            <a:r>
              <a:rPr lang="da-DK" sz="2400" dirty="0" err="1"/>
              <a:t>phone</a:t>
            </a:r>
            <a:r>
              <a:rPr lang="da-DK" sz="2400" dirty="0"/>
              <a:t> – herunder sociale medier ud fra din viden og dine egne erfaringer? </a:t>
            </a:r>
          </a:p>
        </p:txBody>
      </p:sp>
    </p:spTree>
    <p:extLst>
      <p:ext uri="{BB962C8B-B14F-4D97-AF65-F5344CB8AC3E}">
        <p14:creationId xmlns:p14="http://schemas.microsoft.com/office/powerpoint/2010/main" val="3245843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6954DA-7A03-D6C4-3D92-E504CD0413C2}"/>
              </a:ext>
            </a:extLst>
          </p:cNvPr>
          <p:cNvSpPr>
            <a:spLocks noGrp="1"/>
          </p:cNvSpPr>
          <p:nvPr>
            <p:ph type="title"/>
          </p:nvPr>
        </p:nvSpPr>
        <p:spPr/>
        <p:txBody>
          <a:bodyPr/>
          <a:lstStyle/>
          <a:p>
            <a:r>
              <a:rPr lang="da-DK" dirty="0"/>
              <a:t>Hukommelse (</a:t>
            </a:r>
            <a:r>
              <a:rPr lang="da-DK"/>
              <a:t>se bog)</a:t>
            </a:r>
            <a:endParaRPr lang="da-DK" dirty="0"/>
          </a:p>
        </p:txBody>
      </p:sp>
      <p:sp>
        <p:nvSpPr>
          <p:cNvPr id="3" name="Pladsholder til indhold 2">
            <a:extLst>
              <a:ext uri="{FF2B5EF4-FFF2-40B4-BE49-F238E27FC236}">
                <a16:creationId xmlns:a16="http://schemas.microsoft.com/office/drawing/2014/main" id="{FEDACE83-26B6-121E-6132-5909189EB8FD}"/>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3738465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712457-8E16-D278-B7A9-C34C5B6742F7}"/>
              </a:ext>
            </a:extLst>
          </p:cNvPr>
          <p:cNvSpPr>
            <a:spLocks noGrp="1"/>
          </p:cNvSpPr>
          <p:nvPr>
            <p:ph type="title"/>
          </p:nvPr>
        </p:nvSpPr>
        <p:spPr/>
        <p:txBody>
          <a:bodyPr/>
          <a:lstStyle/>
          <a:p>
            <a:r>
              <a:rPr lang="da-DK" dirty="0"/>
              <a:t>Opmærksomhed og perception (se </a:t>
            </a:r>
            <a:r>
              <a:rPr lang="da-DK" dirty="0" err="1"/>
              <a:t>ppt</a:t>
            </a:r>
            <a:r>
              <a:rPr lang="da-DK" dirty="0"/>
              <a:t>)</a:t>
            </a:r>
          </a:p>
        </p:txBody>
      </p:sp>
      <p:sp>
        <p:nvSpPr>
          <p:cNvPr id="3" name="Pladsholder til indhold 2">
            <a:extLst>
              <a:ext uri="{FF2B5EF4-FFF2-40B4-BE49-F238E27FC236}">
                <a16:creationId xmlns:a16="http://schemas.microsoft.com/office/drawing/2014/main" id="{D31DFD11-348D-EEA1-2C3E-65A634ABDF56}"/>
              </a:ext>
            </a:extLst>
          </p:cNvPr>
          <p:cNvSpPr>
            <a:spLocks noGrp="1"/>
          </p:cNvSpPr>
          <p:nvPr>
            <p:ph idx="1"/>
          </p:nvPr>
        </p:nvSpPr>
        <p:spPr/>
        <p:txBody>
          <a:bodyPr/>
          <a:lstStyle/>
          <a:p>
            <a:endParaRPr lang="da-DK" dirty="0"/>
          </a:p>
        </p:txBody>
      </p:sp>
    </p:spTree>
    <p:extLst>
      <p:ext uri="{BB962C8B-B14F-4D97-AF65-F5344CB8AC3E}">
        <p14:creationId xmlns:p14="http://schemas.microsoft.com/office/powerpoint/2010/main" val="59789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7F7F64-1034-F7C5-3A4E-CD6B9A2DB834}"/>
              </a:ext>
            </a:extLst>
          </p:cNvPr>
          <p:cNvSpPr>
            <a:spLocks noGrp="1"/>
          </p:cNvSpPr>
          <p:nvPr>
            <p:ph type="title"/>
          </p:nvPr>
        </p:nvSpPr>
        <p:spPr/>
        <p:txBody>
          <a:bodyPr/>
          <a:lstStyle/>
          <a:p>
            <a:r>
              <a:rPr lang="da-DK" dirty="0"/>
              <a:t>Mini-tema: Vidnepsykologi</a:t>
            </a:r>
          </a:p>
        </p:txBody>
      </p:sp>
      <p:sp>
        <p:nvSpPr>
          <p:cNvPr id="3" name="Pladsholder til indhold 2">
            <a:extLst>
              <a:ext uri="{FF2B5EF4-FFF2-40B4-BE49-F238E27FC236}">
                <a16:creationId xmlns:a16="http://schemas.microsoft.com/office/drawing/2014/main" id="{7266E1E8-3468-0981-BB65-DB4F9B1D3013}"/>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2884261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8" name="Rectangle 1057">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23D6B75-FA00-5D30-66EB-F8E4B656E807}"/>
              </a:ext>
            </a:extLst>
          </p:cNvPr>
          <p:cNvSpPr>
            <a:spLocks noGrp="1"/>
          </p:cNvSpPr>
          <p:nvPr>
            <p:ph type="title"/>
          </p:nvPr>
        </p:nvSpPr>
        <p:spPr>
          <a:xfrm>
            <a:off x="838201" y="365125"/>
            <a:ext cx="3816095" cy="1938076"/>
          </a:xfrm>
        </p:spPr>
        <p:txBody>
          <a:bodyPr>
            <a:normAutofit/>
          </a:bodyPr>
          <a:lstStyle/>
          <a:p>
            <a:r>
              <a:rPr lang="da-DK"/>
              <a:t>A.I. – Arnold Intelligence</a:t>
            </a:r>
          </a:p>
        </p:txBody>
      </p:sp>
      <p:sp>
        <p:nvSpPr>
          <p:cNvPr id="3" name="Pladsholder til indhold 2">
            <a:extLst>
              <a:ext uri="{FF2B5EF4-FFF2-40B4-BE49-F238E27FC236}">
                <a16:creationId xmlns:a16="http://schemas.microsoft.com/office/drawing/2014/main" id="{FD5DE8C4-BCAB-66C2-A080-42A7E98F67C9}"/>
              </a:ext>
            </a:extLst>
          </p:cNvPr>
          <p:cNvSpPr>
            <a:spLocks noGrp="1"/>
          </p:cNvSpPr>
          <p:nvPr>
            <p:ph idx="1"/>
          </p:nvPr>
        </p:nvSpPr>
        <p:spPr>
          <a:xfrm>
            <a:off x="838201" y="2482589"/>
            <a:ext cx="3816096" cy="3694373"/>
          </a:xfrm>
        </p:spPr>
        <p:txBody>
          <a:bodyPr>
            <a:normAutofit/>
          </a:bodyPr>
          <a:lstStyle/>
          <a:p>
            <a:r>
              <a:rPr lang="da-DK" sz="2000" dirty="0"/>
              <a:t>”YOU CAN FEEL SHITTY, YOU CAN FEEL HAPPY… THE WORLD IS NOT GONNA CHANGE – SO LETS GET GOING!” </a:t>
            </a:r>
          </a:p>
          <a:p>
            <a:pPr lvl="1"/>
            <a:r>
              <a:rPr lang="da-DK" sz="2000" i="1" dirty="0"/>
              <a:t>Arnold Schwarzenegger </a:t>
            </a:r>
          </a:p>
          <a:p>
            <a:pPr lvl="1"/>
            <a:endParaRPr lang="da-DK" sz="2000" i="1" dirty="0"/>
          </a:p>
          <a:p>
            <a:pPr lvl="1"/>
            <a:endParaRPr lang="da-DK" sz="2000" i="1" dirty="0"/>
          </a:p>
        </p:txBody>
      </p:sp>
      <p:pic>
        <p:nvPicPr>
          <p:cNvPr id="1028" name="Picture 4" descr="Arnold Schwarzenegger Says 'Terminator' Predicted Rise of A.I.">
            <a:extLst>
              <a:ext uri="{FF2B5EF4-FFF2-40B4-BE49-F238E27FC236}">
                <a16:creationId xmlns:a16="http://schemas.microsoft.com/office/drawing/2014/main" id="{824B1D53-7885-E9EC-B12D-0DD942BE1A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441" r="1" b="20381"/>
          <a:stretch/>
        </p:blipFill>
        <p:spPr bwMode="auto">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a:noFill/>
          <a:extLst>
            <a:ext uri="{909E8E84-426E-40DD-AFC4-6F175D3DCCD1}">
              <a14:hiddenFill xmlns:a14="http://schemas.microsoft.com/office/drawing/2010/main">
                <a:solidFill>
                  <a:srgbClr val="FFFFFF"/>
                </a:solidFill>
              </a14:hiddenFill>
            </a:ext>
          </a:extLst>
        </p:spPr>
      </p:pic>
      <p:pic>
        <p:nvPicPr>
          <p:cNvPr id="1026" name="Picture 2" descr="Arnold Schwarzenegger's Insane 3 AM Workout | Ladder">
            <a:extLst>
              <a:ext uri="{FF2B5EF4-FFF2-40B4-BE49-F238E27FC236}">
                <a16:creationId xmlns:a16="http://schemas.microsoft.com/office/drawing/2014/main" id="{C7D51E23-007F-5D59-74BF-93F48C54218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8231"/>
          <a:stretch/>
        </p:blipFill>
        <p:spPr bwMode="auto">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8196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CFD49-54B8-04A6-6409-8C5C86F01D2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4545BA3-C6FC-EA20-1182-65A8B146A383}"/>
              </a:ext>
            </a:extLst>
          </p:cNvPr>
          <p:cNvSpPr>
            <a:spLocks noGrp="1"/>
          </p:cNvSpPr>
          <p:nvPr>
            <p:ph type="title"/>
          </p:nvPr>
        </p:nvSpPr>
        <p:spPr/>
        <p:txBody>
          <a:bodyPr/>
          <a:lstStyle/>
          <a:p>
            <a:r>
              <a:rPr lang="da-DK" dirty="0"/>
              <a:t>Skumfidus</a:t>
            </a:r>
          </a:p>
        </p:txBody>
      </p:sp>
      <p:sp>
        <p:nvSpPr>
          <p:cNvPr id="3" name="Pladsholder til indhold 2">
            <a:extLst>
              <a:ext uri="{FF2B5EF4-FFF2-40B4-BE49-F238E27FC236}">
                <a16:creationId xmlns:a16="http://schemas.microsoft.com/office/drawing/2014/main" id="{39DAB624-F566-0215-8EBB-7C43FB1B1A7B}"/>
              </a:ext>
            </a:extLst>
          </p:cNvPr>
          <p:cNvSpPr>
            <a:spLocks noGrp="1"/>
          </p:cNvSpPr>
          <p:nvPr>
            <p:ph idx="1"/>
          </p:nvPr>
        </p:nvSpPr>
        <p:spPr/>
        <p:txBody>
          <a:bodyPr/>
          <a:lstStyle/>
          <a:p>
            <a:r>
              <a:rPr lang="da-DK" dirty="0"/>
              <a:t>1 til hver</a:t>
            </a:r>
          </a:p>
          <a:p>
            <a:r>
              <a:rPr lang="da-DK" dirty="0"/>
              <a:t>Hvis i kan vente med at spise den til sidst i de to moduler, så får I to! </a:t>
            </a:r>
          </a:p>
        </p:txBody>
      </p:sp>
    </p:spTree>
    <p:extLst>
      <p:ext uri="{BB962C8B-B14F-4D97-AF65-F5344CB8AC3E}">
        <p14:creationId xmlns:p14="http://schemas.microsoft.com/office/powerpoint/2010/main" val="1203147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77E5A22-67E4-D2AC-29E0-099022AE646B}"/>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MOTIVATION </a:t>
            </a:r>
          </a:p>
        </p:txBody>
      </p:sp>
      <p:pic>
        <p:nvPicPr>
          <p:cNvPr id="9" name="Pladsholder til indhold 8">
            <a:extLst>
              <a:ext uri="{FF2B5EF4-FFF2-40B4-BE49-F238E27FC236}">
                <a16:creationId xmlns:a16="http://schemas.microsoft.com/office/drawing/2014/main" id="{B9DF376A-A64C-D0EB-9AA0-3B34DA005D12}"/>
              </a:ext>
            </a:extLst>
          </p:cNvPr>
          <p:cNvPicPr>
            <a:picLocks noGrp="1" noChangeAspect="1"/>
          </p:cNvPicPr>
          <p:nvPr>
            <p:ph idx="1"/>
          </p:nvPr>
        </p:nvPicPr>
        <p:blipFill>
          <a:blip r:embed="rId2"/>
          <a:stretch>
            <a:fillRect/>
          </a:stretch>
        </p:blipFill>
        <p:spPr>
          <a:xfrm>
            <a:off x="4527803" y="206558"/>
            <a:ext cx="7251707" cy="6417762"/>
          </a:xfrm>
          <a:prstGeom prst="rect">
            <a:avLst/>
          </a:prstGeom>
        </p:spPr>
      </p:pic>
    </p:spTree>
    <p:extLst>
      <p:ext uri="{BB962C8B-B14F-4D97-AF65-F5344CB8AC3E}">
        <p14:creationId xmlns:p14="http://schemas.microsoft.com/office/powerpoint/2010/main" val="4105725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ABDB16-6784-2996-6ECE-14D59DD68804}"/>
              </a:ext>
            </a:extLst>
          </p:cNvPr>
          <p:cNvSpPr>
            <a:spLocks noGrp="1"/>
          </p:cNvSpPr>
          <p:nvPr>
            <p:ph type="title"/>
          </p:nvPr>
        </p:nvSpPr>
        <p:spPr/>
        <p:txBody>
          <a:bodyPr/>
          <a:lstStyle/>
          <a:p>
            <a:r>
              <a:rPr lang="da-DK" dirty="0"/>
              <a:t>&lt;3 ARNOLD &lt;3 </a:t>
            </a:r>
          </a:p>
        </p:txBody>
      </p:sp>
      <p:sp>
        <p:nvSpPr>
          <p:cNvPr id="3" name="Pladsholder til indhold 2">
            <a:extLst>
              <a:ext uri="{FF2B5EF4-FFF2-40B4-BE49-F238E27FC236}">
                <a16:creationId xmlns:a16="http://schemas.microsoft.com/office/drawing/2014/main" id="{BF78C6CE-18E9-6621-9217-E1F3214C2172}"/>
              </a:ext>
            </a:extLst>
          </p:cNvPr>
          <p:cNvSpPr>
            <a:spLocks noGrp="1"/>
          </p:cNvSpPr>
          <p:nvPr>
            <p:ph idx="1"/>
          </p:nvPr>
        </p:nvSpPr>
        <p:spPr/>
        <p:txBody>
          <a:bodyPr/>
          <a:lstStyle/>
          <a:p>
            <a:r>
              <a:rPr lang="da-DK" dirty="0"/>
              <a:t>6 </a:t>
            </a:r>
            <a:r>
              <a:rPr lang="da-DK" dirty="0" err="1"/>
              <a:t>rules</a:t>
            </a:r>
            <a:r>
              <a:rPr lang="da-DK" dirty="0"/>
              <a:t> of </a:t>
            </a:r>
            <a:r>
              <a:rPr lang="da-DK" dirty="0" err="1"/>
              <a:t>life</a:t>
            </a:r>
            <a:endParaRPr lang="da-DK" dirty="0">
              <a:hlinkClick r:id="rId2"/>
            </a:endParaRPr>
          </a:p>
          <a:p>
            <a:pPr lvl="1"/>
            <a:r>
              <a:rPr lang="da-DK" dirty="0">
                <a:hlinkClick r:id="rId2"/>
              </a:rPr>
              <a:t>https://www.youtube.com/watch?v=EyhOmBPtGNM</a:t>
            </a:r>
            <a:r>
              <a:rPr lang="da-DK" dirty="0"/>
              <a:t> (4 min)</a:t>
            </a:r>
          </a:p>
          <a:p>
            <a:r>
              <a:rPr lang="da-DK" dirty="0"/>
              <a:t>Andre gode… se dem selv… </a:t>
            </a:r>
          </a:p>
          <a:p>
            <a:pPr lvl="1"/>
            <a:r>
              <a:rPr lang="da-DK" dirty="0"/>
              <a:t>A.I. – Arnold Intelligence – human </a:t>
            </a:r>
            <a:r>
              <a:rPr lang="da-DK" dirty="0" err="1"/>
              <a:t>connection</a:t>
            </a:r>
            <a:r>
              <a:rPr lang="da-DK" dirty="0"/>
              <a:t> is </a:t>
            </a:r>
            <a:r>
              <a:rPr lang="da-DK" dirty="0" err="1"/>
              <a:t>useful</a:t>
            </a:r>
            <a:r>
              <a:rPr lang="da-DK" dirty="0"/>
              <a:t> </a:t>
            </a:r>
          </a:p>
          <a:p>
            <a:pPr lvl="2"/>
            <a:r>
              <a:rPr lang="da-DK" dirty="0">
                <a:hlinkClick r:id="rId3"/>
              </a:rPr>
              <a:t>https://www.youtube.com/watch?v=p3--6joOnfw</a:t>
            </a:r>
            <a:r>
              <a:rPr lang="da-DK" dirty="0"/>
              <a:t> </a:t>
            </a:r>
          </a:p>
          <a:p>
            <a:pPr lvl="1"/>
            <a:r>
              <a:rPr lang="da-DK" dirty="0"/>
              <a:t>”The speech </a:t>
            </a:r>
            <a:r>
              <a:rPr lang="da-DK" dirty="0" err="1"/>
              <a:t>that</a:t>
            </a:r>
            <a:r>
              <a:rPr lang="da-DK" dirty="0"/>
              <a:t> </a:t>
            </a:r>
            <a:r>
              <a:rPr lang="da-DK" dirty="0" err="1"/>
              <a:t>broke</a:t>
            </a:r>
            <a:r>
              <a:rPr lang="da-DK" dirty="0"/>
              <a:t> the internet”</a:t>
            </a:r>
          </a:p>
          <a:p>
            <a:pPr lvl="2"/>
            <a:r>
              <a:rPr lang="da-DK" dirty="0">
                <a:hlinkClick r:id="rId4"/>
              </a:rPr>
              <a:t>https://www.youtube.com/watch?v=u_ktRTWMX3M</a:t>
            </a:r>
            <a:r>
              <a:rPr lang="da-DK" dirty="0"/>
              <a:t> (10 min)</a:t>
            </a:r>
          </a:p>
          <a:p>
            <a:pPr lvl="1"/>
            <a:r>
              <a:rPr lang="da-DK" dirty="0"/>
              <a:t>”I hate plan B”</a:t>
            </a:r>
          </a:p>
          <a:p>
            <a:pPr lvl="2"/>
            <a:r>
              <a:rPr lang="da-DK" dirty="0">
                <a:hlinkClick r:id="rId5"/>
              </a:rPr>
              <a:t>https://www.youtube.com/watch?v=_NRRRBxcq5Y</a:t>
            </a:r>
            <a:r>
              <a:rPr lang="da-DK" dirty="0"/>
              <a:t> (5 min) </a:t>
            </a:r>
          </a:p>
          <a:p>
            <a:endParaRPr lang="da-DK" dirty="0"/>
          </a:p>
        </p:txBody>
      </p:sp>
    </p:spTree>
    <p:extLst>
      <p:ext uri="{BB962C8B-B14F-4D97-AF65-F5344CB8AC3E}">
        <p14:creationId xmlns:p14="http://schemas.microsoft.com/office/powerpoint/2010/main" val="22691257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E350D0-5528-F412-BDB3-F21958EC8F39}"/>
              </a:ext>
            </a:extLst>
          </p:cNvPr>
          <p:cNvSpPr>
            <a:spLocks noGrp="1"/>
          </p:cNvSpPr>
          <p:nvPr>
            <p:ph type="title"/>
          </p:nvPr>
        </p:nvSpPr>
        <p:spPr/>
        <p:txBody>
          <a:bodyPr/>
          <a:lstStyle/>
          <a:p>
            <a:r>
              <a:rPr lang="da-DK" dirty="0"/>
              <a:t>Motivation</a:t>
            </a:r>
          </a:p>
        </p:txBody>
      </p:sp>
      <p:sp>
        <p:nvSpPr>
          <p:cNvPr id="3" name="Pladsholder til indhold 2">
            <a:extLst>
              <a:ext uri="{FF2B5EF4-FFF2-40B4-BE49-F238E27FC236}">
                <a16:creationId xmlns:a16="http://schemas.microsoft.com/office/drawing/2014/main" id="{E2A5ECB1-2463-1D12-A132-42BAE128A181}"/>
              </a:ext>
            </a:extLst>
          </p:cNvPr>
          <p:cNvSpPr>
            <a:spLocks noGrp="1"/>
          </p:cNvSpPr>
          <p:nvPr>
            <p:ph idx="1"/>
          </p:nvPr>
        </p:nvSpPr>
        <p:spPr/>
        <p:txBody>
          <a:bodyPr/>
          <a:lstStyle/>
          <a:p>
            <a:r>
              <a:rPr lang="da-DK" dirty="0"/>
              <a:t>Skriv ned hvad der motiverer dig – 1 ting per papirlap </a:t>
            </a:r>
          </a:p>
          <a:p>
            <a:r>
              <a:rPr lang="da-DK" dirty="0"/>
              <a:t>Kort oplæg om motivation </a:t>
            </a:r>
          </a:p>
          <a:p>
            <a:r>
              <a:rPr lang="da-DK" dirty="0"/>
              <a:t>Makker: Den ene indre, den anden ydre – fremlæg for hinanden </a:t>
            </a:r>
          </a:p>
          <a:p>
            <a:r>
              <a:rPr lang="da-DK" dirty="0"/>
              <a:t>Papirlapper fra først i timen: Hvad er indre hvad er ydre?</a:t>
            </a:r>
          </a:p>
        </p:txBody>
      </p:sp>
    </p:spTree>
    <p:extLst>
      <p:ext uri="{BB962C8B-B14F-4D97-AF65-F5344CB8AC3E}">
        <p14:creationId xmlns:p14="http://schemas.microsoft.com/office/powerpoint/2010/main" val="21002011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9B0082-7451-5520-D1BF-E1D12F4F00DD}"/>
              </a:ext>
            </a:extLst>
          </p:cNvPr>
          <p:cNvSpPr>
            <a:spLocks noGrp="1"/>
          </p:cNvSpPr>
          <p:nvPr>
            <p:ph type="title"/>
          </p:nvPr>
        </p:nvSpPr>
        <p:spPr/>
        <p:txBody>
          <a:bodyPr/>
          <a:lstStyle/>
          <a:p>
            <a:r>
              <a:rPr lang="da-DK" dirty="0"/>
              <a:t>Motivation – </a:t>
            </a:r>
            <a:r>
              <a:rPr lang="da-DK" sz="3200" dirty="0"/>
              <a:t>spektrum over forskellige former</a:t>
            </a:r>
            <a:endParaRPr lang="da-DK" dirty="0"/>
          </a:p>
        </p:txBody>
      </p:sp>
      <p:pic>
        <p:nvPicPr>
          <p:cNvPr id="1026" name="Picture 2">
            <a:extLst>
              <a:ext uri="{FF2B5EF4-FFF2-40B4-BE49-F238E27FC236}">
                <a16:creationId xmlns:a16="http://schemas.microsoft.com/office/drawing/2014/main" id="{C10FBD25-95CC-BE46-79B6-BF867A77376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3200491"/>
            <a:ext cx="10515600" cy="1601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75511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97C74E-DADC-C351-A586-D900941639F7}"/>
              </a:ext>
            </a:extLst>
          </p:cNvPr>
          <p:cNvSpPr>
            <a:spLocks noGrp="1"/>
          </p:cNvSpPr>
          <p:nvPr>
            <p:ph type="title"/>
          </p:nvPr>
        </p:nvSpPr>
        <p:spPr/>
        <p:txBody>
          <a:bodyPr/>
          <a:lstStyle/>
          <a:p>
            <a:r>
              <a:rPr lang="da-DK" dirty="0"/>
              <a:t>Selvbestemmelsesteorien </a:t>
            </a:r>
          </a:p>
        </p:txBody>
      </p:sp>
      <p:sp>
        <p:nvSpPr>
          <p:cNvPr id="3" name="Pladsholder til indhold 2">
            <a:extLst>
              <a:ext uri="{FF2B5EF4-FFF2-40B4-BE49-F238E27FC236}">
                <a16:creationId xmlns:a16="http://schemas.microsoft.com/office/drawing/2014/main" id="{6B04C2F4-59AF-CA58-277B-B12DA6E0F0FD}"/>
              </a:ext>
            </a:extLst>
          </p:cNvPr>
          <p:cNvSpPr>
            <a:spLocks noGrp="1"/>
          </p:cNvSpPr>
          <p:nvPr>
            <p:ph idx="1"/>
          </p:nvPr>
        </p:nvSpPr>
        <p:spPr/>
        <p:txBody>
          <a:bodyPr/>
          <a:lstStyle/>
          <a:p>
            <a:r>
              <a:rPr lang="da-DK" dirty="0"/>
              <a:t>Self-determination </a:t>
            </a:r>
            <a:r>
              <a:rPr lang="da-DK" dirty="0" err="1"/>
              <a:t>theory</a:t>
            </a:r>
            <a:r>
              <a:rPr lang="da-DK" dirty="0"/>
              <a:t> (Lynn &amp; </a:t>
            </a:r>
            <a:r>
              <a:rPr lang="da-DK" dirty="0" err="1"/>
              <a:t>Deci</a:t>
            </a:r>
            <a:r>
              <a:rPr lang="da-DK" dirty="0"/>
              <a:t>) </a:t>
            </a:r>
          </a:p>
          <a:p>
            <a:pPr lvl="1"/>
            <a:r>
              <a:rPr lang="da-DK" dirty="0"/>
              <a:t>Ydre motivation: Undgå straf / Modtage belønning</a:t>
            </a:r>
          </a:p>
          <a:p>
            <a:pPr lvl="1"/>
            <a:r>
              <a:rPr lang="da-DK" dirty="0"/>
              <a:t>Indre motivation: Lyst </a:t>
            </a:r>
          </a:p>
          <a:p>
            <a:r>
              <a:rPr lang="da-DK" dirty="0"/>
              <a:t>Graden af disse 3 faktorer afgør hvilken form for motivation en person har i forhold til at bruge energi på noget: </a:t>
            </a:r>
          </a:p>
          <a:p>
            <a:pPr lvl="1"/>
            <a:r>
              <a:rPr lang="da-DK" dirty="0"/>
              <a:t>A) Kompetence</a:t>
            </a:r>
          </a:p>
          <a:p>
            <a:pPr lvl="1"/>
            <a:r>
              <a:rPr lang="da-DK" dirty="0"/>
              <a:t>B) Høre til (fysisk eller følelsesmæssigt) </a:t>
            </a:r>
          </a:p>
          <a:p>
            <a:pPr lvl="1"/>
            <a:r>
              <a:rPr lang="da-DK" dirty="0"/>
              <a:t>C) Autonomi (selvbestemmelse) – at have ejerskab</a:t>
            </a:r>
          </a:p>
        </p:txBody>
      </p:sp>
    </p:spTree>
    <p:extLst>
      <p:ext uri="{BB962C8B-B14F-4D97-AF65-F5344CB8AC3E}">
        <p14:creationId xmlns:p14="http://schemas.microsoft.com/office/powerpoint/2010/main" val="19385119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03B76596-CD75-4C03-9374-9DC5DD225E6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968050" y="643466"/>
            <a:ext cx="6255900" cy="5571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4749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09F7B8-C956-D8DF-60CD-C291E6D610BE}"/>
              </a:ext>
            </a:extLst>
          </p:cNvPr>
          <p:cNvSpPr>
            <a:spLocks noGrp="1"/>
          </p:cNvSpPr>
          <p:nvPr>
            <p:ph type="title"/>
          </p:nvPr>
        </p:nvSpPr>
        <p:spPr/>
        <p:txBody>
          <a:bodyPr>
            <a:normAutofit/>
          </a:bodyPr>
          <a:lstStyle/>
          <a:p>
            <a:r>
              <a:rPr lang="da-DK" sz="6000" b="1" dirty="0"/>
              <a:t>Indre motivation </a:t>
            </a:r>
          </a:p>
        </p:txBody>
      </p:sp>
      <p:sp>
        <p:nvSpPr>
          <p:cNvPr id="3" name="Pladsholder til indhold 2">
            <a:extLst>
              <a:ext uri="{FF2B5EF4-FFF2-40B4-BE49-F238E27FC236}">
                <a16:creationId xmlns:a16="http://schemas.microsoft.com/office/drawing/2014/main" id="{E57F72AC-1796-2180-197B-3947513F6DD8}"/>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38610889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ladsholder til indhold 4">
            <a:extLst>
              <a:ext uri="{FF2B5EF4-FFF2-40B4-BE49-F238E27FC236}">
                <a16:creationId xmlns:a16="http://schemas.microsoft.com/office/drawing/2014/main" id="{C72150BC-F2BE-006F-6B89-568DBBD802EE}"/>
              </a:ext>
            </a:extLst>
          </p:cNvPr>
          <p:cNvPicPr>
            <a:picLocks noGrp="1" noChangeAspect="1"/>
          </p:cNvPicPr>
          <p:nvPr>
            <p:ph idx="1"/>
          </p:nvPr>
        </p:nvPicPr>
        <p:blipFill rotWithShape="1">
          <a:blip r:embed="rId2"/>
          <a:srcRect b="19944"/>
          <a:stretch/>
        </p:blipFill>
        <p:spPr>
          <a:xfrm>
            <a:off x="20" y="1282"/>
            <a:ext cx="12191980" cy="6856718"/>
          </a:xfrm>
          <a:prstGeom prst="rect">
            <a:avLst/>
          </a:prstGeom>
        </p:spPr>
      </p:pic>
    </p:spTree>
    <p:extLst>
      <p:ext uri="{BB962C8B-B14F-4D97-AF65-F5344CB8AC3E}">
        <p14:creationId xmlns:p14="http://schemas.microsoft.com/office/powerpoint/2010/main" val="37457101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78EC87-1AD2-92C5-DFF0-440DD6AC412A}"/>
              </a:ext>
            </a:extLst>
          </p:cNvPr>
          <p:cNvSpPr>
            <a:spLocks noGrp="1"/>
          </p:cNvSpPr>
          <p:nvPr>
            <p:ph type="title"/>
          </p:nvPr>
        </p:nvSpPr>
        <p:spPr/>
        <p:txBody>
          <a:bodyPr/>
          <a:lstStyle/>
          <a:p>
            <a:r>
              <a:rPr lang="da-DK" dirty="0"/>
              <a:t>Nysgerrighed…</a:t>
            </a:r>
          </a:p>
        </p:txBody>
      </p:sp>
      <p:sp>
        <p:nvSpPr>
          <p:cNvPr id="3" name="Pladsholder til indhold 2">
            <a:extLst>
              <a:ext uri="{FF2B5EF4-FFF2-40B4-BE49-F238E27FC236}">
                <a16:creationId xmlns:a16="http://schemas.microsoft.com/office/drawing/2014/main" id="{E51AA5F6-A238-3DD1-0DB1-048A823E2DD3}"/>
              </a:ext>
            </a:extLst>
          </p:cNvPr>
          <p:cNvSpPr>
            <a:spLocks noGrp="1"/>
          </p:cNvSpPr>
          <p:nvPr>
            <p:ph idx="1"/>
          </p:nvPr>
        </p:nvSpPr>
        <p:spPr/>
        <p:txBody>
          <a:bodyPr>
            <a:normAutofit lnSpcReduction="10000"/>
          </a:bodyPr>
          <a:lstStyle/>
          <a:p>
            <a:r>
              <a:rPr lang="da-DK" dirty="0"/>
              <a:t>…opstår som resultat af et misforhold eller uoverensstemmelse mellem den måde vi opfatter en aktuel situation på og de forventninger vi har til en sådan motivation… </a:t>
            </a:r>
            <a:r>
              <a:rPr lang="da-DK" i="1" dirty="0"/>
              <a:t>(Daniel </a:t>
            </a:r>
            <a:r>
              <a:rPr lang="da-DK" i="1" dirty="0" err="1"/>
              <a:t>Berlyne</a:t>
            </a:r>
            <a:r>
              <a:rPr lang="da-DK" i="1" dirty="0"/>
              <a:t>, læringsforsker) </a:t>
            </a:r>
            <a:r>
              <a:rPr lang="da-DK" dirty="0"/>
              <a:t>	</a:t>
            </a:r>
          </a:p>
          <a:p>
            <a:endParaRPr lang="da-DK" dirty="0"/>
          </a:p>
          <a:p>
            <a:r>
              <a:rPr lang="da-DK" dirty="0"/>
              <a:t>Ses ved reklamer… i undervisningen… andre steder? </a:t>
            </a:r>
          </a:p>
          <a:p>
            <a:r>
              <a:rPr lang="da-DK" dirty="0"/>
              <a:t>Nysgerrighed udspringer af et grundlæggende behov for MENING</a:t>
            </a:r>
          </a:p>
          <a:p>
            <a:r>
              <a:rPr lang="da-DK" dirty="0"/>
              <a:t>Dog skal der ikke være for stort spring mellem forventning og oplevelse da det kan skabe angst og flugtreaktioner. </a:t>
            </a:r>
          </a:p>
          <a:p>
            <a:r>
              <a:rPr lang="da-DK" dirty="0"/>
              <a:t>Tilpas misforhold giver mulighed for at </a:t>
            </a:r>
            <a:r>
              <a:rPr lang="da-DK" b="1" dirty="0"/>
              <a:t>AKKOMODERE</a:t>
            </a:r>
            <a:r>
              <a:rPr lang="da-DK" dirty="0"/>
              <a:t> </a:t>
            </a:r>
          </a:p>
        </p:txBody>
      </p:sp>
    </p:spTree>
    <p:extLst>
      <p:ext uri="{BB962C8B-B14F-4D97-AF65-F5344CB8AC3E}">
        <p14:creationId xmlns:p14="http://schemas.microsoft.com/office/powerpoint/2010/main" val="11609680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CD1AEF-1369-B2AC-C22F-7ACFA1112633}"/>
              </a:ext>
            </a:extLst>
          </p:cNvPr>
          <p:cNvSpPr>
            <a:spLocks noGrp="1"/>
          </p:cNvSpPr>
          <p:nvPr>
            <p:ph type="title"/>
          </p:nvPr>
        </p:nvSpPr>
        <p:spPr/>
        <p:txBody>
          <a:bodyPr/>
          <a:lstStyle/>
          <a:p>
            <a:r>
              <a:rPr lang="da-DK" dirty="0"/>
              <a:t>Kompetence-motivation…</a:t>
            </a:r>
          </a:p>
        </p:txBody>
      </p:sp>
      <p:sp>
        <p:nvSpPr>
          <p:cNvPr id="3" name="Pladsholder til indhold 2">
            <a:extLst>
              <a:ext uri="{FF2B5EF4-FFF2-40B4-BE49-F238E27FC236}">
                <a16:creationId xmlns:a16="http://schemas.microsoft.com/office/drawing/2014/main" id="{D80047CB-1970-C945-74CC-C6F5819AB824}"/>
              </a:ext>
            </a:extLst>
          </p:cNvPr>
          <p:cNvSpPr>
            <a:spLocks noGrp="1"/>
          </p:cNvSpPr>
          <p:nvPr>
            <p:ph idx="1"/>
          </p:nvPr>
        </p:nvSpPr>
        <p:spPr/>
        <p:txBody>
          <a:bodyPr/>
          <a:lstStyle/>
          <a:p>
            <a:r>
              <a:rPr lang="da-DK" dirty="0"/>
              <a:t>Behov for at mestre færdigheder</a:t>
            </a:r>
          </a:p>
          <a:p>
            <a:r>
              <a:rPr lang="da-DK" dirty="0"/>
              <a:t>Behov for at kunne begå sig i sin omverden </a:t>
            </a:r>
          </a:p>
          <a:p>
            <a:r>
              <a:rPr lang="da-DK" dirty="0"/>
              <a:t>Barnets leg – lærer at mestre </a:t>
            </a:r>
          </a:p>
        </p:txBody>
      </p:sp>
    </p:spTree>
    <p:extLst>
      <p:ext uri="{BB962C8B-B14F-4D97-AF65-F5344CB8AC3E}">
        <p14:creationId xmlns:p14="http://schemas.microsoft.com/office/powerpoint/2010/main" val="7513274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CB1BD2-051F-43F1-8978-EC0A176EF7FF}"/>
              </a:ext>
            </a:extLst>
          </p:cNvPr>
          <p:cNvSpPr>
            <a:spLocks noGrp="1"/>
          </p:cNvSpPr>
          <p:nvPr>
            <p:ph type="title"/>
          </p:nvPr>
        </p:nvSpPr>
        <p:spPr/>
        <p:txBody>
          <a:bodyPr/>
          <a:lstStyle/>
          <a:p>
            <a:r>
              <a:rPr lang="da-DK" dirty="0"/>
              <a:t>Interesse…</a:t>
            </a:r>
          </a:p>
        </p:txBody>
      </p:sp>
      <p:sp>
        <p:nvSpPr>
          <p:cNvPr id="3" name="Pladsholder til indhold 2">
            <a:extLst>
              <a:ext uri="{FF2B5EF4-FFF2-40B4-BE49-F238E27FC236}">
                <a16:creationId xmlns:a16="http://schemas.microsoft.com/office/drawing/2014/main" id="{1CF0A947-9750-1E1B-BA62-79DAF46FC7F4}"/>
              </a:ext>
            </a:extLst>
          </p:cNvPr>
          <p:cNvSpPr>
            <a:spLocks noGrp="1"/>
          </p:cNvSpPr>
          <p:nvPr>
            <p:ph idx="1"/>
          </p:nvPr>
        </p:nvSpPr>
        <p:spPr/>
        <p:txBody>
          <a:bodyPr/>
          <a:lstStyle/>
          <a:p>
            <a:r>
              <a:rPr lang="da-DK" dirty="0"/>
              <a:t>Interesserer vi os ikke for det er det svært at lære</a:t>
            </a:r>
          </a:p>
          <a:p>
            <a:endParaRPr lang="da-DK" dirty="0"/>
          </a:p>
          <a:p>
            <a:r>
              <a:rPr lang="da-DK" dirty="0"/>
              <a:t>Hvad er interesse? Hvor kommer interesser fra? </a:t>
            </a:r>
          </a:p>
        </p:txBody>
      </p:sp>
    </p:spTree>
    <p:extLst>
      <p:ext uri="{BB962C8B-B14F-4D97-AF65-F5344CB8AC3E}">
        <p14:creationId xmlns:p14="http://schemas.microsoft.com/office/powerpoint/2010/main" val="24533346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528EFA-C537-B6F9-1A30-EC0BE4DF1A73}"/>
              </a:ext>
            </a:extLst>
          </p:cNvPr>
          <p:cNvSpPr>
            <a:spLocks noGrp="1"/>
          </p:cNvSpPr>
          <p:nvPr>
            <p:ph type="title"/>
          </p:nvPr>
        </p:nvSpPr>
        <p:spPr/>
        <p:txBody>
          <a:bodyPr/>
          <a:lstStyle/>
          <a:p>
            <a:r>
              <a:rPr lang="da-DK" dirty="0"/>
              <a:t>Selvtillid… </a:t>
            </a:r>
          </a:p>
        </p:txBody>
      </p:sp>
      <p:sp>
        <p:nvSpPr>
          <p:cNvPr id="3" name="Pladsholder til indhold 2">
            <a:extLst>
              <a:ext uri="{FF2B5EF4-FFF2-40B4-BE49-F238E27FC236}">
                <a16:creationId xmlns:a16="http://schemas.microsoft.com/office/drawing/2014/main" id="{08541A11-31DA-2523-1D51-14591EB826B3}"/>
              </a:ext>
            </a:extLst>
          </p:cNvPr>
          <p:cNvSpPr>
            <a:spLocks noGrp="1"/>
          </p:cNvSpPr>
          <p:nvPr>
            <p:ph idx="1"/>
          </p:nvPr>
        </p:nvSpPr>
        <p:spPr/>
        <p:txBody>
          <a:bodyPr/>
          <a:lstStyle/>
          <a:p>
            <a:r>
              <a:rPr lang="da-DK" dirty="0"/>
              <a:t>Albert </a:t>
            </a:r>
            <a:r>
              <a:rPr lang="da-DK" dirty="0" err="1"/>
              <a:t>Bandura</a:t>
            </a:r>
            <a:r>
              <a:rPr lang="da-DK" dirty="0"/>
              <a:t>: Self-</a:t>
            </a:r>
            <a:r>
              <a:rPr lang="da-DK" dirty="0" err="1"/>
              <a:t>efficacy</a:t>
            </a:r>
            <a:r>
              <a:rPr lang="da-DK" dirty="0"/>
              <a:t> </a:t>
            </a:r>
          </a:p>
          <a:p>
            <a:pPr lvl="1"/>
            <a:r>
              <a:rPr lang="da-DK" dirty="0"/>
              <a:t>En høj selvtillid på bestemte områder </a:t>
            </a:r>
          </a:p>
          <a:p>
            <a:pPr lvl="1"/>
            <a:r>
              <a:rPr lang="da-DK" dirty="0"/>
              <a:t>En tro på at vi er i stand til at klare os godt – så er vi mere tilbøjelige til at anstrenge os for at klare det godt </a:t>
            </a:r>
          </a:p>
          <a:p>
            <a:endParaRPr lang="da-DK" dirty="0"/>
          </a:p>
          <a:p>
            <a:r>
              <a:rPr lang="da-DK" dirty="0"/>
              <a:t>Hvor kommer </a:t>
            </a:r>
            <a:r>
              <a:rPr lang="da-DK" dirty="0" err="1"/>
              <a:t>self-efficacy</a:t>
            </a:r>
            <a:r>
              <a:rPr lang="da-DK" dirty="0"/>
              <a:t> fra? </a:t>
            </a:r>
          </a:p>
        </p:txBody>
      </p:sp>
    </p:spTree>
    <p:extLst>
      <p:ext uri="{BB962C8B-B14F-4D97-AF65-F5344CB8AC3E}">
        <p14:creationId xmlns:p14="http://schemas.microsoft.com/office/powerpoint/2010/main" val="31794906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836F5D-0419-D9BF-EA3E-003B8620416D}"/>
              </a:ext>
            </a:extLst>
          </p:cNvPr>
          <p:cNvSpPr>
            <a:spLocks noGrp="1"/>
          </p:cNvSpPr>
          <p:nvPr>
            <p:ph type="title"/>
          </p:nvPr>
        </p:nvSpPr>
        <p:spPr/>
        <p:txBody>
          <a:bodyPr>
            <a:normAutofit/>
          </a:bodyPr>
          <a:lstStyle/>
          <a:p>
            <a:r>
              <a:rPr lang="da-DK" sz="6000" b="1" dirty="0"/>
              <a:t>Ydre motivation </a:t>
            </a:r>
          </a:p>
        </p:txBody>
      </p:sp>
      <p:sp>
        <p:nvSpPr>
          <p:cNvPr id="3" name="Pladsholder til indhold 2">
            <a:extLst>
              <a:ext uri="{FF2B5EF4-FFF2-40B4-BE49-F238E27FC236}">
                <a16:creationId xmlns:a16="http://schemas.microsoft.com/office/drawing/2014/main" id="{CDE769E0-2153-E26F-DE88-D7C35BC0EDE1}"/>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12084328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80B5E1-AC1C-2DF9-C1B4-7239959C6C8E}"/>
              </a:ext>
            </a:extLst>
          </p:cNvPr>
          <p:cNvSpPr>
            <a:spLocks noGrp="1"/>
          </p:cNvSpPr>
          <p:nvPr>
            <p:ph type="title"/>
          </p:nvPr>
        </p:nvSpPr>
        <p:spPr/>
        <p:txBody>
          <a:bodyPr/>
          <a:lstStyle/>
          <a:p>
            <a:r>
              <a:rPr lang="da-DK" dirty="0"/>
              <a:t>Anerkendelse…</a:t>
            </a:r>
          </a:p>
        </p:txBody>
      </p:sp>
      <p:sp>
        <p:nvSpPr>
          <p:cNvPr id="3" name="Pladsholder til indhold 2">
            <a:extLst>
              <a:ext uri="{FF2B5EF4-FFF2-40B4-BE49-F238E27FC236}">
                <a16:creationId xmlns:a16="http://schemas.microsoft.com/office/drawing/2014/main" id="{AF3FC4FD-7D22-A4E3-C2F3-AD206434373D}"/>
              </a:ext>
            </a:extLst>
          </p:cNvPr>
          <p:cNvSpPr>
            <a:spLocks noGrp="1"/>
          </p:cNvSpPr>
          <p:nvPr>
            <p:ph idx="1"/>
          </p:nvPr>
        </p:nvSpPr>
        <p:spPr/>
        <p:txBody>
          <a:bodyPr/>
          <a:lstStyle/>
          <a:p>
            <a:r>
              <a:rPr lang="da-DK" dirty="0"/>
              <a:t>Vi har et grundlæggende behov for anerkendelse fra andre</a:t>
            </a:r>
          </a:p>
          <a:p>
            <a:r>
              <a:rPr lang="da-DK" dirty="0"/>
              <a:t>Belønning fx – vi gør oftere det vi belønnes for </a:t>
            </a:r>
          </a:p>
          <a:p>
            <a:endParaRPr lang="da-DK" dirty="0"/>
          </a:p>
          <a:p>
            <a:r>
              <a:rPr lang="da-DK" dirty="0"/>
              <a:t>Hvordan får vi ”belønning” fra andre?  </a:t>
            </a:r>
          </a:p>
        </p:txBody>
      </p:sp>
    </p:spTree>
    <p:extLst>
      <p:ext uri="{BB962C8B-B14F-4D97-AF65-F5344CB8AC3E}">
        <p14:creationId xmlns:p14="http://schemas.microsoft.com/office/powerpoint/2010/main" val="14722827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CCCC19-8F48-B99C-8917-ED6CCE810222}"/>
              </a:ext>
            </a:extLst>
          </p:cNvPr>
          <p:cNvSpPr>
            <a:spLocks noGrp="1"/>
          </p:cNvSpPr>
          <p:nvPr>
            <p:ph type="title"/>
          </p:nvPr>
        </p:nvSpPr>
        <p:spPr/>
        <p:txBody>
          <a:bodyPr/>
          <a:lstStyle/>
          <a:p>
            <a:r>
              <a:rPr lang="da-DK" dirty="0"/>
              <a:t>Konkurrence…</a:t>
            </a:r>
          </a:p>
        </p:txBody>
      </p:sp>
      <p:sp>
        <p:nvSpPr>
          <p:cNvPr id="3" name="Pladsholder til indhold 2">
            <a:extLst>
              <a:ext uri="{FF2B5EF4-FFF2-40B4-BE49-F238E27FC236}">
                <a16:creationId xmlns:a16="http://schemas.microsoft.com/office/drawing/2014/main" id="{3C0EC528-D1A8-44E3-FD19-C9EE4FF167E4}"/>
              </a:ext>
            </a:extLst>
          </p:cNvPr>
          <p:cNvSpPr>
            <a:spLocks noGrp="1"/>
          </p:cNvSpPr>
          <p:nvPr>
            <p:ph idx="1"/>
          </p:nvPr>
        </p:nvSpPr>
        <p:spPr/>
        <p:txBody>
          <a:bodyPr/>
          <a:lstStyle/>
          <a:p>
            <a:r>
              <a:rPr lang="da-DK" dirty="0"/>
              <a:t>Mennesker vil gerne være større, stærkere, klogere og få bedre karakterer end andre… </a:t>
            </a:r>
          </a:p>
          <a:p>
            <a:r>
              <a:rPr lang="da-DK" dirty="0"/>
              <a:t>Nogle lærer dog ikke så godt på denne måde</a:t>
            </a:r>
          </a:p>
        </p:txBody>
      </p:sp>
    </p:spTree>
    <p:extLst>
      <p:ext uri="{BB962C8B-B14F-4D97-AF65-F5344CB8AC3E}">
        <p14:creationId xmlns:p14="http://schemas.microsoft.com/office/powerpoint/2010/main" val="774662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C60991-01DF-CC1E-0BEA-2B5B70BD4783}"/>
              </a:ext>
            </a:extLst>
          </p:cNvPr>
          <p:cNvSpPr>
            <a:spLocks noGrp="1"/>
          </p:cNvSpPr>
          <p:nvPr>
            <p:ph type="title"/>
          </p:nvPr>
        </p:nvSpPr>
        <p:spPr/>
        <p:txBody>
          <a:bodyPr/>
          <a:lstStyle/>
          <a:p>
            <a:r>
              <a:rPr lang="da-DK" dirty="0"/>
              <a:t>Spændende læringsmiljø/Engageret lærer…</a:t>
            </a:r>
          </a:p>
        </p:txBody>
      </p:sp>
      <p:sp>
        <p:nvSpPr>
          <p:cNvPr id="3" name="Pladsholder til indhold 2">
            <a:extLst>
              <a:ext uri="{FF2B5EF4-FFF2-40B4-BE49-F238E27FC236}">
                <a16:creationId xmlns:a16="http://schemas.microsoft.com/office/drawing/2014/main" id="{C5D8BF61-A471-46D6-E6EE-39D2EB631023}"/>
              </a:ext>
            </a:extLst>
          </p:cNvPr>
          <p:cNvSpPr>
            <a:spLocks noGrp="1"/>
          </p:cNvSpPr>
          <p:nvPr>
            <p:ph idx="1"/>
          </p:nvPr>
        </p:nvSpPr>
        <p:spPr/>
        <p:txBody>
          <a:bodyPr/>
          <a:lstStyle/>
          <a:p>
            <a:endParaRPr lang="da-DK" dirty="0"/>
          </a:p>
        </p:txBody>
      </p:sp>
    </p:spTree>
    <p:extLst>
      <p:ext uri="{BB962C8B-B14F-4D97-AF65-F5344CB8AC3E}">
        <p14:creationId xmlns:p14="http://schemas.microsoft.com/office/powerpoint/2010/main" val="33478454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649ECE-F3BB-210D-DE8E-05AC72108D95}"/>
              </a:ext>
            </a:extLst>
          </p:cNvPr>
          <p:cNvSpPr>
            <a:spLocks noGrp="1"/>
          </p:cNvSpPr>
          <p:nvPr>
            <p:ph type="title"/>
          </p:nvPr>
        </p:nvSpPr>
        <p:spPr/>
        <p:txBody>
          <a:bodyPr/>
          <a:lstStyle/>
          <a:p>
            <a:r>
              <a:rPr lang="da-DK" dirty="0"/>
              <a:t>Opgaver</a:t>
            </a:r>
          </a:p>
        </p:txBody>
      </p:sp>
      <p:sp>
        <p:nvSpPr>
          <p:cNvPr id="3" name="Pladsholder til indhold 2">
            <a:extLst>
              <a:ext uri="{FF2B5EF4-FFF2-40B4-BE49-F238E27FC236}">
                <a16:creationId xmlns:a16="http://schemas.microsoft.com/office/drawing/2014/main" id="{97781C33-81D4-DF5F-8940-7163B5545740}"/>
              </a:ext>
            </a:extLst>
          </p:cNvPr>
          <p:cNvSpPr>
            <a:spLocks noGrp="1"/>
          </p:cNvSpPr>
          <p:nvPr>
            <p:ph idx="1"/>
          </p:nvPr>
        </p:nvSpPr>
        <p:spPr/>
        <p:txBody>
          <a:bodyPr/>
          <a:lstStyle/>
          <a:p>
            <a:pPr algn="l">
              <a:buFont typeface="+mj-lt"/>
              <a:buAutoNum type="arabicPeriod"/>
            </a:pPr>
            <a:r>
              <a:rPr lang="da-DK" b="0" i="0" dirty="0">
                <a:solidFill>
                  <a:srgbClr val="333333"/>
                </a:solidFill>
                <a:effectLst/>
                <a:latin typeface="Noto Sans" panose="020B0502040504020204" pitchFamily="34" charset="0"/>
              </a:rPr>
              <a:t>Giv eksempler på ydre faktorer, som kan give </a:t>
            </a:r>
            <a:r>
              <a:rPr lang="da-DK" b="0" i="0">
                <a:solidFill>
                  <a:srgbClr val="333333"/>
                </a:solidFill>
                <a:effectLst/>
                <a:latin typeface="Noto Sans" panose="020B0502040504020204" pitchFamily="34" charset="0"/>
              </a:rPr>
              <a:t>folk </a:t>
            </a:r>
            <a:r>
              <a:rPr lang="da-DK">
                <a:solidFill>
                  <a:srgbClr val="333333"/>
                </a:solidFill>
                <a:latin typeface="Noto Sans" panose="020B0502040504020204" pitchFamily="34" charset="0"/>
              </a:rPr>
              <a:t>indre</a:t>
            </a:r>
            <a:r>
              <a:rPr lang="da-DK" b="0" i="0">
                <a:solidFill>
                  <a:srgbClr val="333333"/>
                </a:solidFill>
                <a:effectLst/>
                <a:latin typeface="Noto Sans" panose="020B0502040504020204" pitchFamily="34" charset="0"/>
              </a:rPr>
              <a:t> </a:t>
            </a:r>
            <a:r>
              <a:rPr lang="da-DK" b="0" i="0" dirty="0">
                <a:solidFill>
                  <a:srgbClr val="333333"/>
                </a:solidFill>
                <a:effectLst/>
                <a:latin typeface="Noto Sans" panose="020B0502040504020204" pitchFamily="34" charset="0"/>
              </a:rPr>
              <a:t>motivation til at gøre noget bestemt.</a:t>
            </a:r>
          </a:p>
          <a:p>
            <a:pPr algn="l">
              <a:buFont typeface="+mj-lt"/>
              <a:buAutoNum type="arabicPeriod"/>
            </a:pPr>
            <a:r>
              <a:rPr lang="da-DK" b="0" i="0" dirty="0">
                <a:solidFill>
                  <a:srgbClr val="333333"/>
                </a:solidFill>
                <a:effectLst/>
                <a:latin typeface="Noto Sans" panose="020B0502040504020204" pitchFamily="34" charset="0"/>
              </a:rPr>
              <a:t>Giv eksempler på, hvilken form for feedback og opmuntring man kan give til en person for at styrke vedkommendes mestringsfornemmelse.</a:t>
            </a:r>
          </a:p>
          <a:p>
            <a:pPr marL="0" indent="0">
              <a:buNone/>
            </a:pPr>
            <a:endParaRPr lang="da-DK" dirty="0"/>
          </a:p>
        </p:txBody>
      </p:sp>
    </p:spTree>
    <p:extLst>
      <p:ext uri="{BB962C8B-B14F-4D97-AF65-F5344CB8AC3E}">
        <p14:creationId xmlns:p14="http://schemas.microsoft.com/office/powerpoint/2010/main" val="26372273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2B100C-B8EB-8A7E-377E-A125498F4EA4}"/>
              </a:ext>
            </a:extLst>
          </p:cNvPr>
          <p:cNvSpPr>
            <a:spLocks noGrp="1"/>
          </p:cNvSpPr>
          <p:nvPr>
            <p:ph type="title"/>
          </p:nvPr>
        </p:nvSpPr>
        <p:spPr/>
        <p:txBody>
          <a:bodyPr/>
          <a:lstStyle/>
          <a:p>
            <a:r>
              <a:rPr lang="da-DK" dirty="0"/>
              <a:t>Refleksion </a:t>
            </a:r>
          </a:p>
        </p:txBody>
      </p:sp>
      <p:sp>
        <p:nvSpPr>
          <p:cNvPr id="3" name="Pladsholder til indhold 2">
            <a:extLst>
              <a:ext uri="{FF2B5EF4-FFF2-40B4-BE49-F238E27FC236}">
                <a16:creationId xmlns:a16="http://schemas.microsoft.com/office/drawing/2014/main" id="{767B9A1F-B1F4-FD50-4C06-D29D67F0713A}"/>
              </a:ext>
            </a:extLst>
          </p:cNvPr>
          <p:cNvSpPr>
            <a:spLocks noGrp="1"/>
          </p:cNvSpPr>
          <p:nvPr>
            <p:ph idx="1"/>
          </p:nvPr>
        </p:nvSpPr>
        <p:spPr/>
        <p:txBody>
          <a:bodyPr/>
          <a:lstStyle/>
          <a:p>
            <a:r>
              <a:rPr lang="da-DK" b="0" i="0" dirty="0">
                <a:solidFill>
                  <a:srgbClr val="333333"/>
                </a:solidFill>
                <a:effectLst/>
                <a:latin typeface="Noto Sans" panose="020B0502040504020204" pitchFamily="34" charset="0"/>
              </a:rPr>
              <a:t>Find et område af dit liv, hvor du </a:t>
            </a:r>
            <a:r>
              <a:rPr lang="da-DK" b="0" i="1" dirty="0">
                <a:solidFill>
                  <a:srgbClr val="333333"/>
                </a:solidFill>
                <a:effectLst/>
                <a:latin typeface="Noto Sans" panose="020B0502040504020204" pitchFamily="34" charset="0"/>
              </a:rPr>
              <a:t>ikke</a:t>
            </a:r>
            <a:r>
              <a:rPr lang="da-DK" b="0" i="0" dirty="0">
                <a:solidFill>
                  <a:srgbClr val="333333"/>
                </a:solidFill>
                <a:effectLst/>
                <a:latin typeface="Noto Sans" panose="020B0502040504020204" pitchFamily="34" charset="0"/>
              </a:rPr>
              <a:t> har en særlig stor motivation til at gå i gang med aktiviteter, træning, opgaver og projekter etc. Reflekter over, om din manglende motivation mon bunder i, at nogle af de tre fundamentale behov om kompetence, tilhørsforhold og selvbestemmelse ikke er opfyldt i dette område af dit liv. Og/eller om din grad af mestringsfornemmelse er lav. Reflekter så over, hvordan du kunne få opfyldt behovene i højere grad eller højne din mestringsfornemmelse, så din motivation vil blive styrket.</a:t>
            </a:r>
            <a:endParaRPr lang="da-DK" dirty="0"/>
          </a:p>
        </p:txBody>
      </p:sp>
    </p:spTree>
    <p:extLst>
      <p:ext uri="{BB962C8B-B14F-4D97-AF65-F5344CB8AC3E}">
        <p14:creationId xmlns:p14="http://schemas.microsoft.com/office/powerpoint/2010/main" val="30494326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1F6FF9-563D-62E4-3DA5-253CCDC6EA9A}"/>
              </a:ext>
            </a:extLst>
          </p:cNvPr>
          <p:cNvSpPr>
            <a:spLocks noGrp="1"/>
          </p:cNvSpPr>
          <p:nvPr>
            <p:ph type="title"/>
          </p:nvPr>
        </p:nvSpPr>
        <p:spPr/>
        <p:txBody>
          <a:bodyPr/>
          <a:lstStyle/>
          <a:p>
            <a:r>
              <a:rPr lang="da-DK" dirty="0"/>
              <a:t>Brug din viden!</a:t>
            </a:r>
          </a:p>
        </p:txBody>
      </p:sp>
      <p:sp>
        <p:nvSpPr>
          <p:cNvPr id="4" name="Rectangle 1">
            <a:extLst>
              <a:ext uri="{FF2B5EF4-FFF2-40B4-BE49-F238E27FC236}">
                <a16:creationId xmlns:a16="http://schemas.microsoft.com/office/drawing/2014/main" id="{29CDD089-9ADF-A8CB-A8B9-49B81AB4F8DB}"/>
              </a:ext>
            </a:extLst>
          </p:cNvPr>
          <p:cNvSpPr>
            <a:spLocks noGrp="1" noChangeArrowheads="1"/>
          </p:cNvSpPr>
          <p:nvPr>
            <p:ph idx="1"/>
          </p:nvPr>
        </p:nvSpPr>
        <p:spPr bwMode="auto">
          <a:xfrm>
            <a:off x="695325" y="1629134"/>
            <a:ext cx="10325100" cy="4555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600" b="0" i="1" u="none" strike="noStrike" cap="none" normalizeH="0" baseline="0" dirty="0">
                <a:ln>
                  <a:noFill/>
                </a:ln>
                <a:solidFill>
                  <a:srgbClr val="333333"/>
                </a:solidFill>
                <a:effectLst/>
                <a:latin typeface="var(--font-content)"/>
                <a:cs typeface="Noto Sans" panose="020B0502040504020204" pitchFamily="34" charset="0"/>
              </a:rPr>
              <a:t>Læs nedenstående artikeluddrag. Find en psykologisk problemstilling i teksten, og brug din psykologiske viden til at belyse problemstillingen.</a:t>
            </a:r>
          </a:p>
          <a:p>
            <a:pPr marL="0" marR="0" lvl="0" indent="0" algn="l" defTabSz="914400" rtl="0" eaLnBrk="0" fontAlgn="base" latinLnBrk="0" hangingPunct="0">
              <a:lnSpc>
                <a:spcPct val="100000"/>
              </a:lnSpc>
              <a:spcBef>
                <a:spcPct val="0"/>
              </a:spcBef>
              <a:spcAft>
                <a:spcPct val="0"/>
              </a:spcAft>
              <a:buClrTx/>
              <a:buSzTx/>
              <a:buFontTx/>
              <a:buNone/>
              <a:tabLst/>
            </a:pPr>
            <a:endParaRPr lang="da-DK" altLang="da-DK" sz="1600" i="1" dirty="0">
              <a:solidFill>
                <a:srgbClr val="333333"/>
              </a:solidFill>
              <a:latin typeface="var(--font-content)"/>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2400" b="1" i="1" u="none" strike="noStrike" cap="none" normalizeH="0" baseline="0" dirty="0">
                <a:ln>
                  <a:noFill/>
                </a:ln>
                <a:solidFill>
                  <a:srgbClr val="333333"/>
                </a:solidFill>
                <a:effectLst/>
                <a:latin typeface="var(--font-content)"/>
                <a:cs typeface="Noto Sans" panose="020B0502040504020204" pitchFamily="34" charset="0"/>
              </a:rPr>
              <a:t>Afsnit 1/2: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6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600" b="1" i="0" u="none" strike="noStrike" cap="none" normalizeH="0" baseline="0" dirty="0">
                <a:ln>
                  <a:noFill/>
                </a:ln>
                <a:solidFill>
                  <a:srgbClr val="333333"/>
                </a:solidFill>
                <a:effectLst/>
                <a:latin typeface="var(--font-content)"/>
                <a:cs typeface="Noto Sans" panose="020B0502040504020204" pitchFamily="34" charset="0"/>
              </a:rPr>
              <a:t>Gladere og klogere børn: Udeskole er et stort hit</a:t>
            </a:r>
            <a:br>
              <a:rPr kumimoji="0" lang="da-DK" altLang="da-DK" sz="1600" b="0" i="0" u="none" strike="noStrike" cap="none" normalizeH="0" baseline="0" dirty="0">
                <a:ln>
                  <a:noFill/>
                </a:ln>
                <a:solidFill>
                  <a:srgbClr val="333333"/>
                </a:solidFill>
                <a:effectLst/>
                <a:latin typeface="var(--font-content)"/>
                <a:cs typeface="Noto Sans" panose="020B0502040504020204" pitchFamily="34" charset="0"/>
              </a:rPr>
            </a:br>
            <a:r>
              <a:rPr kumimoji="0" lang="da-DK" altLang="da-DK" sz="1600" b="0" i="0" u="none" strike="noStrike" cap="none" normalizeH="0" baseline="0" dirty="0">
                <a:ln>
                  <a:noFill/>
                </a:ln>
                <a:solidFill>
                  <a:srgbClr val="333333"/>
                </a:solidFill>
                <a:effectLst/>
                <a:latin typeface="var(--font-content)"/>
                <a:cs typeface="Noto Sans" panose="020B0502040504020204" pitchFamily="34" charset="0"/>
              </a:rPr>
              <a:t>Det har både gjort eleverne i indskolingen på Hørup Centralskole klogere og gladere, at de en dag om ugen har udeskole.</a:t>
            </a:r>
            <a:endParaRPr kumimoji="0" lang="da-DK" altLang="da-DK" sz="16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600" b="0" i="0" u="none" strike="noStrike" cap="none" normalizeH="0" baseline="0" dirty="0">
                <a:ln>
                  <a:noFill/>
                </a:ln>
                <a:solidFill>
                  <a:srgbClr val="333333"/>
                </a:solidFill>
                <a:effectLst/>
                <a:latin typeface="var(--font-content)"/>
                <a:cs typeface="Noto Sans" panose="020B0502040504020204" pitchFamily="34" charset="0"/>
              </a:rPr>
              <a:t>Nogle er i gang med et stjerneløb, andre ved at tilberede mad over bål, mens en tredje gruppe sliber et stykke træ.</a:t>
            </a:r>
            <a:endParaRPr kumimoji="0" lang="da-DK" altLang="da-DK" sz="16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600" b="0" i="0" u="none" strike="noStrike" cap="none" normalizeH="0" baseline="0" dirty="0">
                <a:ln>
                  <a:noFill/>
                </a:ln>
                <a:solidFill>
                  <a:srgbClr val="333333"/>
                </a:solidFill>
                <a:effectLst/>
                <a:latin typeface="var(--font-content)"/>
                <a:cs typeface="Noto Sans" panose="020B0502040504020204" pitchFamily="34" charset="0"/>
              </a:rPr>
              <a:t>Der er masser af aktiviteter denne uge ved spejderhytten ved Hørup, hvor de mindste elever fra Hørup Centralskole holder udeskole.</a:t>
            </a:r>
            <a:br>
              <a:rPr kumimoji="0" lang="da-DK" altLang="da-DK" sz="1600" b="0" i="0" u="none" strike="noStrike" cap="none" normalizeH="0" baseline="0" dirty="0">
                <a:ln>
                  <a:noFill/>
                </a:ln>
                <a:solidFill>
                  <a:srgbClr val="333333"/>
                </a:solidFill>
                <a:effectLst/>
                <a:latin typeface="var(--font-content)"/>
                <a:cs typeface="Noto Sans" panose="020B0502040504020204" pitchFamily="34" charset="0"/>
              </a:rPr>
            </a:br>
            <a:r>
              <a:rPr kumimoji="0" lang="da-DK" altLang="da-DK" sz="1600" b="0" i="0" u="none" strike="noStrike" cap="none" normalizeH="0" baseline="0" dirty="0">
                <a:ln>
                  <a:noFill/>
                </a:ln>
                <a:solidFill>
                  <a:srgbClr val="333333"/>
                </a:solidFill>
                <a:effectLst/>
                <a:latin typeface="var(--font-content)"/>
                <a:cs typeface="Noto Sans" panose="020B0502040504020204" pitchFamily="34" charset="0"/>
              </a:rPr>
              <a:t>- Det er fantastisk. Vi samarbejder og lærer nye ting, siger Noah Richter Thomsen fra 3. b, mens han snitter gulerødder, kartofler og selleri til dagens ret – en suppe.</a:t>
            </a:r>
            <a:endParaRPr kumimoji="0" lang="da-DK" altLang="da-DK" sz="16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600" b="0" i="0" u="none" strike="noStrike" cap="none" normalizeH="0" baseline="0" dirty="0">
                <a:ln>
                  <a:noFill/>
                </a:ln>
                <a:solidFill>
                  <a:srgbClr val="333333"/>
                </a:solidFill>
                <a:effectLst/>
                <a:latin typeface="var(--font-content)"/>
                <a:cs typeface="Noto Sans" panose="020B0502040504020204" pitchFamily="34" charset="0"/>
              </a:rPr>
              <a:t>Alle elever fra 0.-3. klasse er hele ugen delt ind i mindre grupper på tværs af årgangene. Hver dag byder på nye værksteder.</a:t>
            </a:r>
            <a:endParaRPr kumimoji="0" lang="da-DK" altLang="da-DK" sz="16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600" b="0" i="0" u="none" strike="noStrike" cap="none" normalizeH="0" baseline="0" dirty="0">
                <a:ln>
                  <a:noFill/>
                </a:ln>
                <a:solidFill>
                  <a:srgbClr val="333333"/>
                </a:solidFill>
                <a:effectLst/>
                <a:latin typeface="var(--font-content)"/>
                <a:cs typeface="Noto Sans" panose="020B0502040504020204" pitchFamily="34" charset="0"/>
              </a:rPr>
              <a:t>- De store lærer de små at kende og omvendt. Jeg kendte nogen i forvejen men ikke alle, siger en glad Ida Linnebjerg fra 1. a.</a:t>
            </a:r>
            <a:endParaRPr kumimoji="0" lang="da-DK" altLang="da-DK" sz="16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600" b="0" i="0" u="none" strike="noStrike" cap="none" normalizeH="0" baseline="0" dirty="0">
                <a:ln>
                  <a:noFill/>
                </a:ln>
                <a:solidFill>
                  <a:srgbClr val="333333"/>
                </a:solidFill>
                <a:effectLst/>
                <a:latin typeface="var(--font-content)"/>
                <a:cs typeface="Noto Sans" panose="020B0502040504020204" pitchFamily="34" charset="0"/>
              </a:rPr>
              <a:t>Udeskolen er en del af en større prioritering på Hørup Centralskole. Hele skoleåret har indskolingen en gang om ugen haft udeskole.</a:t>
            </a:r>
            <a:endParaRPr kumimoji="0" lang="da-DK" altLang="da-DK" sz="16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600" b="0" i="0" u="none" strike="noStrike" cap="none" normalizeH="0" baseline="0" dirty="0">
                <a:ln>
                  <a:noFill/>
                </a:ln>
                <a:solidFill>
                  <a:srgbClr val="333333"/>
                </a:solidFill>
                <a:effectLst/>
                <a:latin typeface="var(--font-content)"/>
                <a:cs typeface="Noto Sans" panose="020B0502040504020204" pitchFamily="34" charset="0"/>
              </a:rPr>
              <a:t>- Det er dejligt. Jeg kan godt lide at være ude i stedet for at være i klassen. Det er faktisk min bedste dag i ugen, siger Mads Bladt fra 3. b.</a:t>
            </a:r>
            <a:endParaRPr kumimoji="0" lang="da-DK" altLang="da-DK" sz="16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4836874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6123E8-0D03-FB67-8E05-322B374BB497}"/>
              </a:ext>
            </a:extLst>
          </p:cNvPr>
          <p:cNvSpPr>
            <a:spLocks noGrp="1"/>
          </p:cNvSpPr>
          <p:nvPr>
            <p:ph type="title"/>
          </p:nvPr>
        </p:nvSpPr>
        <p:spPr/>
        <p:txBody>
          <a:bodyPr/>
          <a:lstStyle/>
          <a:p>
            <a:r>
              <a:rPr lang="da-DK" dirty="0"/>
              <a:t>…fortsættelse…</a:t>
            </a:r>
          </a:p>
        </p:txBody>
      </p:sp>
      <p:sp>
        <p:nvSpPr>
          <p:cNvPr id="3" name="Pladsholder til indhold 2">
            <a:extLst>
              <a:ext uri="{FF2B5EF4-FFF2-40B4-BE49-F238E27FC236}">
                <a16:creationId xmlns:a16="http://schemas.microsoft.com/office/drawing/2014/main" id="{C74896A2-DFDE-622B-58D1-F9EB177726E7}"/>
              </a:ext>
            </a:extLst>
          </p:cNvPr>
          <p:cNvSpPr>
            <a:spLocks noGrp="1"/>
          </p:cNvSpPr>
          <p:nvPr>
            <p:ph idx="1"/>
          </p:nvPr>
        </p:nvSpPr>
        <p:spPr/>
        <p:txBody>
          <a:bodyPr>
            <a:normAutofit fontScale="70000" lnSpcReduction="20000"/>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2800" b="1" i="1" u="none" strike="noStrike" cap="none" normalizeH="0" baseline="0" dirty="0">
                <a:ln>
                  <a:noFill/>
                </a:ln>
                <a:solidFill>
                  <a:srgbClr val="333333"/>
                </a:solidFill>
                <a:effectLst/>
                <a:latin typeface="var(--font-content)"/>
                <a:cs typeface="Noto Sans" panose="020B0502040504020204" pitchFamily="34" charset="0"/>
              </a:rPr>
              <a:t>Afsnit 2/2:</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2800" b="1" i="0" u="none" strike="noStrike" cap="none" normalizeH="0" baseline="0" dirty="0">
              <a:ln>
                <a:noFill/>
              </a:ln>
              <a:solidFill>
                <a:srgbClr val="333333"/>
              </a:solidFill>
              <a:effectLst/>
              <a:latin typeface="var(--font-content)"/>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2800" b="1" i="0" u="none" strike="noStrike" cap="none" normalizeH="0" baseline="0" dirty="0">
                <a:ln>
                  <a:noFill/>
                </a:ln>
                <a:solidFill>
                  <a:srgbClr val="333333"/>
                </a:solidFill>
                <a:effectLst/>
                <a:latin typeface="var(--font-content)"/>
                <a:cs typeface="Noto Sans" panose="020B0502040504020204" pitchFamily="34" charset="0"/>
              </a:rPr>
              <a:t>Klogere og gladere børn</a:t>
            </a:r>
            <a:br>
              <a:rPr kumimoji="0" lang="da-DK" altLang="da-DK" sz="2800" b="0" i="0" u="none" strike="noStrike" cap="none" normalizeH="0" baseline="0" dirty="0">
                <a:ln>
                  <a:noFill/>
                </a:ln>
                <a:solidFill>
                  <a:srgbClr val="333333"/>
                </a:solidFill>
                <a:effectLst/>
                <a:latin typeface="var(--font-content)"/>
                <a:cs typeface="Noto Sans" panose="020B0502040504020204" pitchFamily="34" charset="0"/>
              </a:rPr>
            </a:br>
            <a:r>
              <a:rPr kumimoji="0" lang="da-DK" altLang="da-DK" sz="2800" b="0" i="0" u="none" strike="noStrike" cap="none" normalizeH="0" baseline="0" dirty="0">
                <a:ln>
                  <a:noFill/>
                </a:ln>
                <a:solidFill>
                  <a:srgbClr val="333333"/>
                </a:solidFill>
                <a:effectLst/>
                <a:latin typeface="var(--font-content)"/>
                <a:cs typeface="Noto Sans" panose="020B0502040504020204" pitchFamily="34" charset="0"/>
              </a:rPr>
              <a:t>Det er tredje år, man har udeskole i Hørup. I begyndelsen var det kun første årgang, som en dag om ugen sagde farvel til klasselokalet.</a:t>
            </a:r>
            <a:endParaRPr kumimoji="0" lang="da-DK" altLang="da-DK" sz="28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2800" b="0" i="0" u="none" strike="noStrike" cap="none" normalizeH="0" baseline="0" dirty="0">
                <a:ln>
                  <a:noFill/>
                </a:ln>
                <a:solidFill>
                  <a:srgbClr val="333333"/>
                </a:solidFill>
                <a:effectLst/>
                <a:latin typeface="var(--font-content)"/>
                <a:cs typeface="Noto Sans" panose="020B0502040504020204" pitchFamily="34" charset="0"/>
              </a:rPr>
              <a:t>- Mange forældre var i begyndelsen nervøse for fagligheden, men det havde de ikke grund til. Udeskolen har tværtimod styrket fagligheden. Den tilgodeser de store elevgrupper, der gerne vil have fingrene i gryden. Det faglige fæstner sig bedre, når man får ’</a:t>
            </a:r>
            <a:r>
              <a:rPr kumimoji="0" lang="da-DK" altLang="da-DK" sz="2800" b="0" i="0" u="none" strike="noStrike" cap="none" normalizeH="0" baseline="0" dirty="0" err="1">
                <a:ln>
                  <a:noFill/>
                </a:ln>
                <a:solidFill>
                  <a:srgbClr val="333333"/>
                </a:solidFill>
                <a:effectLst/>
                <a:latin typeface="var(--font-content)"/>
                <a:cs typeface="Noto Sans" panose="020B0502040504020204" pitchFamily="34" charset="0"/>
              </a:rPr>
              <a:t>hands</a:t>
            </a:r>
            <a:r>
              <a:rPr kumimoji="0" lang="da-DK" altLang="da-DK" sz="2800" b="0" i="0" u="none" strike="noStrike" cap="none" normalizeH="0" baseline="0" dirty="0">
                <a:ln>
                  <a:noFill/>
                </a:ln>
                <a:solidFill>
                  <a:srgbClr val="333333"/>
                </a:solidFill>
                <a:effectLst/>
                <a:latin typeface="var(--font-content)"/>
                <a:cs typeface="Noto Sans" panose="020B0502040504020204" pitchFamily="34" charset="0"/>
              </a:rPr>
              <a:t> on’, siger lærer Rasmus Møller Nielsen.</a:t>
            </a:r>
            <a:endParaRPr kumimoji="0" lang="da-DK" altLang="da-DK" sz="28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2800" b="0" i="0" u="none" strike="noStrike" cap="none" normalizeH="0" baseline="0" dirty="0">
                <a:ln>
                  <a:noFill/>
                </a:ln>
                <a:solidFill>
                  <a:srgbClr val="333333"/>
                </a:solidFill>
                <a:effectLst/>
                <a:latin typeface="var(--font-content)"/>
                <a:cs typeface="Noto Sans" panose="020B0502040504020204" pitchFamily="34" charset="0"/>
              </a:rPr>
              <a:t>Før sin ansættelse i Hørup arbejdede han i Assens, hvor man havde udeskole.</a:t>
            </a:r>
            <a:endParaRPr kumimoji="0" lang="da-DK" altLang="da-DK" sz="28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2800" b="0" i="0" u="none" strike="noStrike" cap="none" normalizeH="0" baseline="0" dirty="0">
                <a:ln>
                  <a:noFill/>
                </a:ln>
                <a:solidFill>
                  <a:srgbClr val="333333"/>
                </a:solidFill>
                <a:effectLst/>
                <a:latin typeface="var(--font-content)"/>
                <a:cs typeface="Noto Sans" panose="020B0502040504020204" pitchFamily="34" charset="0"/>
              </a:rPr>
              <a:t>Han tog idéen med til Als og fik ledelsen med.</a:t>
            </a:r>
            <a:endParaRPr kumimoji="0" lang="da-DK" altLang="da-DK" sz="28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2800" b="0" i="0" u="none" strike="noStrike" cap="none" normalizeH="0" baseline="0" dirty="0">
                <a:ln>
                  <a:noFill/>
                </a:ln>
                <a:solidFill>
                  <a:srgbClr val="333333"/>
                </a:solidFill>
                <a:effectLst/>
                <a:latin typeface="var(--font-content)"/>
                <a:cs typeface="Noto Sans" panose="020B0502040504020204" pitchFamily="34" charset="0"/>
              </a:rPr>
              <a:t>- Det bryder hverdagen på skolen. Vi får også en masse positive oplevelser omkring barnet, som ikke kun er fagfaglige. Det har virkelig styrket klassesammenholdet, forklarer Rasmus Møller Nielsen.</a:t>
            </a:r>
            <a:endParaRPr kumimoji="0" lang="da-DK" altLang="da-DK" sz="28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2800" b="0" i="0" u="none" strike="noStrike" cap="none" normalizeH="0" baseline="0" dirty="0">
                <a:ln>
                  <a:noFill/>
                </a:ln>
                <a:solidFill>
                  <a:srgbClr val="333333"/>
                </a:solidFill>
                <a:effectLst/>
                <a:latin typeface="var(--font-content)"/>
                <a:cs typeface="Noto Sans" panose="020B0502040504020204" pitchFamily="34" charset="0"/>
              </a:rPr>
              <a:t>I udeskolen arbejder lærere og pædagoger tæt sammen. Et samarbejde alle har stor gevinst af.</a:t>
            </a:r>
            <a:endParaRPr kumimoji="0" lang="da-DK" altLang="da-DK" sz="28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2800" b="0" i="0" u="none" strike="noStrike" cap="none" normalizeH="0" baseline="0" dirty="0">
                <a:ln>
                  <a:noFill/>
                </a:ln>
                <a:solidFill>
                  <a:srgbClr val="333333"/>
                </a:solidFill>
                <a:effectLst/>
                <a:latin typeface="var(--font-content)"/>
                <a:cs typeface="Noto Sans" panose="020B0502040504020204" pitchFamily="34" charset="0"/>
              </a:rPr>
              <a:t>- Der er ikke så mange konflikter mellem børnene, fordi der er højt til loftet. God trivsel er fundamentet for at lære noget, siger pædagogerne Anja Kühnell og Birgitte Roed.</a:t>
            </a:r>
            <a:endParaRPr kumimoji="0" lang="da-DK" altLang="da-DK" sz="28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2400" b="0" i="0" u="none" strike="noStrike" cap="none" normalizeH="0" baseline="0" dirty="0">
                <a:ln>
                  <a:noFill/>
                </a:ln>
                <a:solidFill>
                  <a:srgbClr val="767676"/>
                </a:solidFill>
                <a:effectLst/>
                <a:latin typeface="var(--font-content)"/>
                <a:cs typeface="Noto Sans" panose="020B0502040504020204" pitchFamily="34" charset="0"/>
              </a:rPr>
              <a:t>Kilde: JydskeVestkysten, 14. maj 2019</a:t>
            </a:r>
            <a:endParaRPr kumimoji="0" lang="da-DK" altLang="da-DK" sz="4000" b="0" i="0" u="none" strike="noStrike" cap="none" normalizeH="0" baseline="0" dirty="0">
              <a:ln>
                <a:noFill/>
              </a:ln>
              <a:solidFill>
                <a:schemeClr val="tx1"/>
              </a:solidFill>
              <a:effectLst/>
              <a:latin typeface="Arial" panose="020B0604020202020204" pitchFamily="34" charset="0"/>
            </a:endParaRPr>
          </a:p>
          <a:p>
            <a:endParaRPr lang="da-DK" dirty="0"/>
          </a:p>
        </p:txBody>
      </p:sp>
    </p:spTree>
    <p:extLst>
      <p:ext uri="{BB962C8B-B14F-4D97-AF65-F5344CB8AC3E}">
        <p14:creationId xmlns:p14="http://schemas.microsoft.com/office/powerpoint/2010/main" val="41829476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DBC4FF-779B-ECE3-2B38-214A99486B5A}"/>
              </a:ext>
            </a:extLst>
          </p:cNvPr>
          <p:cNvSpPr>
            <a:spLocks noGrp="1"/>
          </p:cNvSpPr>
          <p:nvPr>
            <p:ph type="title"/>
          </p:nvPr>
        </p:nvSpPr>
        <p:spPr/>
        <p:txBody>
          <a:bodyPr/>
          <a:lstStyle/>
          <a:p>
            <a:r>
              <a:rPr lang="da-DK" dirty="0"/>
              <a:t>Undre spørgsmål…</a:t>
            </a:r>
          </a:p>
        </p:txBody>
      </p:sp>
      <p:sp>
        <p:nvSpPr>
          <p:cNvPr id="3" name="Pladsholder til indhold 2">
            <a:extLst>
              <a:ext uri="{FF2B5EF4-FFF2-40B4-BE49-F238E27FC236}">
                <a16:creationId xmlns:a16="http://schemas.microsoft.com/office/drawing/2014/main" id="{BAC30E7C-BC3A-0F18-6740-EC8BC758BB2B}"/>
              </a:ext>
            </a:extLst>
          </p:cNvPr>
          <p:cNvSpPr>
            <a:spLocks noGrp="1"/>
          </p:cNvSpPr>
          <p:nvPr>
            <p:ph idx="1"/>
          </p:nvPr>
        </p:nvSpPr>
        <p:spPr/>
        <p:txBody>
          <a:bodyPr/>
          <a:lstStyle/>
          <a:p>
            <a:r>
              <a:rPr lang="da-DK" dirty="0"/>
              <a:t>Behøver vi at være motiverede? </a:t>
            </a:r>
          </a:p>
          <a:p>
            <a:r>
              <a:rPr lang="da-DK" dirty="0"/>
              <a:t>Hvad betyder belønning og straf for vores motivation? </a:t>
            </a:r>
          </a:p>
          <a:p>
            <a:r>
              <a:rPr lang="da-DK" dirty="0"/>
              <a:t>Hvad har motivation at gøre med at opnå mål? </a:t>
            </a:r>
          </a:p>
          <a:p>
            <a:r>
              <a:rPr lang="da-DK" dirty="0"/>
              <a:t>Når vi ikke er motiverede, hvad er det så der sørger for at vi stadig knokler på? (Selvkontrol / Selvdisciplin) </a:t>
            </a:r>
          </a:p>
          <a:p>
            <a:r>
              <a:rPr lang="da-DK" dirty="0"/>
              <a:t>Hvor vigtigt er det så at have selvkontrol?</a:t>
            </a:r>
          </a:p>
          <a:p>
            <a:r>
              <a:rPr lang="da-DK" dirty="0"/>
              <a:t>Andet…?</a:t>
            </a:r>
          </a:p>
        </p:txBody>
      </p:sp>
    </p:spTree>
    <p:extLst>
      <p:ext uri="{BB962C8B-B14F-4D97-AF65-F5344CB8AC3E}">
        <p14:creationId xmlns:p14="http://schemas.microsoft.com/office/powerpoint/2010/main" val="38118590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518AC8-69D1-0107-302E-24DC20C38796}"/>
              </a:ext>
            </a:extLst>
          </p:cNvPr>
          <p:cNvSpPr>
            <a:spLocks noGrp="1"/>
          </p:cNvSpPr>
          <p:nvPr>
            <p:ph type="title"/>
          </p:nvPr>
        </p:nvSpPr>
        <p:spPr/>
        <p:txBody>
          <a:bodyPr/>
          <a:lstStyle/>
          <a:p>
            <a:r>
              <a:rPr lang="da-DK" dirty="0"/>
              <a:t>Skumfidus</a:t>
            </a:r>
          </a:p>
        </p:txBody>
      </p:sp>
      <p:sp>
        <p:nvSpPr>
          <p:cNvPr id="3" name="Pladsholder til indhold 2">
            <a:extLst>
              <a:ext uri="{FF2B5EF4-FFF2-40B4-BE49-F238E27FC236}">
                <a16:creationId xmlns:a16="http://schemas.microsoft.com/office/drawing/2014/main" id="{761BC836-659F-9823-95FE-1A8B80A9D6EE}"/>
              </a:ext>
            </a:extLst>
          </p:cNvPr>
          <p:cNvSpPr>
            <a:spLocks noGrp="1"/>
          </p:cNvSpPr>
          <p:nvPr>
            <p:ph idx="1"/>
          </p:nvPr>
        </p:nvSpPr>
        <p:spPr/>
        <p:txBody>
          <a:bodyPr/>
          <a:lstStyle/>
          <a:p>
            <a:r>
              <a:rPr lang="da-DK" dirty="0"/>
              <a:t>1 til hver</a:t>
            </a:r>
          </a:p>
          <a:p>
            <a:r>
              <a:rPr lang="da-DK" dirty="0"/>
              <a:t>Hvis i kan vente med at spise den til sidst i de to moduler, så får I to! </a:t>
            </a:r>
          </a:p>
        </p:txBody>
      </p:sp>
    </p:spTree>
    <p:extLst>
      <p:ext uri="{BB962C8B-B14F-4D97-AF65-F5344CB8AC3E}">
        <p14:creationId xmlns:p14="http://schemas.microsoft.com/office/powerpoint/2010/main" val="6783192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C88EF2C-7B40-1566-94D7-1DCFE3F257D1}"/>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1600" kern="1200">
                <a:solidFill>
                  <a:srgbClr val="FFFFFF"/>
                </a:solidFill>
                <a:latin typeface="+mj-lt"/>
                <a:ea typeface="+mj-ea"/>
                <a:cs typeface="+mj-cs"/>
              </a:rPr>
              <a:t>Motivationsproceser  </a:t>
            </a:r>
            <a:br>
              <a:rPr lang="en-US" sz="1600" kern="1200">
                <a:solidFill>
                  <a:srgbClr val="FFFFFF"/>
                </a:solidFill>
                <a:latin typeface="+mj-lt"/>
                <a:ea typeface="+mj-ea"/>
                <a:cs typeface="+mj-cs"/>
              </a:rPr>
            </a:br>
            <a:endParaRPr lang="en-US" sz="1600" kern="1200">
              <a:solidFill>
                <a:srgbClr val="FFFFFF"/>
              </a:solidFill>
              <a:latin typeface="+mj-lt"/>
              <a:ea typeface="+mj-ea"/>
              <a:cs typeface="+mj-cs"/>
            </a:endParaRPr>
          </a:p>
        </p:txBody>
      </p:sp>
      <p:graphicFrame>
        <p:nvGraphicFramePr>
          <p:cNvPr id="4" name="Pladsholder til indhold 3">
            <a:extLst>
              <a:ext uri="{FF2B5EF4-FFF2-40B4-BE49-F238E27FC236}">
                <a16:creationId xmlns:a16="http://schemas.microsoft.com/office/drawing/2014/main" id="{AFF9C6C4-C83B-44A7-3507-013CFD2DF886}"/>
              </a:ext>
            </a:extLst>
          </p:cNvPr>
          <p:cNvGraphicFramePr>
            <a:graphicFrameLocks noGrp="1"/>
          </p:cNvGraphicFramePr>
          <p:nvPr>
            <p:ph idx="1"/>
            <p:extLst>
              <p:ext uri="{D42A27DB-BD31-4B8C-83A1-F6EECF244321}">
                <p14:modId xmlns:p14="http://schemas.microsoft.com/office/powerpoint/2010/main" val="3669742015"/>
              </p:ext>
            </p:extLst>
          </p:nvPr>
        </p:nvGraphicFramePr>
        <p:xfrm>
          <a:off x="4237574" y="961812"/>
          <a:ext cx="6790252" cy="4930993"/>
        </p:xfrm>
        <a:graphic>
          <a:graphicData uri="http://schemas.openxmlformats.org/drawingml/2006/table">
            <a:tbl>
              <a:tblPr firstRow="1" firstCol="1" bandRow="1">
                <a:noFill/>
                <a:tableStyleId>{5C22544A-7EE6-4342-B048-85BDC9FD1C3A}</a:tableStyleId>
              </a:tblPr>
              <a:tblGrid>
                <a:gridCol w="3276815">
                  <a:extLst>
                    <a:ext uri="{9D8B030D-6E8A-4147-A177-3AD203B41FA5}">
                      <a16:colId xmlns:a16="http://schemas.microsoft.com/office/drawing/2014/main" val="1418886950"/>
                    </a:ext>
                  </a:extLst>
                </a:gridCol>
                <a:gridCol w="1685599">
                  <a:extLst>
                    <a:ext uri="{9D8B030D-6E8A-4147-A177-3AD203B41FA5}">
                      <a16:colId xmlns:a16="http://schemas.microsoft.com/office/drawing/2014/main" val="304843634"/>
                    </a:ext>
                  </a:extLst>
                </a:gridCol>
                <a:gridCol w="1827838">
                  <a:extLst>
                    <a:ext uri="{9D8B030D-6E8A-4147-A177-3AD203B41FA5}">
                      <a16:colId xmlns:a16="http://schemas.microsoft.com/office/drawing/2014/main" val="2861163276"/>
                    </a:ext>
                  </a:extLst>
                </a:gridCol>
              </a:tblGrid>
              <a:tr h="686257">
                <a:tc>
                  <a:txBody>
                    <a:bodyPr/>
                    <a:lstStyle/>
                    <a:p>
                      <a:pPr>
                        <a:lnSpc>
                          <a:spcPct val="107000"/>
                        </a:lnSpc>
                        <a:spcBef>
                          <a:spcPts val="200"/>
                        </a:spcBef>
                        <a:spcAft>
                          <a:spcPts val="800"/>
                        </a:spcAft>
                      </a:pPr>
                      <a:r>
                        <a:rPr lang="da-DK" sz="1300" b="0" cap="all" spc="150">
                          <a:solidFill>
                            <a:schemeClr val="lt1"/>
                          </a:solidFill>
                          <a:effectLst/>
                        </a:rPr>
                        <a:t>Motivationsprocesser</a:t>
                      </a:r>
                      <a:endParaRPr lang="da-DK" sz="1300" b="0" cap="all" spc="150">
                        <a:solidFill>
                          <a:schemeClr val="lt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4855" marR="114855" marT="114855" marB="114855">
                    <a:lnL w="12700" cmpd="sng">
                      <a:noFill/>
                    </a:lnL>
                    <a:lnR w="12700" cmpd="sng">
                      <a:noFill/>
                    </a:lnR>
                    <a:lnT w="12700" cmpd="sng">
                      <a:noFill/>
                    </a:lnT>
                    <a:lnB w="38100" cmpd="sng">
                      <a:noFill/>
                    </a:lnB>
                    <a:solidFill>
                      <a:srgbClr val="505356"/>
                    </a:solidFill>
                  </a:tcPr>
                </a:tc>
                <a:tc>
                  <a:txBody>
                    <a:bodyPr/>
                    <a:lstStyle/>
                    <a:p>
                      <a:pPr>
                        <a:lnSpc>
                          <a:spcPct val="107000"/>
                        </a:lnSpc>
                        <a:spcBef>
                          <a:spcPts val="200"/>
                        </a:spcBef>
                        <a:spcAft>
                          <a:spcPts val="800"/>
                        </a:spcAft>
                      </a:pPr>
                      <a:r>
                        <a:rPr lang="da-DK" sz="1300" b="0" cap="all" spc="150">
                          <a:solidFill>
                            <a:schemeClr val="lt1"/>
                          </a:solidFill>
                          <a:effectLst/>
                        </a:rPr>
                        <a:t>Beskrivelse</a:t>
                      </a:r>
                      <a:endParaRPr lang="da-DK" sz="1300" b="0" cap="all" spc="150">
                        <a:solidFill>
                          <a:schemeClr val="lt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4855" marR="114855" marT="114855" marB="114855">
                    <a:lnL w="12700" cmpd="sng">
                      <a:noFill/>
                    </a:lnL>
                    <a:lnR w="12700" cmpd="sng">
                      <a:noFill/>
                    </a:lnR>
                    <a:lnT w="12700" cmpd="sng">
                      <a:noFill/>
                    </a:lnT>
                    <a:lnB w="38100" cmpd="sng">
                      <a:noFill/>
                    </a:lnB>
                    <a:solidFill>
                      <a:srgbClr val="505356"/>
                    </a:solidFill>
                  </a:tcPr>
                </a:tc>
                <a:tc>
                  <a:txBody>
                    <a:bodyPr/>
                    <a:lstStyle/>
                    <a:p>
                      <a:pPr>
                        <a:lnSpc>
                          <a:spcPct val="107000"/>
                        </a:lnSpc>
                        <a:spcBef>
                          <a:spcPts val="200"/>
                        </a:spcBef>
                        <a:spcAft>
                          <a:spcPts val="800"/>
                        </a:spcAft>
                      </a:pPr>
                      <a:r>
                        <a:rPr lang="da-DK" sz="1300" b="0" cap="all" spc="150">
                          <a:solidFill>
                            <a:schemeClr val="lt1"/>
                          </a:solidFill>
                          <a:effectLst/>
                        </a:rPr>
                        <a:t>Billede på motivationen</a:t>
                      </a:r>
                      <a:endParaRPr lang="da-DK" sz="1300" b="0" cap="all" spc="150">
                        <a:solidFill>
                          <a:schemeClr val="lt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4855" marR="114855" marT="114855" marB="114855">
                    <a:lnL w="12700" cmpd="sng">
                      <a:noFill/>
                    </a:lnL>
                    <a:lnR w="12700" cmpd="sng">
                      <a:noFill/>
                    </a:lnR>
                    <a:lnT w="12700" cmpd="sng">
                      <a:noFill/>
                    </a:lnT>
                    <a:lnB w="38100" cmpd="sng">
                      <a:noFill/>
                    </a:lnB>
                    <a:solidFill>
                      <a:srgbClr val="505356"/>
                    </a:solidFill>
                  </a:tcPr>
                </a:tc>
                <a:extLst>
                  <a:ext uri="{0D108BD9-81ED-4DB2-BD59-A6C34878D82A}">
                    <a16:rowId xmlns:a16="http://schemas.microsoft.com/office/drawing/2014/main" val="2761213208"/>
                  </a:ext>
                </a:extLst>
              </a:tr>
              <a:tr h="606391">
                <a:tc>
                  <a:txBody>
                    <a:bodyPr/>
                    <a:lstStyle/>
                    <a:p>
                      <a:pPr>
                        <a:lnSpc>
                          <a:spcPct val="107000"/>
                        </a:lnSpc>
                        <a:spcAft>
                          <a:spcPts val="800"/>
                        </a:spcAft>
                      </a:pPr>
                      <a:r>
                        <a:rPr lang="da-DK" sz="1100" b="1" cap="none" spc="0">
                          <a:solidFill>
                            <a:schemeClr val="tx1"/>
                          </a:solidFill>
                          <a:effectLst/>
                        </a:rPr>
                        <a:t>Motivation: Behov for mening: Hvad vil du gerne forstå?</a:t>
                      </a:r>
                      <a:endParaRPr lang="da-DK" sz="11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4855" marR="114855" marT="114855" marB="114855">
                    <a:lnL w="12700" cmpd="sng">
                      <a:noFill/>
                      <a:prstDash val="solid"/>
                    </a:lnL>
                    <a:lnR w="12700" cmpd="sng">
                      <a:noFill/>
                      <a:prstDash val="solid"/>
                    </a:lnR>
                    <a:lnT w="38100" cmpd="sng">
                      <a:noFill/>
                    </a:lnT>
                    <a:lnB w="12700" cmpd="sng">
                      <a:noFill/>
                      <a:prstDash val="solid"/>
                    </a:lnB>
                    <a:noFill/>
                  </a:tcPr>
                </a:tc>
                <a:tc>
                  <a:txBody>
                    <a:bodyPr/>
                    <a:lstStyle/>
                    <a:p>
                      <a:pPr>
                        <a:lnSpc>
                          <a:spcPct val="107000"/>
                        </a:lnSpc>
                      </a:pPr>
                      <a:endParaRPr lang="da-DK" sz="1100" cap="none" spc="0">
                        <a:solidFill>
                          <a:schemeClr val="tx1"/>
                        </a:solidFill>
                        <a:effectLst/>
                        <a:latin typeface="Calibri" panose="020F0502020204030204" pitchFamily="34" charset="0"/>
                        <a:cs typeface="Times New Roman" panose="02020603050405020304" pitchFamily="18" charset="0"/>
                      </a:endParaRPr>
                    </a:p>
                  </a:txBody>
                  <a:tcPr marL="114855" marR="114855" marT="114855" marB="114855">
                    <a:lnL w="12700" cmpd="sng">
                      <a:noFill/>
                      <a:prstDash val="solid"/>
                    </a:lnL>
                    <a:lnR w="12700" cmpd="sng">
                      <a:noFill/>
                      <a:prstDash val="solid"/>
                    </a:lnR>
                    <a:lnT w="38100" cmpd="sng">
                      <a:noFill/>
                    </a:lnT>
                    <a:lnB w="12700" cmpd="sng">
                      <a:noFill/>
                      <a:prstDash val="solid"/>
                    </a:lnB>
                    <a:noFill/>
                  </a:tcPr>
                </a:tc>
                <a:tc>
                  <a:txBody>
                    <a:bodyPr/>
                    <a:lstStyle/>
                    <a:p>
                      <a:pPr>
                        <a:lnSpc>
                          <a:spcPct val="107000"/>
                        </a:lnSpc>
                      </a:pPr>
                      <a:endParaRPr lang="da-DK" sz="1100" cap="none" spc="0">
                        <a:solidFill>
                          <a:schemeClr val="tx1"/>
                        </a:solidFill>
                        <a:effectLst/>
                        <a:latin typeface="Calibri" panose="020F0502020204030204" pitchFamily="34" charset="0"/>
                        <a:cs typeface="Times New Roman" panose="02020603050405020304" pitchFamily="18" charset="0"/>
                      </a:endParaRPr>
                    </a:p>
                  </a:txBody>
                  <a:tcPr marL="114855" marR="114855" marT="114855" marB="114855">
                    <a:lnL w="12700" cmpd="sng">
                      <a:noFill/>
                      <a:prstDash val="solid"/>
                    </a:lnL>
                    <a:lnR w="12700" cmpd="sng">
                      <a:noFill/>
                      <a:prstDash val="solid"/>
                    </a:lnR>
                    <a:lnT w="38100" cmpd="sng">
                      <a:noFill/>
                    </a:lnT>
                    <a:lnB w="12700" cmpd="sng">
                      <a:noFill/>
                      <a:prstDash val="solid"/>
                    </a:lnB>
                    <a:noFill/>
                  </a:tcPr>
                </a:tc>
                <a:extLst>
                  <a:ext uri="{0D108BD9-81ED-4DB2-BD59-A6C34878D82A}">
                    <a16:rowId xmlns:a16="http://schemas.microsoft.com/office/drawing/2014/main" val="1823745641"/>
                  </a:ext>
                </a:extLst>
              </a:tr>
              <a:tr h="606391">
                <a:tc>
                  <a:txBody>
                    <a:bodyPr/>
                    <a:lstStyle/>
                    <a:p>
                      <a:pPr>
                        <a:lnSpc>
                          <a:spcPct val="107000"/>
                        </a:lnSpc>
                        <a:spcAft>
                          <a:spcPts val="800"/>
                        </a:spcAft>
                      </a:pPr>
                      <a:r>
                        <a:rPr lang="da-DK" sz="1100" b="1" cap="none" spc="0">
                          <a:solidFill>
                            <a:schemeClr val="tx1"/>
                          </a:solidFill>
                          <a:effectLst/>
                        </a:rPr>
                        <a:t>Motivation: Behov for at mestre bestemte færdigheder. Hvad vil du gerne kunne?</a:t>
                      </a:r>
                      <a:endParaRPr lang="da-DK" sz="11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4855" marR="114855" marT="114855" marB="114855">
                    <a:lnL w="12700" cmpd="sng">
                      <a:noFill/>
                      <a:prstDash val="solid"/>
                    </a:lnL>
                    <a:lnR w="12700" cmpd="sng">
                      <a:noFill/>
                      <a:prstDash val="solid"/>
                    </a:lnR>
                    <a:lnT w="12700" cmpd="sng">
                      <a:noFill/>
                      <a:prstDash val="solid"/>
                    </a:lnT>
                    <a:lnB w="12700" cmpd="sng">
                      <a:noFill/>
                      <a:prstDash val="solid"/>
                    </a:lnB>
                    <a:solidFill>
                      <a:srgbClr val="000000">
                        <a:alpha val="7843"/>
                      </a:srgbClr>
                    </a:solidFill>
                  </a:tcPr>
                </a:tc>
                <a:tc>
                  <a:txBody>
                    <a:bodyPr/>
                    <a:lstStyle/>
                    <a:p>
                      <a:pPr>
                        <a:lnSpc>
                          <a:spcPct val="107000"/>
                        </a:lnSpc>
                      </a:pPr>
                      <a:endParaRPr lang="da-DK" sz="1100" cap="none" spc="0">
                        <a:solidFill>
                          <a:schemeClr val="tx1"/>
                        </a:solidFill>
                        <a:effectLst/>
                        <a:latin typeface="Calibri" panose="020F0502020204030204" pitchFamily="34" charset="0"/>
                        <a:cs typeface="Times New Roman" panose="02020603050405020304" pitchFamily="18" charset="0"/>
                      </a:endParaRPr>
                    </a:p>
                  </a:txBody>
                  <a:tcPr marL="114855" marR="114855" marT="114855" marB="114855">
                    <a:lnL w="12700" cmpd="sng">
                      <a:noFill/>
                      <a:prstDash val="solid"/>
                    </a:lnL>
                    <a:lnR w="12700" cmpd="sng">
                      <a:noFill/>
                      <a:prstDash val="solid"/>
                    </a:lnR>
                    <a:lnT w="12700" cmpd="sng">
                      <a:noFill/>
                      <a:prstDash val="solid"/>
                    </a:lnT>
                    <a:lnB w="12700" cmpd="sng">
                      <a:noFill/>
                      <a:prstDash val="solid"/>
                    </a:lnB>
                    <a:solidFill>
                      <a:srgbClr val="000000">
                        <a:alpha val="7843"/>
                      </a:srgbClr>
                    </a:solidFill>
                  </a:tcPr>
                </a:tc>
                <a:tc>
                  <a:txBody>
                    <a:bodyPr/>
                    <a:lstStyle/>
                    <a:p>
                      <a:pPr>
                        <a:lnSpc>
                          <a:spcPct val="107000"/>
                        </a:lnSpc>
                      </a:pPr>
                      <a:endParaRPr lang="da-DK" sz="1100" cap="none" spc="0">
                        <a:solidFill>
                          <a:schemeClr val="tx1"/>
                        </a:solidFill>
                        <a:effectLst/>
                        <a:latin typeface="Calibri" panose="020F0502020204030204" pitchFamily="34" charset="0"/>
                        <a:cs typeface="Times New Roman" panose="02020603050405020304" pitchFamily="18" charset="0"/>
                      </a:endParaRPr>
                    </a:p>
                  </a:txBody>
                  <a:tcPr marL="114855" marR="114855" marT="114855" marB="114855">
                    <a:lnL w="12700" cmpd="sng">
                      <a:noFill/>
                      <a:prstDash val="solid"/>
                    </a:lnL>
                    <a:lnR w="12700" cmpd="sng">
                      <a:noFill/>
                      <a:prstDash val="solid"/>
                    </a:lnR>
                    <a:lnT w="12700" cmpd="sng">
                      <a:noFill/>
                      <a:prstDash val="solid"/>
                    </a:lnT>
                    <a:lnB w="12700" cmpd="sng">
                      <a:noFill/>
                      <a:prstDash val="solid"/>
                    </a:lnB>
                    <a:solidFill>
                      <a:srgbClr val="000000">
                        <a:alpha val="7843"/>
                      </a:srgbClr>
                    </a:solidFill>
                  </a:tcPr>
                </a:tc>
                <a:extLst>
                  <a:ext uri="{0D108BD9-81ED-4DB2-BD59-A6C34878D82A}">
                    <a16:rowId xmlns:a16="http://schemas.microsoft.com/office/drawing/2014/main" val="771368027"/>
                  </a:ext>
                </a:extLst>
              </a:tr>
              <a:tr h="606391">
                <a:tc>
                  <a:txBody>
                    <a:bodyPr/>
                    <a:lstStyle/>
                    <a:p>
                      <a:pPr>
                        <a:lnSpc>
                          <a:spcPct val="107000"/>
                        </a:lnSpc>
                        <a:spcAft>
                          <a:spcPts val="800"/>
                        </a:spcAft>
                      </a:pPr>
                      <a:r>
                        <a:rPr lang="da-DK" sz="1100" b="1" cap="none" spc="0">
                          <a:solidFill>
                            <a:schemeClr val="tx1"/>
                          </a:solidFill>
                          <a:effectLst/>
                        </a:rPr>
                        <a:t>Motivation: Interesse. Hvad interesserer du dig for?</a:t>
                      </a:r>
                      <a:endParaRPr lang="da-DK" sz="11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4855" marR="114855" marT="114855" marB="114855">
                    <a:lnL w="12700" cmpd="sng">
                      <a:noFill/>
                      <a:prstDash val="solid"/>
                    </a:lnL>
                    <a:lnR w="12700" cmpd="sng">
                      <a:noFill/>
                      <a:prstDash val="solid"/>
                    </a:lnR>
                    <a:lnT w="12700" cmpd="sng">
                      <a:noFill/>
                      <a:prstDash val="solid"/>
                    </a:lnT>
                    <a:lnB w="12700" cmpd="sng">
                      <a:noFill/>
                      <a:prstDash val="solid"/>
                    </a:lnB>
                    <a:noFill/>
                  </a:tcPr>
                </a:tc>
                <a:tc>
                  <a:txBody>
                    <a:bodyPr/>
                    <a:lstStyle/>
                    <a:p>
                      <a:pPr>
                        <a:lnSpc>
                          <a:spcPct val="107000"/>
                        </a:lnSpc>
                      </a:pPr>
                      <a:endParaRPr lang="da-DK" sz="1100" cap="none" spc="0">
                        <a:solidFill>
                          <a:schemeClr val="tx1"/>
                        </a:solidFill>
                        <a:effectLst/>
                        <a:latin typeface="Calibri" panose="020F0502020204030204" pitchFamily="34" charset="0"/>
                        <a:cs typeface="Times New Roman" panose="02020603050405020304" pitchFamily="18" charset="0"/>
                      </a:endParaRPr>
                    </a:p>
                  </a:txBody>
                  <a:tcPr marL="114855" marR="114855" marT="114855" marB="114855">
                    <a:lnL w="12700" cmpd="sng">
                      <a:noFill/>
                      <a:prstDash val="solid"/>
                    </a:lnL>
                    <a:lnR w="12700" cmpd="sng">
                      <a:noFill/>
                      <a:prstDash val="solid"/>
                    </a:lnR>
                    <a:lnT w="12700" cmpd="sng">
                      <a:noFill/>
                      <a:prstDash val="solid"/>
                    </a:lnT>
                    <a:lnB w="12700" cmpd="sng">
                      <a:noFill/>
                      <a:prstDash val="solid"/>
                    </a:lnB>
                    <a:noFill/>
                  </a:tcPr>
                </a:tc>
                <a:tc>
                  <a:txBody>
                    <a:bodyPr/>
                    <a:lstStyle/>
                    <a:p>
                      <a:pPr>
                        <a:lnSpc>
                          <a:spcPct val="107000"/>
                        </a:lnSpc>
                      </a:pPr>
                      <a:endParaRPr lang="da-DK" sz="1100" cap="none" spc="0">
                        <a:solidFill>
                          <a:schemeClr val="tx1"/>
                        </a:solidFill>
                        <a:effectLst/>
                        <a:latin typeface="Calibri" panose="020F0502020204030204" pitchFamily="34" charset="0"/>
                        <a:cs typeface="Times New Roman" panose="02020603050405020304" pitchFamily="18" charset="0"/>
                      </a:endParaRPr>
                    </a:p>
                  </a:txBody>
                  <a:tcPr marL="114855" marR="114855" marT="114855" marB="114855">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4020951415"/>
                  </a:ext>
                </a:extLst>
              </a:tr>
              <a:tr h="428898">
                <a:tc>
                  <a:txBody>
                    <a:bodyPr/>
                    <a:lstStyle/>
                    <a:p>
                      <a:pPr>
                        <a:lnSpc>
                          <a:spcPct val="107000"/>
                        </a:lnSpc>
                        <a:spcAft>
                          <a:spcPts val="800"/>
                        </a:spcAft>
                      </a:pPr>
                      <a:r>
                        <a:rPr lang="da-DK" sz="1100" b="1" cap="none" spc="0">
                          <a:solidFill>
                            <a:schemeClr val="tx1"/>
                          </a:solidFill>
                          <a:effectLst/>
                        </a:rPr>
                        <a:t>Motivation: Høj selvtillid: Hvad er du god til?</a:t>
                      </a:r>
                      <a:endParaRPr lang="da-DK" sz="11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4855" marR="114855" marT="114855" marB="114855">
                    <a:lnL w="12700" cmpd="sng">
                      <a:noFill/>
                      <a:prstDash val="solid"/>
                    </a:lnL>
                    <a:lnR w="12700" cmpd="sng">
                      <a:noFill/>
                      <a:prstDash val="solid"/>
                    </a:lnR>
                    <a:lnT w="12700" cmpd="sng">
                      <a:noFill/>
                      <a:prstDash val="solid"/>
                    </a:lnT>
                    <a:lnB w="12700" cmpd="sng">
                      <a:noFill/>
                      <a:prstDash val="solid"/>
                    </a:lnB>
                    <a:solidFill>
                      <a:srgbClr val="000000">
                        <a:alpha val="7843"/>
                      </a:srgbClr>
                    </a:solidFill>
                  </a:tcPr>
                </a:tc>
                <a:tc>
                  <a:txBody>
                    <a:bodyPr/>
                    <a:lstStyle/>
                    <a:p>
                      <a:pPr>
                        <a:lnSpc>
                          <a:spcPct val="107000"/>
                        </a:lnSpc>
                      </a:pPr>
                      <a:endParaRPr lang="da-DK" sz="1100" cap="none" spc="0">
                        <a:solidFill>
                          <a:schemeClr val="tx1"/>
                        </a:solidFill>
                        <a:effectLst/>
                        <a:latin typeface="Calibri" panose="020F0502020204030204" pitchFamily="34" charset="0"/>
                        <a:cs typeface="Times New Roman" panose="02020603050405020304" pitchFamily="18" charset="0"/>
                      </a:endParaRPr>
                    </a:p>
                  </a:txBody>
                  <a:tcPr marL="114855" marR="114855" marT="114855" marB="114855">
                    <a:lnL w="12700" cmpd="sng">
                      <a:noFill/>
                      <a:prstDash val="solid"/>
                    </a:lnL>
                    <a:lnR w="12700" cmpd="sng">
                      <a:noFill/>
                      <a:prstDash val="solid"/>
                    </a:lnR>
                    <a:lnT w="12700" cmpd="sng">
                      <a:noFill/>
                      <a:prstDash val="solid"/>
                    </a:lnT>
                    <a:lnB w="12700" cmpd="sng">
                      <a:noFill/>
                      <a:prstDash val="solid"/>
                    </a:lnB>
                    <a:solidFill>
                      <a:srgbClr val="000000">
                        <a:alpha val="7843"/>
                      </a:srgbClr>
                    </a:solidFill>
                  </a:tcPr>
                </a:tc>
                <a:tc>
                  <a:txBody>
                    <a:bodyPr/>
                    <a:lstStyle/>
                    <a:p>
                      <a:pPr>
                        <a:lnSpc>
                          <a:spcPct val="107000"/>
                        </a:lnSpc>
                      </a:pPr>
                      <a:endParaRPr lang="da-DK" sz="1100" cap="none" spc="0">
                        <a:solidFill>
                          <a:schemeClr val="tx1"/>
                        </a:solidFill>
                        <a:effectLst/>
                        <a:latin typeface="Calibri" panose="020F0502020204030204" pitchFamily="34" charset="0"/>
                        <a:cs typeface="Times New Roman" panose="02020603050405020304" pitchFamily="18" charset="0"/>
                      </a:endParaRPr>
                    </a:p>
                  </a:txBody>
                  <a:tcPr marL="114855" marR="114855" marT="114855" marB="114855">
                    <a:lnL w="12700" cmpd="sng">
                      <a:noFill/>
                      <a:prstDash val="solid"/>
                    </a:lnL>
                    <a:lnR w="12700" cmpd="sng">
                      <a:noFill/>
                      <a:prstDash val="solid"/>
                    </a:lnR>
                    <a:lnT w="12700" cmpd="sng">
                      <a:noFill/>
                      <a:prstDash val="solid"/>
                    </a:lnT>
                    <a:lnB w="12700" cmpd="sng">
                      <a:noFill/>
                      <a:prstDash val="solid"/>
                    </a:lnB>
                    <a:solidFill>
                      <a:srgbClr val="000000">
                        <a:alpha val="7843"/>
                      </a:srgbClr>
                    </a:solidFill>
                  </a:tcPr>
                </a:tc>
                <a:extLst>
                  <a:ext uri="{0D108BD9-81ED-4DB2-BD59-A6C34878D82A}">
                    <a16:rowId xmlns:a16="http://schemas.microsoft.com/office/drawing/2014/main" val="3108388584"/>
                  </a:ext>
                </a:extLst>
              </a:tr>
              <a:tr h="783883">
                <a:tc>
                  <a:txBody>
                    <a:bodyPr/>
                    <a:lstStyle/>
                    <a:p>
                      <a:pPr>
                        <a:lnSpc>
                          <a:spcPct val="107000"/>
                        </a:lnSpc>
                        <a:spcAft>
                          <a:spcPts val="800"/>
                        </a:spcAft>
                      </a:pPr>
                      <a:r>
                        <a:rPr lang="da-DK" sz="1100" b="1" cap="none" spc="0">
                          <a:solidFill>
                            <a:schemeClr val="tx1"/>
                          </a:solidFill>
                          <a:effectLst/>
                        </a:rPr>
                        <a:t>Motivation: Anerkendelse fra andre mennesker: Hvad gør du for at opnå andre menneskers anerkendelse?</a:t>
                      </a:r>
                      <a:endParaRPr lang="da-DK" sz="11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4855" marR="114855" marT="114855" marB="114855">
                    <a:lnL w="12700" cmpd="sng">
                      <a:noFill/>
                      <a:prstDash val="solid"/>
                    </a:lnL>
                    <a:lnR w="12700" cmpd="sng">
                      <a:noFill/>
                      <a:prstDash val="solid"/>
                    </a:lnR>
                    <a:lnT w="12700" cmpd="sng">
                      <a:noFill/>
                      <a:prstDash val="solid"/>
                    </a:lnT>
                    <a:lnB w="12700" cmpd="sng">
                      <a:noFill/>
                      <a:prstDash val="solid"/>
                    </a:lnB>
                    <a:noFill/>
                  </a:tcPr>
                </a:tc>
                <a:tc>
                  <a:txBody>
                    <a:bodyPr/>
                    <a:lstStyle/>
                    <a:p>
                      <a:pPr>
                        <a:lnSpc>
                          <a:spcPct val="107000"/>
                        </a:lnSpc>
                      </a:pPr>
                      <a:endParaRPr lang="da-DK" sz="1100" cap="none" spc="0">
                        <a:solidFill>
                          <a:schemeClr val="tx1"/>
                        </a:solidFill>
                        <a:effectLst/>
                        <a:latin typeface="Calibri" panose="020F0502020204030204" pitchFamily="34" charset="0"/>
                        <a:cs typeface="Times New Roman" panose="02020603050405020304" pitchFamily="18" charset="0"/>
                      </a:endParaRPr>
                    </a:p>
                  </a:txBody>
                  <a:tcPr marL="114855" marR="114855" marT="114855" marB="114855">
                    <a:lnL w="12700" cmpd="sng">
                      <a:noFill/>
                      <a:prstDash val="solid"/>
                    </a:lnL>
                    <a:lnR w="12700" cmpd="sng">
                      <a:noFill/>
                      <a:prstDash val="solid"/>
                    </a:lnR>
                    <a:lnT w="12700" cmpd="sng">
                      <a:noFill/>
                      <a:prstDash val="solid"/>
                    </a:lnT>
                    <a:lnB w="12700" cmpd="sng">
                      <a:noFill/>
                      <a:prstDash val="solid"/>
                    </a:lnB>
                    <a:noFill/>
                  </a:tcPr>
                </a:tc>
                <a:tc>
                  <a:txBody>
                    <a:bodyPr/>
                    <a:lstStyle/>
                    <a:p>
                      <a:pPr>
                        <a:lnSpc>
                          <a:spcPct val="107000"/>
                        </a:lnSpc>
                      </a:pPr>
                      <a:endParaRPr lang="da-DK" sz="1100" cap="none" spc="0">
                        <a:solidFill>
                          <a:schemeClr val="tx1"/>
                        </a:solidFill>
                        <a:effectLst/>
                        <a:latin typeface="Calibri" panose="020F0502020204030204" pitchFamily="34" charset="0"/>
                        <a:cs typeface="Times New Roman" panose="02020603050405020304" pitchFamily="18" charset="0"/>
                      </a:endParaRPr>
                    </a:p>
                  </a:txBody>
                  <a:tcPr marL="114855" marR="114855" marT="114855" marB="114855">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128997377"/>
                  </a:ext>
                </a:extLst>
              </a:tr>
              <a:tr h="606391">
                <a:tc>
                  <a:txBody>
                    <a:bodyPr/>
                    <a:lstStyle/>
                    <a:p>
                      <a:pPr>
                        <a:lnSpc>
                          <a:spcPct val="107000"/>
                        </a:lnSpc>
                        <a:spcAft>
                          <a:spcPts val="800"/>
                        </a:spcAft>
                      </a:pPr>
                      <a:r>
                        <a:rPr lang="da-DK" sz="1100" b="1" cap="none" spc="0">
                          <a:solidFill>
                            <a:schemeClr val="tx1"/>
                          </a:solidFill>
                          <a:effectLst/>
                        </a:rPr>
                        <a:t>Motivation: Belønning/straf: Hvordan motiveres du af belønning eller straf?</a:t>
                      </a:r>
                      <a:endParaRPr lang="da-DK" sz="11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4855" marR="114855" marT="114855" marB="114855">
                    <a:lnL w="12700" cmpd="sng">
                      <a:noFill/>
                      <a:prstDash val="solid"/>
                    </a:lnL>
                    <a:lnR w="12700" cmpd="sng">
                      <a:noFill/>
                      <a:prstDash val="solid"/>
                    </a:lnR>
                    <a:lnT w="12700" cmpd="sng">
                      <a:noFill/>
                      <a:prstDash val="solid"/>
                    </a:lnT>
                    <a:lnB w="12700" cmpd="sng">
                      <a:noFill/>
                      <a:prstDash val="solid"/>
                    </a:lnB>
                    <a:solidFill>
                      <a:srgbClr val="000000">
                        <a:alpha val="7843"/>
                      </a:srgbClr>
                    </a:solidFill>
                  </a:tcPr>
                </a:tc>
                <a:tc>
                  <a:txBody>
                    <a:bodyPr/>
                    <a:lstStyle/>
                    <a:p>
                      <a:pPr>
                        <a:lnSpc>
                          <a:spcPct val="107000"/>
                        </a:lnSpc>
                      </a:pPr>
                      <a:endParaRPr lang="da-DK" sz="1100" cap="none" spc="0">
                        <a:solidFill>
                          <a:schemeClr val="tx1"/>
                        </a:solidFill>
                        <a:effectLst/>
                        <a:latin typeface="Calibri" panose="020F0502020204030204" pitchFamily="34" charset="0"/>
                        <a:cs typeface="Times New Roman" panose="02020603050405020304" pitchFamily="18" charset="0"/>
                      </a:endParaRPr>
                    </a:p>
                  </a:txBody>
                  <a:tcPr marL="114855" marR="114855" marT="114855" marB="114855">
                    <a:lnL w="12700" cmpd="sng">
                      <a:noFill/>
                      <a:prstDash val="solid"/>
                    </a:lnL>
                    <a:lnR w="12700" cmpd="sng">
                      <a:noFill/>
                      <a:prstDash val="solid"/>
                    </a:lnR>
                    <a:lnT w="12700" cmpd="sng">
                      <a:noFill/>
                      <a:prstDash val="solid"/>
                    </a:lnT>
                    <a:lnB w="12700" cmpd="sng">
                      <a:noFill/>
                      <a:prstDash val="solid"/>
                    </a:lnB>
                    <a:solidFill>
                      <a:srgbClr val="000000">
                        <a:alpha val="7843"/>
                      </a:srgbClr>
                    </a:solidFill>
                  </a:tcPr>
                </a:tc>
                <a:tc>
                  <a:txBody>
                    <a:bodyPr/>
                    <a:lstStyle/>
                    <a:p>
                      <a:pPr>
                        <a:lnSpc>
                          <a:spcPct val="107000"/>
                        </a:lnSpc>
                      </a:pPr>
                      <a:endParaRPr lang="da-DK" sz="1100" cap="none" spc="0">
                        <a:solidFill>
                          <a:schemeClr val="tx1"/>
                        </a:solidFill>
                        <a:effectLst/>
                        <a:latin typeface="Calibri" panose="020F0502020204030204" pitchFamily="34" charset="0"/>
                        <a:cs typeface="Times New Roman" panose="02020603050405020304" pitchFamily="18" charset="0"/>
                      </a:endParaRPr>
                    </a:p>
                  </a:txBody>
                  <a:tcPr marL="114855" marR="114855" marT="114855" marB="114855">
                    <a:lnL w="12700" cmpd="sng">
                      <a:noFill/>
                      <a:prstDash val="solid"/>
                    </a:lnL>
                    <a:lnR w="12700" cmpd="sng">
                      <a:noFill/>
                      <a:prstDash val="solid"/>
                    </a:lnR>
                    <a:lnT w="12700" cmpd="sng">
                      <a:noFill/>
                      <a:prstDash val="solid"/>
                    </a:lnT>
                    <a:lnB w="12700" cmpd="sng">
                      <a:noFill/>
                      <a:prstDash val="solid"/>
                    </a:lnB>
                    <a:solidFill>
                      <a:srgbClr val="000000">
                        <a:alpha val="7843"/>
                      </a:srgbClr>
                    </a:solidFill>
                  </a:tcPr>
                </a:tc>
                <a:extLst>
                  <a:ext uri="{0D108BD9-81ED-4DB2-BD59-A6C34878D82A}">
                    <a16:rowId xmlns:a16="http://schemas.microsoft.com/office/drawing/2014/main" val="694399394"/>
                  </a:ext>
                </a:extLst>
              </a:tr>
              <a:tr h="606391">
                <a:tc>
                  <a:txBody>
                    <a:bodyPr/>
                    <a:lstStyle/>
                    <a:p>
                      <a:pPr>
                        <a:lnSpc>
                          <a:spcPct val="107000"/>
                        </a:lnSpc>
                        <a:spcAft>
                          <a:spcPts val="800"/>
                        </a:spcAft>
                      </a:pPr>
                      <a:r>
                        <a:rPr lang="da-DK" sz="1100" b="1" cap="none" spc="0">
                          <a:solidFill>
                            <a:schemeClr val="tx1"/>
                          </a:solidFill>
                          <a:effectLst/>
                        </a:rPr>
                        <a:t>Motivation: Konkurrence: Hvordan motiverer konkurrence dig?</a:t>
                      </a:r>
                      <a:endParaRPr lang="da-DK" sz="11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4855" marR="114855" marT="114855" marB="114855">
                    <a:lnL w="12700" cmpd="sng">
                      <a:noFill/>
                      <a:prstDash val="solid"/>
                    </a:lnL>
                    <a:lnR w="12700" cmpd="sng">
                      <a:noFill/>
                      <a:prstDash val="solid"/>
                    </a:lnR>
                    <a:lnT w="12700" cmpd="sng">
                      <a:noFill/>
                      <a:prstDash val="solid"/>
                    </a:lnT>
                    <a:lnB w="12700" cmpd="sng">
                      <a:noFill/>
                      <a:prstDash val="solid"/>
                    </a:lnB>
                    <a:noFill/>
                  </a:tcPr>
                </a:tc>
                <a:tc>
                  <a:txBody>
                    <a:bodyPr/>
                    <a:lstStyle/>
                    <a:p>
                      <a:pPr>
                        <a:lnSpc>
                          <a:spcPct val="107000"/>
                        </a:lnSpc>
                      </a:pPr>
                      <a:endParaRPr lang="da-DK" sz="1100" cap="none" spc="0">
                        <a:solidFill>
                          <a:schemeClr val="tx1"/>
                        </a:solidFill>
                        <a:effectLst/>
                        <a:latin typeface="Calibri" panose="020F0502020204030204" pitchFamily="34" charset="0"/>
                        <a:cs typeface="Times New Roman" panose="02020603050405020304" pitchFamily="18" charset="0"/>
                      </a:endParaRPr>
                    </a:p>
                  </a:txBody>
                  <a:tcPr marL="114855" marR="114855" marT="114855" marB="114855">
                    <a:lnL w="12700" cmpd="sng">
                      <a:noFill/>
                      <a:prstDash val="solid"/>
                    </a:lnL>
                    <a:lnR w="12700" cmpd="sng">
                      <a:noFill/>
                      <a:prstDash val="solid"/>
                    </a:lnR>
                    <a:lnT w="12700" cmpd="sng">
                      <a:noFill/>
                      <a:prstDash val="solid"/>
                    </a:lnT>
                    <a:lnB w="12700" cmpd="sng">
                      <a:noFill/>
                      <a:prstDash val="solid"/>
                    </a:lnB>
                    <a:noFill/>
                  </a:tcPr>
                </a:tc>
                <a:tc>
                  <a:txBody>
                    <a:bodyPr/>
                    <a:lstStyle/>
                    <a:p>
                      <a:pPr>
                        <a:lnSpc>
                          <a:spcPct val="107000"/>
                        </a:lnSpc>
                      </a:pPr>
                      <a:endParaRPr lang="da-DK" sz="1100" cap="none" spc="0">
                        <a:solidFill>
                          <a:schemeClr val="tx1"/>
                        </a:solidFill>
                        <a:effectLst/>
                        <a:latin typeface="Calibri" panose="020F0502020204030204" pitchFamily="34" charset="0"/>
                        <a:cs typeface="Times New Roman" panose="02020603050405020304" pitchFamily="18" charset="0"/>
                      </a:endParaRPr>
                    </a:p>
                  </a:txBody>
                  <a:tcPr marL="114855" marR="114855" marT="114855" marB="114855">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181364413"/>
                  </a:ext>
                </a:extLst>
              </a:tr>
            </a:tbl>
          </a:graphicData>
        </a:graphic>
      </p:graphicFrame>
    </p:spTree>
    <p:extLst>
      <p:ext uri="{BB962C8B-B14F-4D97-AF65-F5344CB8AC3E}">
        <p14:creationId xmlns:p14="http://schemas.microsoft.com/office/powerpoint/2010/main" val="2482908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022BDE4A-8A20-4A69-9C5A-581C8203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C056D83-BCF7-1C11-34E7-531FDB355FFB}"/>
              </a:ext>
            </a:extLst>
          </p:cNvPr>
          <p:cNvSpPr>
            <a:spLocks noGrp="1"/>
          </p:cNvSpPr>
          <p:nvPr>
            <p:ph type="title"/>
          </p:nvPr>
        </p:nvSpPr>
        <p:spPr>
          <a:xfrm>
            <a:off x="1001684" y="170412"/>
            <a:ext cx="10178934" cy="1328730"/>
          </a:xfrm>
        </p:spPr>
        <p:txBody>
          <a:bodyPr vert="horz" lIns="91440" tIns="45720" rIns="91440" bIns="45720" rtlCol="0" anchor="b">
            <a:normAutofit/>
          </a:bodyPr>
          <a:lstStyle/>
          <a:p>
            <a:pPr algn="ctr"/>
            <a:r>
              <a:rPr lang="en-US" sz="5200" kern="1200" dirty="0" err="1">
                <a:solidFill>
                  <a:schemeClr val="tx1"/>
                </a:solidFill>
                <a:latin typeface="+mj-lt"/>
                <a:ea typeface="+mj-ea"/>
                <a:cs typeface="+mj-cs"/>
              </a:rPr>
              <a:t>Selvkontrols</a:t>
            </a:r>
            <a:r>
              <a:rPr lang="en-US" sz="5200" kern="1200" dirty="0">
                <a:solidFill>
                  <a:schemeClr val="tx1"/>
                </a:solidFill>
                <a:latin typeface="+mj-lt"/>
                <a:ea typeface="+mj-ea"/>
                <a:cs typeface="+mj-cs"/>
              </a:rPr>
              <a:t> </a:t>
            </a:r>
            <a:r>
              <a:rPr lang="en-US" sz="5200" kern="1200" dirty="0" err="1">
                <a:solidFill>
                  <a:schemeClr val="tx1"/>
                </a:solidFill>
                <a:latin typeface="+mj-lt"/>
                <a:ea typeface="+mj-ea"/>
                <a:cs typeface="+mj-cs"/>
              </a:rPr>
              <a:t>betydning</a:t>
            </a:r>
            <a:r>
              <a:rPr lang="en-US" sz="5200" kern="1200" dirty="0">
                <a:solidFill>
                  <a:schemeClr val="tx1"/>
                </a:solidFill>
                <a:latin typeface="+mj-lt"/>
                <a:ea typeface="+mj-ea"/>
                <a:cs typeface="+mj-cs"/>
              </a:rPr>
              <a:t> </a:t>
            </a:r>
            <a:br>
              <a:rPr lang="en-US" sz="5200" kern="1200" dirty="0">
                <a:solidFill>
                  <a:schemeClr val="tx1"/>
                </a:solidFill>
                <a:latin typeface="+mj-lt"/>
                <a:ea typeface="+mj-ea"/>
                <a:cs typeface="+mj-cs"/>
              </a:rPr>
            </a:br>
            <a:r>
              <a:rPr lang="en-US" sz="2000" kern="1200" dirty="0">
                <a:solidFill>
                  <a:schemeClr val="tx1"/>
                </a:solidFill>
                <a:latin typeface="+mj-lt"/>
                <a:ea typeface="+mj-ea"/>
                <a:cs typeface="+mj-cs"/>
              </a:rPr>
              <a:t>(Dunedin </a:t>
            </a:r>
            <a:r>
              <a:rPr lang="en-US" sz="2000" kern="1200" dirty="0" err="1">
                <a:solidFill>
                  <a:schemeClr val="tx1"/>
                </a:solidFill>
                <a:latin typeface="+mj-lt"/>
                <a:ea typeface="+mj-ea"/>
                <a:cs typeface="+mj-cs"/>
              </a:rPr>
              <a:t>studiet</a:t>
            </a:r>
            <a:r>
              <a:rPr lang="en-US" sz="2000" kern="1200" dirty="0">
                <a:solidFill>
                  <a:schemeClr val="tx1"/>
                </a:solidFill>
                <a:latin typeface="+mj-lt"/>
                <a:ea typeface="+mj-ea"/>
                <a:cs typeface="+mj-cs"/>
              </a:rPr>
              <a:t>, New </a:t>
            </a:r>
            <a:r>
              <a:rPr lang="en-US" sz="2000" kern="1200" dirty="0" err="1">
                <a:solidFill>
                  <a:schemeClr val="tx1"/>
                </a:solidFill>
                <a:latin typeface="+mj-lt"/>
                <a:ea typeface="+mj-ea"/>
                <a:cs typeface="+mj-cs"/>
              </a:rPr>
              <a:t>Zeland</a:t>
            </a:r>
            <a:r>
              <a:rPr lang="en-US" sz="2000" kern="1200" dirty="0">
                <a:solidFill>
                  <a:schemeClr val="tx1"/>
                </a:solidFill>
                <a:latin typeface="+mj-lt"/>
                <a:ea typeface="+mj-ea"/>
                <a:cs typeface="+mj-cs"/>
              </a:rPr>
              <a:t> 1972 – </a:t>
            </a:r>
            <a:r>
              <a:rPr lang="en-US" sz="2000" kern="1200" dirty="0" err="1">
                <a:solidFill>
                  <a:schemeClr val="tx1"/>
                </a:solidFill>
                <a:latin typeface="+mj-lt"/>
                <a:ea typeface="+mj-ea"/>
                <a:cs typeface="+mj-cs"/>
              </a:rPr>
              <a:t>Longitudinelt</a:t>
            </a:r>
            <a:r>
              <a:rPr lang="en-US" sz="2000" kern="1200" dirty="0">
                <a:solidFill>
                  <a:schemeClr val="tx1"/>
                </a:solidFill>
                <a:latin typeface="+mj-lt"/>
                <a:ea typeface="+mj-ea"/>
                <a:cs typeface="+mj-cs"/>
              </a:rPr>
              <a:t> / </a:t>
            </a:r>
            <a:r>
              <a:rPr lang="en-US" sz="2000" kern="1200" dirty="0" err="1">
                <a:solidFill>
                  <a:schemeClr val="tx1"/>
                </a:solidFill>
                <a:latin typeface="+mj-lt"/>
                <a:ea typeface="+mj-ea"/>
                <a:cs typeface="+mj-cs"/>
              </a:rPr>
              <a:t>Korrelation</a:t>
            </a:r>
            <a:r>
              <a:rPr lang="en-US" sz="2000" kern="1200" dirty="0">
                <a:solidFill>
                  <a:schemeClr val="tx1"/>
                </a:solidFill>
                <a:latin typeface="+mj-lt"/>
                <a:ea typeface="+mj-ea"/>
                <a:cs typeface="+mj-cs"/>
              </a:rPr>
              <a:t>) </a:t>
            </a:r>
            <a:endParaRPr lang="en-US" sz="5200" kern="1200" dirty="0">
              <a:solidFill>
                <a:schemeClr val="tx1"/>
              </a:solidFill>
              <a:latin typeface="+mj-lt"/>
              <a:ea typeface="+mj-ea"/>
              <a:cs typeface="+mj-cs"/>
            </a:endParaRPr>
          </a:p>
        </p:txBody>
      </p:sp>
      <p:pic>
        <p:nvPicPr>
          <p:cNvPr id="2052" name="Picture 4">
            <a:extLst>
              <a:ext uri="{FF2B5EF4-FFF2-40B4-BE49-F238E27FC236}">
                <a16:creationId xmlns:a16="http://schemas.microsoft.com/office/drawing/2014/main" id="{1C76C4BE-76E9-8562-A832-AB838F7DB7C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785" b="1"/>
          <a:stretch/>
        </p:blipFill>
        <p:spPr bwMode="auto">
          <a:xfrm>
            <a:off x="198741" y="2410448"/>
            <a:ext cx="5803323" cy="389035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393F9CEE-D8D3-2CF3-231C-83E66512D6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30" b="3"/>
          <a:stretch/>
        </p:blipFill>
        <p:spPr bwMode="auto">
          <a:xfrm>
            <a:off x="6189934" y="2410448"/>
            <a:ext cx="5803323" cy="3890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8624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bstrakt sløret bibliotek med boghylder">
            <a:extLst>
              <a:ext uri="{FF2B5EF4-FFF2-40B4-BE49-F238E27FC236}">
                <a16:creationId xmlns:a16="http://schemas.microsoft.com/office/drawing/2014/main" id="{8423EC32-58A3-C908-5906-632C0AB7224B}"/>
              </a:ext>
            </a:extLst>
          </p:cNvPr>
          <p:cNvPicPr>
            <a:picLocks noChangeAspect="1"/>
          </p:cNvPicPr>
          <p:nvPr/>
        </p:nvPicPr>
        <p:blipFill rotWithShape="1">
          <a:blip r:embed="rId2"/>
          <a:srcRect r="5882" b="-1"/>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549C9F6D-2D25-3DED-457B-CF69CC94B70E}"/>
              </a:ext>
            </a:extLst>
          </p:cNvPr>
          <p:cNvSpPr>
            <a:spLocks noGrp="1"/>
          </p:cNvSpPr>
          <p:nvPr>
            <p:ph type="title"/>
          </p:nvPr>
        </p:nvSpPr>
        <p:spPr>
          <a:xfrm>
            <a:off x="838200" y="365125"/>
            <a:ext cx="3822189" cy="1899912"/>
          </a:xfrm>
        </p:spPr>
        <p:txBody>
          <a:bodyPr>
            <a:normAutofit/>
          </a:bodyPr>
          <a:lstStyle/>
          <a:p>
            <a:r>
              <a:rPr lang="da-DK" sz="4000"/>
              <a:t>Skumfidus undersøgelsen om selvkontrol</a:t>
            </a:r>
          </a:p>
        </p:txBody>
      </p:sp>
      <p:sp>
        <p:nvSpPr>
          <p:cNvPr id="3" name="Pladsholder til indhold 2">
            <a:extLst>
              <a:ext uri="{FF2B5EF4-FFF2-40B4-BE49-F238E27FC236}">
                <a16:creationId xmlns:a16="http://schemas.microsoft.com/office/drawing/2014/main" id="{38F0D4FD-988A-818B-7B23-010E47473241}"/>
              </a:ext>
            </a:extLst>
          </p:cNvPr>
          <p:cNvSpPr>
            <a:spLocks noGrp="1"/>
          </p:cNvSpPr>
          <p:nvPr>
            <p:ph idx="1"/>
          </p:nvPr>
        </p:nvSpPr>
        <p:spPr>
          <a:xfrm>
            <a:off x="838200" y="2434201"/>
            <a:ext cx="3822189" cy="3742762"/>
          </a:xfrm>
        </p:spPr>
        <p:txBody>
          <a:bodyPr>
            <a:normAutofit/>
          </a:bodyPr>
          <a:lstStyle/>
          <a:p>
            <a:pPr marL="0" indent="0">
              <a:buNone/>
            </a:pPr>
            <a:r>
              <a:rPr lang="da-DK" sz="2000"/>
              <a:t>Læs artiklen i lectio </a:t>
            </a:r>
          </a:p>
          <a:p>
            <a:pPr marL="0" indent="0">
              <a:buNone/>
            </a:pPr>
            <a:r>
              <a:rPr lang="da-DK" sz="2000"/>
              <a:t>Hvad er pointen om selvkontrol og forudsigelighed? </a:t>
            </a:r>
          </a:p>
        </p:txBody>
      </p:sp>
    </p:spTree>
    <p:extLst>
      <p:ext uri="{BB962C8B-B14F-4D97-AF65-F5344CB8AC3E}">
        <p14:creationId xmlns:p14="http://schemas.microsoft.com/office/powerpoint/2010/main" val="39142522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lante vokser i en betonrevne">
            <a:extLst>
              <a:ext uri="{FF2B5EF4-FFF2-40B4-BE49-F238E27FC236}">
                <a16:creationId xmlns:a16="http://schemas.microsoft.com/office/drawing/2014/main" id="{75B854AF-C2F8-210B-F338-B211887E6EBD}"/>
              </a:ext>
            </a:extLst>
          </p:cNvPr>
          <p:cNvPicPr>
            <a:picLocks noChangeAspect="1"/>
          </p:cNvPicPr>
          <p:nvPr/>
        </p:nvPicPr>
        <p:blipFill rotWithShape="1">
          <a:blip r:embed="rId2"/>
          <a:srcRect r="5882" b="-1"/>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13E13A66-323E-2CBE-2327-769E2215D63D}"/>
              </a:ext>
            </a:extLst>
          </p:cNvPr>
          <p:cNvSpPr>
            <a:spLocks noGrp="1"/>
          </p:cNvSpPr>
          <p:nvPr>
            <p:ph type="title"/>
          </p:nvPr>
        </p:nvSpPr>
        <p:spPr>
          <a:xfrm>
            <a:off x="7531610" y="365125"/>
            <a:ext cx="3822189" cy="1899912"/>
          </a:xfrm>
        </p:spPr>
        <p:txBody>
          <a:bodyPr>
            <a:normAutofit/>
          </a:bodyPr>
          <a:lstStyle/>
          <a:p>
            <a:r>
              <a:rPr lang="da-DK" sz="4000" dirty="0"/>
              <a:t>Belønning</a:t>
            </a:r>
          </a:p>
        </p:txBody>
      </p:sp>
      <p:sp>
        <p:nvSpPr>
          <p:cNvPr id="3" name="Pladsholder til indhold 2">
            <a:extLst>
              <a:ext uri="{FF2B5EF4-FFF2-40B4-BE49-F238E27FC236}">
                <a16:creationId xmlns:a16="http://schemas.microsoft.com/office/drawing/2014/main" id="{93FD9509-53F4-65E3-52DD-A66C28D161E6}"/>
              </a:ext>
            </a:extLst>
          </p:cNvPr>
          <p:cNvSpPr>
            <a:spLocks noGrp="1"/>
          </p:cNvSpPr>
          <p:nvPr>
            <p:ph idx="1"/>
          </p:nvPr>
        </p:nvSpPr>
        <p:spPr>
          <a:xfrm>
            <a:off x="7531610" y="2434201"/>
            <a:ext cx="3822189" cy="3742762"/>
          </a:xfrm>
        </p:spPr>
        <p:txBody>
          <a:bodyPr>
            <a:normAutofit/>
          </a:bodyPr>
          <a:lstStyle/>
          <a:p>
            <a:r>
              <a:rPr lang="da-DK" sz="2000" dirty="0"/>
              <a:t>Artikel: ”Belønning ødelægger din motivation” fra Videnskab.dk</a:t>
            </a:r>
          </a:p>
          <a:p>
            <a:pPr lvl="1"/>
            <a:r>
              <a:rPr lang="da-DK" sz="2000" dirty="0"/>
              <a:t>Læs den og find 1 eller 2 psykologiske problemstillinger. </a:t>
            </a:r>
          </a:p>
          <a:p>
            <a:pPr lvl="1"/>
            <a:r>
              <a:rPr lang="da-DK" sz="2000" dirty="0"/>
              <a:t>Belys problemstillingerne med din psykologiske viden om motivation. </a:t>
            </a:r>
          </a:p>
          <a:p>
            <a:pPr lvl="1"/>
            <a:r>
              <a:rPr lang="da-DK" sz="2000" dirty="0"/>
              <a:t>Beskriv </a:t>
            </a:r>
            <a:r>
              <a:rPr lang="da-DK" sz="2000" dirty="0" err="1"/>
              <a:t>fMRI</a:t>
            </a:r>
            <a:r>
              <a:rPr lang="da-DK" sz="2000" dirty="0"/>
              <a:t> undersøgelsen (hjerneskanningsforsøget)</a:t>
            </a:r>
          </a:p>
          <a:p>
            <a:pPr lvl="1"/>
            <a:r>
              <a:rPr lang="da-DK" sz="2000" dirty="0"/>
              <a:t>Hvad var resultaterne af forsøget? </a:t>
            </a:r>
          </a:p>
        </p:txBody>
      </p:sp>
    </p:spTree>
    <p:extLst>
      <p:ext uri="{BB962C8B-B14F-4D97-AF65-F5344CB8AC3E}">
        <p14:creationId xmlns:p14="http://schemas.microsoft.com/office/powerpoint/2010/main" val="32556307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748AF5-4F6D-A00B-9B70-7413512B1A03}"/>
              </a:ext>
            </a:extLst>
          </p:cNvPr>
          <p:cNvSpPr>
            <a:spLocks noGrp="1"/>
          </p:cNvSpPr>
          <p:nvPr>
            <p:ph type="title"/>
          </p:nvPr>
        </p:nvSpPr>
        <p:spPr/>
        <p:txBody>
          <a:bodyPr/>
          <a:lstStyle/>
          <a:p>
            <a:r>
              <a:rPr lang="da-DK" dirty="0"/>
              <a:t>Find dit yndlings </a:t>
            </a:r>
            <a:r>
              <a:rPr lang="da-DK" dirty="0" err="1"/>
              <a:t>youtube</a:t>
            </a:r>
            <a:r>
              <a:rPr lang="da-DK" dirty="0"/>
              <a:t> motivationsklip</a:t>
            </a:r>
          </a:p>
        </p:txBody>
      </p:sp>
      <p:sp>
        <p:nvSpPr>
          <p:cNvPr id="3" name="Pladsholder til indhold 2">
            <a:extLst>
              <a:ext uri="{FF2B5EF4-FFF2-40B4-BE49-F238E27FC236}">
                <a16:creationId xmlns:a16="http://schemas.microsoft.com/office/drawing/2014/main" id="{FDD7C7AC-8159-5491-3C6B-D4A2DAC71BB6}"/>
              </a:ext>
            </a:extLst>
          </p:cNvPr>
          <p:cNvSpPr>
            <a:spLocks noGrp="1"/>
          </p:cNvSpPr>
          <p:nvPr>
            <p:ph idx="1"/>
          </p:nvPr>
        </p:nvSpPr>
        <p:spPr/>
        <p:txBody>
          <a:bodyPr/>
          <a:lstStyle/>
          <a:p>
            <a:pPr marL="0" indent="0">
              <a:buNone/>
            </a:pPr>
            <a:r>
              <a:rPr lang="da-DK" dirty="0"/>
              <a:t>Mit</a:t>
            </a:r>
          </a:p>
          <a:p>
            <a:r>
              <a:rPr lang="da-DK" dirty="0"/>
              <a:t>Jim </a:t>
            </a:r>
            <a:r>
              <a:rPr lang="da-DK" dirty="0" err="1"/>
              <a:t>Carrey</a:t>
            </a:r>
            <a:r>
              <a:rPr lang="da-DK" dirty="0"/>
              <a:t>… </a:t>
            </a:r>
          </a:p>
          <a:p>
            <a:pPr lvl="1"/>
            <a:r>
              <a:rPr lang="da-DK" dirty="0">
                <a:hlinkClick r:id="rId2"/>
              </a:rPr>
              <a:t>https://www.youtube.com/watch?v=jB2nWAAuXpA</a:t>
            </a:r>
            <a:r>
              <a:rPr lang="da-DK" dirty="0"/>
              <a:t> (8 min)</a:t>
            </a:r>
          </a:p>
        </p:txBody>
      </p:sp>
    </p:spTree>
    <p:extLst>
      <p:ext uri="{BB962C8B-B14F-4D97-AF65-F5344CB8AC3E}">
        <p14:creationId xmlns:p14="http://schemas.microsoft.com/office/powerpoint/2010/main" val="37401796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388285-A1F1-316F-8EC9-0BD93B2D1DF5}"/>
              </a:ext>
            </a:extLst>
          </p:cNvPr>
          <p:cNvSpPr>
            <a:spLocks noGrp="1"/>
          </p:cNvSpPr>
          <p:nvPr>
            <p:ph type="title"/>
          </p:nvPr>
        </p:nvSpPr>
        <p:spPr/>
        <p:txBody>
          <a:bodyPr/>
          <a:lstStyle/>
          <a:p>
            <a:r>
              <a:rPr lang="da-DK" dirty="0"/>
              <a:t>Hukommelse i en digitaliseret verden</a:t>
            </a:r>
          </a:p>
        </p:txBody>
      </p:sp>
      <p:sp>
        <p:nvSpPr>
          <p:cNvPr id="3" name="Pladsholder til indhold 2">
            <a:extLst>
              <a:ext uri="{FF2B5EF4-FFF2-40B4-BE49-F238E27FC236}">
                <a16:creationId xmlns:a16="http://schemas.microsoft.com/office/drawing/2014/main" id="{45A419E1-65F0-4951-87D3-D2720F825A29}"/>
              </a:ext>
            </a:extLst>
          </p:cNvPr>
          <p:cNvSpPr>
            <a:spLocks noGrp="1"/>
          </p:cNvSpPr>
          <p:nvPr>
            <p:ph idx="1"/>
          </p:nvPr>
        </p:nvSpPr>
        <p:spPr/>
        <p:txBody>
          <a:bodyPr/>
          <a:lstStyle/>
          <a:p>
            <a:r>
              <a:rPr lang="da-DK" dirty="0"/>
              <a:t>Husker I hukommelseslagrene? </a:t>
            </a:r>
          </a:p>
          <a:p>
            <a:r>
              <a:rPr lang="da-DK" dirty="0"/>
              <a:t>KTH – LTH </a:t>
            </a:r>
          </a:p>
          <a:p>
            <a:r>
              <a:rPr lang="da-DK" dirty="0"/>
              <a:t>Digital amnesi / digitalt hukommelsestab / Google effekten</a:t>
            </a:r>
          </a:p>
          <a:p>
            <a:pPr lvl="1"/>
            <a:r>
              <a:rPr lang="da-DK" dirty="0"/>
              <a:t>Det, at en person overlader erindringen af vigtig information til digitale medier uden selv at huske det </a:t>
            </a:r>
          </a:p>
          <a:p>
            <a:pPr lvl="1"/>
            <a:r>
              <a:rPr lang="da-DK" dirty="0"/>
              <a:t>En konsekvens her af er, at vi bliver bedre til at huske HVOR informationen er gemt end HVILKEN information der er gemt (selve indholdet) 	</a:t>
            </a:r>
          </a:p>
        </p:txBody>
      </p:sp>
    </p:spTree>
    <p:extLst>
      <p:ext uri="{BB962C8B-B14F-4D97-AF65-F5344CB8AC3E}">
        <p14:creationId xmlns:p14="http://schemas.microsoft.com/office/powerpoint/2010/main" val="41593216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32C016-40E4-E933-F1E1-74E626205DF6}"/>
              </a:ext>
            </a:extLst>
          </p:cNvPr>
          <p:cNvSpPr>
            <a:spLocks noGrp="1"/>
          </p:cNvSpPr>
          <p:nvPr>
            <p:ph type="title"/>
          </p:nvPr>
        </p:nvSpPr>
        <p:spPr/>
        <p:txBody>
          <a:bodyPr/>
          <a:lstStyle/>
          <a:p>
            <a:r>
              <a:rPr lang="da-DK" dirty="0" err="1"/>
              <a:t>Sparrow</a:t>
            </a:r>
            <a:r>
              <a:rPr lang="da-DK" dirty="0"/>
              <a:t> et al (2011)</a:t>
            </a:r>
          </a:p>
        </p:txBody>
      </p:sp>
      <p:sp>
        <p:nvSpPr>
          <p:cNvPr id="4" name="Rectangle 1">
            <a:extLst>
              <a:ext uri="{FF2B5EF4-FFF2-40B4-BE49-F238E27FC236}">
                <a16:creationId xmlns:a16="http://schemas.microsoft.com/office/drawing/2014/main" id="{AA8C02DA-B5DF-B9C8-981B-5053BF9F8FC1}"/>
              </a:ext>
            </a:extLst>
          </p:cNvPr>
          <p:cNvSpPr>
            <a:spLocks noGrp="1" noChangeArrowheads="1"/>
          </p:cNvSpPr>
          <p:nvPr>
            <p:ph idx="1"/>
          </p:nvPr>
        </p:nvSpPr>
        <p:spPr bwMode="auto">
          <a:xfrm>
            <a:off x="733585" y="1548638"/>
            <a:ext cx="10620215"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2400" b="1" i="0" u="none" strike="noStrike" cap="none" normalizeH="0" baseline="0" dirty="0">
                <a:ln>
                  <a:noFill/>
                </a:ln>
                <a:solidFill>
                  <a:srgbClr val="333333"/>
                </a:solidFill>
                <a:effectLst/>
                <a:latin typeface="var(--font-title)"/>
              </a:rPr>
              <a:t>Eksperiment relateret til fænomenet digital amnesi</a:t>
            </a: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800" b="1" i="0" u="none" strike="noStrike" cap="none" normalizeH="0" baseline="0" dirty="0">
                <a:ln>
                  <a:noFill/>
                </a:ln>
                <a:solidFill>
                  <a:srgbClr val="333333"/>
                </a:solidFill>
                <a:effectLst/>
                <a:latin typeface="var(--font-content)"/>
                <a:cs typeface="Noto Sans" panose="020B0502040504020204" pitchFamily="34" charset="0"/>
              </a:rPr>
              <a:t>Udført af:</a:t>
            </a:r>
            <a:r>
              <a:rPr kumimoji="0" lang="da-DK" altLang="da-DK" sz="1800" b="0" i="0" u="none" strike="noStrike" cap="none" normalizeH="0" baseline="0" dirty="0">
                <a:ln>
                  <a:noFill/>
                </a:ln>
                <a:solidFill>
                  <a:srgbClr val="333333"/>
                </a:solidFill>
                <a:effectLst/>
                <a:latin typeface="var(--font-content)"/>
                <a:cs typeface="Noto Sans" panose="020B0502040504020204" pitchFamily="34" charset="0"/>
              </a:rPr>
              <a:t> Betsy </a:t>
            </a:r>
            <a:r>
              <a:rPr kumimoji="0" lang="da-DK" altLang="da-DK" sz="1800" b="0" i="0" u="none" strike="noStrike" cap="none" normalizeH="0" baseline="0" dirty="0" err="1">
                <a:ln>
                  <a:noFill/>
                </a:ln>
                <a:solidFill>
                  <a:srgbClr val="333333"/>
                </a:solidFill>
                <a:effectLst/>
                <a:latin typeface="var(--font-content)"/>
                <a:cs typeface="Noto Sans" panose="020B0502040504020204" pitchFamily="34" charset="0"/>
              </a:rPr>
              <a:t>Sparrow</a:t>
            </a:r>
            <a:r>
              <a:rPr kumimoji="0" lang="da-DK" altLang="da-DK" sz="1800" b="0" i="0" u="none" strike="noStrike" cap="none" normalizeH="0" baseline="0" dirty="0">
                <a:ln>
                  <a:noFill/>
                </a:ln>
                <a:solidFill>
                  <a:srgbClr val="333333"/>
                </a:solidFill>
                <a:effectLst/>
                <a:latin typeface="var(--font-content)"/>
                <a:cs typeface="Noto Sans" panose="020B0502040504020204" pitchFamily="34" charset="0"/>
              </a:rPr>
              <a:t>, Jenny Liu og Daniel M. Wegner.</a:t>
            </a:r>
            <a:endParaRPr kumimoji="0" lang="da-DK" altLang="da-DK" sz="18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800" b="1" i="0" u="none" strike="noStrike" cap="none" normalizeH="0" baseline="0" dirty="0">
                <a:ln>
                  <a:noFill/>
                </a:ln>
                <a:solidFill>
                  <a:srgbClr val="333333"/>
                </a:solidFill>
                <a:effectLst/>
                <a:latin typeface="var(--font-content)"/>
                <a:cs typeface="Noto Sans" panose="020B0502040504020204" pitchFamily="34" charset="0"/>
              </a:rPr>
              <a:t>Udgivet:</a:t>
            </a:r>
            <a:r>
              <a:rPr kumimoji="0" lang="da-DK" altLang="da-DK" sz="1800" b="0" i="0" u="none" strike="noStrike" cap="none" normalizeH="0" baseline="0" dirty="0">
                <a:ln>
                  <a:noFill/>
                </a:ln>
                <a:solidFill>
                  <a:srgbClr val="333333"/>
                </a:solidFill>
                <a:effectLst/>
                <a:latin typeface="var(--font-content)"/>
                <a:cs typeface="Noto Sans" panose="020B0502040504020204" pitchFamily="34" charset="0"/>
              </a:rPr>
              <a:t> 2011 (</a:t>
            </a:r>
            <a:r>
              <a:rPr kumimoji="0" lang="da-DK" altLang="da-DK" sz="1800" b="0" i="1" u="none" strike="noStrike" cap="none" normalizeH="0" baseline="0" dirty="0">
                <a:ln>
                  <a:noFill/>
                </a:ln>
                <a:solidFill>
                  <a:srgbClr val="333333"/>
                </a:solidFill>
                <a:effectLst/>
                <a:latin typeface="var(--font-content)"/>
                <a:cs typeface="Noto Sans" panose="020B0502040504020204" pitchFamily="34" charset="0"/>
              </a:rPr>
              <a:t>Science</a:t>
            </a:r>
            <a:r>
              <a:rPr kumimoji="0" lang="da-DK" altLang="da-DK" sz="1800" b="0" i="0" u="none" strike="noStrike" cap="none" normalizeH="0" baseline="0" dirty="0">
                <a:ln>
                  <a:noFill/>
                </a:ln>
                <a:solidFill>
                  <a:srgbClr val="333333"/>
                </a:solidFill>
                <a:effectLst/>
                <a:latin typeface="var(--font-content)"/>
                <a:cs typeface="Noto Sans" panose="020B0502040504020204" pitchFamily="34" charset="0"/>
              </a:rPr>
              <a:t>, vol. 333, s. 776-778).</a:t>
            </a:r>
            <a:br>
              <a:rPr kumimoji="0" lang="da-DK" altLang="da-DK" sz="1800" b="0" i="0" u="none" strike="noStrike" cap="none" normalizeH="0" baseline="0" dirty="0">
                <a:ln>
                  <a:noFill/>
                </a:ln>
                <a:solidFill>
                  <a:srgbClr val="333333"/>
                </a:solidFill>
                <a:effectLst/>
                <a:latin typeface="var(--font-content)"/>
                <a:cs typeface="Noto Sans" panose="020B0502040504020204" pitchFamily="34" charset="0"/>
              </a:rPr>
            </a:br>
            <a:br>
              <a:rPr kumimoji="0" lang="da-DK" altLang="da-DK" sz="1800" b="0" i="0" u="none" strike="noStrike" cap="none" normalizeH="0" baseline="0" dirty="0">
                <a:ln>
                  <a:noFill/>
                </a:ln>
                <a:solidFill>
                  <a:srgbClr val="333333"/>
                </a:solidFill>
                <a:effectLst/>
                <a:latin typeface="var(--font-content)"/>
                <a:cs typeface="Noto Sans" panose="020B0502040504020204" pitchFamily="34" charset="0"/>
              </a:rPr>
            </a:br>
            <a:r>
              <a:rPr kumimoji="0" lang="da-DK" altLang="da-DK" sz="1800" b="1" i="0" u="none" strike="noStrike" cap="none" normalizeH="0" baseline="0" dirty="0">
                <a:ln>
                  <a:noFill/>
                </a:ln>
                <a:solidFill>
                  <a:srgbClr val="333333"/>
                </a:solidFill>
                <a:effectLst/>
                <a:latin typeface="var(--font-content)"/>
                <a:cs typeface="Noto Sans" panose="020B0502040504020204" pitchFamily="34" charset="0"/>
              </a:rPr>
              <a:t>Formål med delforsøg 2 (af 4): </a:t>
            </a:r>
            <a:r>
              <a:rPr kumimoji="0" lang="da-DK" altLang="da-DK" sz="1800" b="0" i="0" u="none" strike="noStrike" cap="none" normalizeH="0" baseline="0" dirty="0">
                <a:ln>
                  <a:noFill/>
                </a:ln>
                <a:solidFill>
                  <a:srgbClr val="333333"/>
                </a:solidFill>
                <a:effectLst/>
                <a:latin typeface="var(--font-content)"/>
                <a:cs typeface="Noto Sans" panose="020B0502040504020204" pitchFamily="34" charset="0"/>
              </a:rPr>
              <a:t>At undersøge om information nedskrevet på en computer huskes bedre eller </a:t>
            </a: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800" b="0" i="0" u="none" strike="noStrike" cap="none" normalizeH="0" baseline="0" dirty="0">
                <a:ln>
                  <a:noFill/>
                </a:ln>
                <a:solidFill>
                  <a:srgbClr val="333333"/>
                </a:solidFill>
                <a:effectLst/>
                <a:latin typeface="var(--font-content)"/>
                <a:cs typeface="Noto Sans" panose="020B0502040504020204" pitchFamily="34" charset="0"/>
              </a:rPr>
              <a:t>dårligere af en person alt efter, om informationen gemmes på computeren eller slettes med det samme.</a:t>
            </a:r>
            <a:br>
              <a:rPr kumimoji="0" lang="da-DK" altLang="da-DK" sz="1800" b="0" i="0" u="none" strike="noStrike" cap="none" normalizeH="0" baseline="0" dirty="0">
                <a:ln>
                  <a:noFill/>
                </a:ln>
                <a:solidFill>
                  <a:srgbClr val="333333"/>
                </a:solidFill>
                <a:effectLst/>
                <a:latin typeface="var(--font-content)"/>
                <a:cs typeface="Noto Sans" panose="020B0502040504020204" pitchFamily="34" charset="0"/>
              </a:rPr>
            </a:br>
            <a:br>
              <a:rPr kumimoji="0" lang="da-DK" altLang="da-DK" sz="1800" b="0" i="0" u="none" strike="noStrike" cap="none" normalizeH="0" baseline="0" dirty="0">
                <a:ln>
                  <a:noFill/>
                </a:ln>
                <a:solidFill>
                  <a:srgbClr val="333333"/>
                </a:solidFill>
                <a:effectLst/>
                <a:latin typeface="var(--font-content)"/>
                <a:cs typeface="Noto Sans" panose="020B0502040504020204" pitchFamily="34" charset="0"/>
              </a:rPr>
            </a:br>
            <a:r>
              <a:rPr kumimoji="0" lang="da-DK" altLang="da-DK" sz="1800" b="1" i="0" u="none" strike="noStrike" cap="none" normalizeH="0" baseline="0" dirty="0">
                <a:ln>
                  <a:noFill/>
                </a:ln>
                <a:solidFill>
                  <a:srgbClr val="333333"/>
                </a:solidFill>
                <a:effectLst/>
                <a:latin typeface="var(--font-content)"/>
                <a:cs typeface="Noto Sans" panose="020B0502040504020204" pitchFamily="34" charset="0"/>
              </a:rPr>
              <a:t>Metode:</a:t>
            </a:r>
            <a:r>
              <a:rPr kumimoji="0" lang="da-DK" altLang="da-DK" sz="1800" b="0" i="0" u="none" strike="noStrike" cap="none" normalizeH="0" baseline="0" dirty="0">
                <a:ln>
                  <a:noFill/>
                </a:ln>
                <a:solidFill>
                  <a:srgbClr val="333333"/>
                </a:solidFill>
                <a:effectLst/>
                <a:latin typeface="var(--font-content)"/>
                <a:cs typeface="Noto Sans" panose="020B0502040504020204" pitchFamily="34" charset="0"/>
              </a:rPr>
              <a:t> Laboratorieeksperiment.</a:t>
            </a:r>
            <a:endParaRPr kumimoji="0" lang="da-DK" altLang="da-DK" sz="18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800" b="1" i="0" u="none" strike="noStrike" cap="none" normalizeH="0" baseline="0" dirty="0">
                <a:ln>
                  <a:noFill/>
                </a:ln>
                <a:solidFill>
                  <a:srgbClr val="333333"/>
                </a:solidFill>
                <a:effectLst/>
                <a:latin typeface="var(--font-content)"/>
                <a:cs typeface="Noto Sans" panose="020B0502040504020204" pitchFamily="34" charset="0"/>
              </a:rPr>
              <a:t>Deltagere:</a:t>
            </a:r>
            <a:r>
              <a:rPr kumimoji="0" lang="da-DK" altLang="da-DK" sz="1800" b="0" i="0" u="none" strike="noStrike" cap="none" normalizeH="0" baseline="0" dirty="0">
                <a:ln>
                  <a:noFill/>
                </a:ln>
                <a:solidFill>
                  <a:srgbClr val="333333"/>
                </a:solidFill>
                <a:effectLst/>
                <a:latin typeface="var(--font-content)"/>
                <a:cs typeface="Noto Sans" panose="020B0502040504020204" pitchFamily="34" charset="0"/>
              </a:rPr>
              <a:t> 60 universitetsstuderende ved Harvard University (37 kvinder, 23 mænd).</a:t>
            </a:r>
            <a:endParaRPr kumimoji="0" lang="da-DK" altLang="da-DK" sz="18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800" b="1" i="0" u="none" strike="noStrike" cap="none" normalizeH="0" baseline="0" dirty="0">
                <a:ln>
                  <a:noFill/>
                </a:ln>
                <a:solidFill>
                  <a:srgbClr val="333333"/>
                </a:solidFill>
                <a:effectLst/>
                <a:latin typeface="var(--font-content)"/>
                <a:cs typeface="Noto Sans" panose="020B0502040504020204" pitchFamily="34" charset="0"/>
              </a:rPr>
              <a:t>Design i delforsøg 2:</a:t>
            </a:r>
            <a:r>
              <a:rPr kumimoji="0" lang="da-DK" altLang="da-DK" sz="1800" b="0" i="0" u="none" strike="noStrike" cap="none" normalizeH="0" baseline="0" dirty="0">
                <a:ln>
                  <a:noFill/>
                </a:ln>
                <a:solidFill>
                  <a:srgbClr val="333333"/>
                </a:solidFill>
                <a:effectLst/>
                <a:latin typeface="var(--font-content)"/>
                <a:cs typeface="Noto Sans" panose="020B0502040504020204" pitchFamily="34" charset="0"/>
              </a:rPr>
              <a:t> Deltagerne blev sat til at læse 40 udsagn og skrive dem ned på en computer </a:t>
            </a: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800" b="0" i="0" u="none" strike="noStrike" cap="none" normalizeH="0" baseline="0" dirty="0">
                <a:ln>
                  <a:noFill/>
                </a:ln>
                <a:solidFill>
                  <a:srgbClr val="333333"/>
                </a:solidFill>
                <a:effectLst/>
                <a:latin typeface="var(--font-content)"/>
                <a:cs typeface="Noto Sans" panose="020B0502040504020204" pitchFamily="34" charset="0"/>
              </a:rPr>
              <a:t>(f.eks. ’En strudsehjerne er mindre end strudsens øje’). </a:t>
            </a: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800" b="0" i="0" u="none" strike="noStrike" cap="none" normalizeH="0" baseline="0" dirty="0">
                <a:ln>
                  <a:noFill/>
                </a:ln>
                <a:solidFill>
                  <a:srgbClr val="333333"/>
                </a:solidFill>
                <a:effectLst/>
                <a:latin typeface="var(--font-content)"/>
                <a:cs typeface="Noto Sans" panose="020B0502040504020204" pitchFamily="34" charset="0"/>
              </a:rPr>
              <a:t>Halvdelen af deltagerne havde fået at vide, at computeren ville gemme det nedskrevne, mens den anden halvdel </a:t>
            </a: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800" b="0" i="0" u="none" strike="noStrike" cap="none" normalizeH="0" baseline="0" dirty="0">
                <a:ln>
                  <a:noFill/>
                </a:ln>
                <a:solidFill>
                  <a:srgbClr val="333333"/>
                </a:solidFill>
                <a:effectLst/>
                <a:latin typeface="var(--font-content)"/>
                <a:cs typeface="Noto Sans" panose="020B0502040504020204" pitchFamily="34" charset="0"/>
              </a:rPr>
              <a:t>havde fået at vide, at computeren ville slette det til sidst. </a:t>
            </a: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800" b="0" i="0" u="none" strike="noStrike" cap="none" normalizeH="0" baseline="0" dirty="0">
                <a:ln>
                  <a:noFill/>
                </a:ln>
                <a:solidFill>
                  <a:srgbClr val="333333"/>
                </a:solidFill>
                <a:effectLst/>
                <a:latin typeface="var(--font-content)"/>
                <a:cs typeface="Noto Sans" panose="020B0502040504020204" pitchFamily="34" charset="0"/>
              </a:rPr>
              <a:t>Derefter fik alle deltagerne 10 minutter til at nedskrive så mange af udsagnene, som de kunne huske.</a:t>
            </a:r>
            <a:endParaRPr kumimoji="0" lang="da-DK" altLang="da-DK" sz="18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800" b="1" i="0" u="none" strike="noStrike" cap="none" normalizeH="0" baseline="0" dirty="0">
                <a:ln>
                  <a:noFill/>
                </a:ln>
                <a:solidFill>
                  <a:srgbClr val="333333"/>
                </a:solidFill>
                <a:effectLst/>
                <a:latin typeface="var(--font-content)"/>
                <a:cs typeface="Noto Sans" panose="020B0502040504020204" pitchFamily="34" charset="0"/>
              </a:rPr>
              <a:t>Resultater fra delforsøg 2:</a:t>
            </a:r>
            <a:r>
              <a:rPr kumimoji="0" lang="da-DK" altLang="da-DK" sz="1800" b="0" i="0" u="none" strike="noStrike" cap="none" normalizeH="0" baseline="0" dirty="0">
                <a:ln>
                  <a:noFill/>
                </a:ln>
                <a:solidFill>
                  <a:srgbClr val="333333"/>
                </a:solidFill>
                <a:effectLst/>
                <a:latin typeface="var(--font-content)"/>
                <a:cs typeface="Noto Sans" panose="020B0502040504020204" pitchFamily="34" charset="0"/>
              </a:rPr>
              <a:t> De deltagere, der troede, computeren havde gemt det skrevne, huskede i gennemsnit </a:t>
            </a: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800" b="0" i="0" u="none" strike="noStrike" cap="none" normalizeH="0" baseline="0" dirty="0">
                <a:ln>
                  <a:noFill/>
                </a:ln>
                <a:solidFill>
                  <a:srgbClr val="333333"/>
                </a:solidFill>
                <a:effectLst/>
                <a:latin typeface="var(--font-content)"/>
                <a:cs typeface="Noto Sans" panose="020B0502040504020204" pitchFamily="34" charset="0"/>
              </a:rPr>
              <a:t>færre af udsagnene (22 %) end de deltagere, der troede, computeren havde slettet alt (31 %).</a:t>
            </a:r>
            <a:endParaRPr kumimoji="0" lang="da-DK" altLang="da-DK"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862212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B868EC-A72A-ABC7-B3FF-B9FF2BA14364}"/>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1ABF8FB7-F6C6-8FBB-8934-E1D50713FEFE}"/>
              </a:ext>
            </a:extLst>
          </p:cNvPr>
          <p:cNvSpPr>
            <a:spLocks noGrp="1"/>
          </p:cNvSpPr>
          <p:nvPr>
            <p:ph idx="1"/>
          </p:nvPr>
        </p:nvSpPr>
        <p:spPr/>
        <p:txBody>
          <a:bodyPr>
            <a:normAutofit fontScale="70000" lnSpcReduction="20000"/>
          </a:bodyPr>
          <a:lstStyle/>
          <a:p>
            <a:pPr algn="l"/>
            <a:r>
              <a:rPr lang="da-DK" b="1" i="0" dirty="0">
                <a:solidFill>
                  <a:srgbClr val="333333"/>
                </a:solidFill>
                <a:effectLst/>
                <a:latin typeface="Noto Sans" panose="020B0502040504020204" pitchFamily="34" charset="0"/>
              </a:rPr>
              <a:t>Fortolkning af resultaterne: </a:t>
            </a:r>
            <a:r>
              <a:rPr lang="da-DK" b="0" i="0" dirty="0">
                <a:solidFill>
                  <a:srgbClr val="333333"/>
                </a:solidFill>
                <a:effectLst/>
                <a:latin typeface="Noto Sans" panose="020B0502040504020204" pitchFamily="34" charset="0"/>
              </a:rPr>
              <a:t>Det lader til at have betydning for vores lagring af information, om vi tror, at informationen kan genfindes på et digitalt medie efterfølgende.</a:t>
            </a:r>
          </a:p>
          <a:p>
            <a:pPr algn="l"/>
            <a:r>
              <a:rPr lang="da-DK" b="1" i="0" dirty="0">
                <a:solidFill>
                  <a:srgbClr val="333333"/>
                </a:solidFill>
                <a:effectLst/>
                <a:latin typeface="Noto Sans" panose="020B0502040504020204" pitchFamily="34" charset="0"/>
              </a:rPr>
              <a:t>Evaluering af undersøgelsen: </a:t>
            </a:r>
            <a:r>
              <a:rPr lang="da-DK" b="0" i="0" dirty="0">
                <a:solidFill>
                  <a:srgbClr val="333333"/>
                </a:solidFill>
                <a:effectLst/>
                <a:latin typeface="Noto Sans" panose="020B0502040504020204" pitchFamily="34" charset="0"/>
              </a:rPr>
              <a:t>Deltagerne var universitetsstuderende og dermed sandsynligvis storforbrugere af computere i dagligdagen i forhold til andre samfundsgrupper. De kan derfor være hårdere ramt af digital amnesi end andre grupper, så man skal være varsom med at generalisere resultaterne. Dertil kommer, at der ikke er tale om en særlig stor deltagergruppe. Det er også værd at bemærke, at begge grupper klarede sig forholdsvis dårligt i den efterfølgende test – og der er ikke en særlig stor forskel på gruppernes resultater (kun 9 %). Måske var alle deltagerne på forhånd kronisk præget af digital amnesi, dvs. at deres kognitive system ikke var sporet ind på at kunne huske ting selvstændigt. Endelig kan man stille spørgsmålet, om den opgave, som deltagerne blev stillet, er for kunstig og virkelighedsfjern i forhold til, hvad det normalt er for nogle ting, vi skal huske (dvs. at undersøgelsen har en lav grad af </a:t>
            </a:r>
            <a:r>
              <a:rPr lang="da-DK" b="0" i="1" dirty="0">
                <a:solidFill>
                  <a:srgbClr val="333333"/>
                </a:solidFill>
                <a:effectLst/>
                <a:latin typeface="Noto Sans" panose="020B0502040504020204" pitchFamily="34" charset="0"/>
              </a:rPr>
              <a:t>økologisk validitet</a:t>
            </a:r>
            <a:r>
              <a:rPr lang="da-DK" b="0" i="0" dirty="0">
                <a:solidFill>
                  <a:srgbClr val="333333"/>
                </a:solidFill>
                <a:effectLst/>
                <a:latin typeface="Noto Sans" panose="020B0502040504020204" pitchFamily="34" charset="0"/>
              </a:rPr>
              <a:t>); udsagnene var måske ikke de mest meningsfulde for deltagerne og kan derfor have været uegnede til at undersøge vores hukommelses styrke.</a:t>
            </a:r>
          </a:p>
          <a:p>
            <a:endParaRPr lang="da-DK" dirty="0"/>
          </a:p>
        </p:txBody>
      </p:sp>
    </p:spTree>
    <p:extLst>
      <p:ext uri="{BB962C8B-B14F-4D97-AF65-F5344CB8AC3E}">
        <p14:creationId xmlns:p14="http://schemas.microsoft.com/office/powerpoint/2010/main" val="13471798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32F09D-5677-77FC-1B37-7E76C01E4773}"/>
              </a:ext>
            </a:extLst>
          </p:cNvPr>
          <p:cNvSpPr>
            <a:spLocks noGrp="1"/>
          </p:cNvSpPr>
          <p:nvPr>
            <p:ph type="title"/>
          </p:nvPr>
        </p:nvSpPr>
        <p:spPr/>
        <p:txBody>
          <a:bodyPr/>
          <a:lstStyle/>
          <a:p>
            <a:endParaRPr lang="da-DK"/>
          </a:p>
        </p:txBody>
      </p:sp>
      <p:sp>
        <p:nvSpPr>
          <p:cNvPr id="4" name="Rectangle 1">
            <a:extLst>
              <a:ext uri="{FF2B5EF4-FFF2-40B4-BE49-F238E27FC236}">
                <a16:creationId xmlns:a16="http://schemas.microsoft.com/office/drawing/2014/main" id="{159016AF-4B28-CD63-0B26-11117F2A7043}"/>
              </a:ext>
            </a:extLst>
          </p:cNvPr>
          <p:cNvSpPr>
            <a:spLocks noGrp="1" noChangeArrowheads="1"/>
          </p:cNvSpPr>
          <p:nvPr>
            <p:ph idx="1"/>
          </p:nvPr>
        </p:nvSpPr>
        <p:spPr bwMode="auto">
          <a:xfrm>
            <a:off x="838200" y="2416248"/>
            <a:ext cx="11036034"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9144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b="1" i="0" u="none" strike="noStrike" cap="none" normalizeH="0" baseline="0" dirty="0">
                <a:ln>
                  <a:noFill/>
                </a:ln>
                <a:solidFill>
                  <a:srgbClr val="333333"/>
                </a:solidFill>
                <a:effectLst/>
                <a:latin typeface="var(--font-title)"/>
              </a:rPr>
              <a:t>Opgave</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da-DK" altLang="da-DK" sz="20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 Kritisk vurdering: Forklar, hvorfor det kan være problematisk i </a:t>
            </a:r>
            <a:r>
              <a:rPr kumimoji="0" lang="da-DK" altLang="da-DK" sz="2000" b="0" i="0" u="none" strike="noStrike" cap="none" normalizeH="0" baseline="0" dirty="0" err="1">
                <a:ln>
                  <a:noFill/>
                </a:ln>
                <a:solidFill>
                  <a:srgbClr val="333333"/>
                </a:solidFill>
                <a:effectLst/>
                <a:latin typeface="Noto Sans" panose="020B0502040504020204" pitchFamily="34" charset="0"/>
                <a:cs typeface="Noto Sans" panose="020B0502040504020204" pitchFamily="34" charset="0"/>
              </a:rPr>
              <a:t>Sparrow</a:t>
            </a:r>
            <a:r>
              <a:rPr kumimoji="0" lang="da-DK" altLang="da-DK" sz="20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 og ‘</a:t>
            </a:r>
          </a:p>
          <a:p>
            <a:pPr marL="0" marR="0" lvl="0" indent="0" algn="l" defTabSz="914400" rtl="0" eaLnBrk="0" fontAlgn="base" latinLnBrk="0" hangingPunct="0">
              <a:lnSpc>
                <a:spcPct val="100000"/>
              </a:lnSpc>
              <a:spcBef>
                <a:spcPct val="0"/>
              </a:spcBef>
              <a:spcAft>
                <a:spcPct val="0"/>
              </a:spcAft>
              <a:buClrTx/>
              <a:buSzTx/>
              <a:buNone/>
              <a:tabLst/>
            </a:pPr>
            <a:r>
              <a:rPr kumimoji="0" lang="da-DK" altLang="da-DK" sz="20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hendes kollegers undersøgelse (se boks ovenfor), at forskerne gav deltagerne en </a:t>
            </a:r>
          </a:p>
          <a:p>
            <a:pPr marL="0" marR="0" lvl="0" indent="0" algn="l" defTabSz="914400" rtl="0" eaLnBrk="0" fontAlgn="base" latinLnBrk="0" hangingPunct="0">
              <a:lnSpc>
                <a:spcPct val="100000"/>
              </a:lnSpc>
              <a:spcBef>
                <a:spcPct val="0"/>
              </a:spcBef>
              <a:spcAft>
                <a:spcPct val="0"/>
              </a:spcAft>
              <a:buClrTx/>
              <a:buSzTx/>
              <a:buNone/>
              <a:tabLst/>
            </a:pPr>
            <a:r>
              <a:rPr kumimoji="0" lang="da-DK" altLang="da-DK" sz="20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opgave, som ikke helt ligner den måde, hvorpå vi i dagligdagen bruger vores hukommelse.</a:t>
            </a:r>
          </a:p>
          <a:p>
            <a:pPr marL="0" marR="0" lvl="0" indent="0" algn="l" defTabSz="914400" rtl="0" eaLnBrk="0" fontAlgn="base" latinLnBrk="0" hangingPunct="0">
              <a:lnSpc>
                <a:spcPct val="100000"/>
              </a:lnSpc>
              <a:spcBef>
                <a:spcPct val="0"/>
              </a:spcBef>
              <a:spcAft>
                <a:spcPct val="0"/>
              </a:spcAft>
              <a:buClrTx/>
              <a:buSzTx/>
              <a:buNone/>
              <a:tabLst/>
            </a:pPr>
            <a:endParaRPr kumimoji="0" lang="da-DK" altLang="da-DK" sz="20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da-DK" altLang="da-DK" sz="20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Diskuter i mindre grupper (3-4 personer): Hvor stort et problem er digital amnesi? </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endParaRPr kumimoji="0" lang="da-DK" altLang="da-DK" sz="20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da-DK" altLang="da-DK" sz="20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Er der nogle områder af livet, hvor dette fænomen</a:t>
            </a:r>
            <a:r>
              <a:rPr lang="da-DK" altLang="da-DK" sz="2000" dirty="0">
                <a:solidFill>
                  <a:srgbClr val="333333"/>
                </a:solidFill>
                <a:latin typeface="Noto Sans" panose="020B0502040504020204" pitchFamily="34" charset="0"/>
                <a:cs typeface="Noto Sans" panose="020B0502040504020204" pitchFamily="34" charset="0"/>
              </a:rPr>
              <a:t> </a:t>
            </a:r>
            <a:r>
              <a:rPr kumimoji="0" lang="da-DK" altLang="da-DK" sz="20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udgør et større problem</a:t>
            </a:r>
          </a:p>
          <a:p>
            <a:pPr marL="0" marR="0" lvl="0" indent="0" algn="l" defTabSz="914400" rtl="0" eaLnBrk="0" fontAlgn="base" latinLnBrk="0" hangingPunct="0">
              <a:lnSpc>
                <a:spcPct val="100000"/>
              </a:lnSpc>
              <a:spcBef>
                <a:spcPct val="0"/>
              </a:spcBef>
              <a:spcAft>
                <a:spcPct val="0"/>
              </a:spcAft>
              <a:buClrTx/>
              <a:buSzTx/>
              <a:buNone/>
              <a:tabLst/>
            </a:pPr>
            <a:r>
              <a:rPr kumimoji="0" lang="da-DK" altLang="da-DK" sz="20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 end andre steder?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693111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FA394B-909A-5BCF-C862-17E4025FAD24}"/>
              </a:ext>
            </a:extLst>
          </p:cNvPr>
          <p:cNvSpPr>
            <a:spLocks noGrp="1"/>
          </p:cNvSpPr>
          <p:nvPr>
            <p:ph type="title"/>
          </p:nvPr>
        </p:nvSpPr>
        <p:spPr/>
        <p:txBody>
          <a:bodyPr/>
          <a:lstStyle/>
          <a:p>
            <a:r>
              <a:rPr kumimoji="0" lang="da-DK" altLang="da-DK" sz="4400" b="1" i="0" u="none" strike="noStrike" cap="none" normalizeH="0" baseline="0" dirty="0">
                <a:ln>
                  <a:noFill/>
                </a:ln>
                <a:solidFill>
                  <a:srgbClr val="333333"/>
                </a:solidFill>
                <a:effectLst/>
                <a:latin typeface="var(--font-title)"/>
              </a:rPr>
              <a:t>Refleksion</a:t>
            </a:r>
            <a:br>
              <a:rPr kumimoji="0" lang="da-DK" altLang="da-DK" sz="4400" b="1" i="0" u="none" strike="noStrike" cap="none" normalizeH="0" baseline="0" dirty="0">
                <a:ln>
                  <a:noFill/>
                </a:ln>
                <a:solidFill>
                  <a:srgbClr val="333333"/>
                </a:solidFill>
                <a:effectLst/>
                <a:latin typeface="var(--font-title)"/>
              </a:rPr>
            </a:br>
            <a:endParaRPr lang="da-DK" dirty="0"/>
          </a:p>
        </p:txBody>
      </p:sp>
      <p:sp>
        <p:nvSpPr>
          <p:cNvPr id="4" name="Rectangle 1">
            <a:extLst>
              <a:ext uri="{FF2B5EF4-FFF2-40B4-BE49-F238E27FC236}">
                <a16:creationId xmlns:a16="http://schemas.microsoft.com/office/drawing/2014/main" id="{9977175F-3BF0-8E17-EAC0-5C20BAA4ED2B}"/>
              </a:ext>
            </a:extLst>
          </p:cNvPr>
          <p:cNvSpPr>
            <a:spLocks noGrp="1" noChangeArrowheads="1"/>
          </p:cNvSpPr>
          <p:nvPr>
            <p:ph idx="1"/>
          </p:nvPr>
        </p:nvSpPr>
        <p:spPr bwMode="auto">
          <a:xfrm>
            <a:off x="838200" y="2893301"/>
            <a:ext cx="11045331"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9144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3600" b="0" i="0" u="none" strike="noStrike" cap="none" normalizeH="0" baseline="0" dirty="0">
                <a:ln>
                  <a:noFill/>
                </a:ln>
                <a:solidFill>
                  <a:srgbClr val="333333"/>
                </a:solidFill>
                <a:effectLst/>
                <a:latin typeface="var(--font-content)"/>
                <a:cs typeface="Noto Sans" panose="020B0502040504020204" pitchFamily="34" charset="0"/>
              </a:rPr>
              <a:t>Lider du også af digital amnesi (digitalt hukommelsestab)? </a:t>
            </a: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3600" b="0" i="0" u="none" strike="noStrike" cap="none" normalizeH="0" baseline="0" dirty="0">
                <a:ln>
                  <a:noFill/>
                </a:ln>
                <a:solidFill>
                  <a:srgbClr val="333333"/>
                </a:solidFill>
                <a:effectLst/>
                <a:latin typeface="var(--font-content)"/>
                <a:cs typeface="Noto Sans" panose="020B0502040504020204" pitchFamily="34" charset="0"/>
              </a:rPr>
              <a:t>Hvilke ting lader du computere og digitale platforme </a:t>
            </a: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3600" b="0" i="0" u="none" strike="noStrike" cap="none" normalizeH="0" baseline="0" dirty="0">
                <a:ln>
                  <a:noFill/>
                </a:ln>
                <a:solidFill>
                  <a:srgbClr val="333333"/>
                </a:solidFill>
                <a:effectLst/>
                <a:latin typeface="var(--font-content)"/>
                <a:cs typeface="Noto Sans" panose="020B0502040504020204" pitchFamily="34" charset="0"/>
              </a:rPr>
              <a:t>huske for dig, og hvilke ting bruger du krudt på </a:t>
            </a: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3600" b="0" i="0" u="none" strike="noStrike" cap="none" normalizeH="0" baseline="0" dirty="0">
                <a:ln>
                  <a:noFill/>
                </a:ln>
                <a:solidFill>
                  <a:srgbClr val="333333"/>
                </a:solidFill>
                <a:effectLst/>
                <a:latin typeface="var(--font-content)"/>
                <a:cs typeface="Noto Sans" panose="020B0502040504020204" pitchFamily="34" charset="0"/>
              </a:rPr>
              <a:t>selv at huske?</a:t>
            </a:r>
            <a:endParaRPr kumimoji="0" lang="da-DK" altLang="da-DK" sz="4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971362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154CAE-5EC2-B0D2-C5A1-471DBA6C2F6F}"/>
              </a:ext>
            </a:extLst>
          </p:cNvPr>
          <p:cNvSpPr>
            <a:spLocks noGrp="1"/>
          </p:cNvSpPr>
          <p:nvPr>
            <p:ph type="title"/>
          </p:nvPr>
        </p:nvSpPr>
        <p:spPr/>
        <p:txBody>
          <a:bodyPr/>
          <a:lstStyle/>
          <a:p>
            <a:r>
              <a:rPr kumimoji="0" lang="da-DK" altLang="da-DK" sz="4400" b="1" i="0" u="none" strike="noStrike" cap="none" normalizeH="0" baseline="0" dirty="0">
                <a:ln>
                  <a:noFill/>
                </a:ln>
                <a:solidFill>
                  <a:srgbClr val="333333"/>
                </a:solidFill>
                <a:effectLst/>
                <a:latin typeface="var(--font-title)"/>
              </a:rPr>
              <a:t>Innovation – forslag til projekt</a:t>
            </a:r>
            <a:br>
              <a:rPr kumimoji="0" lang="da-DK" altLang="da-DK" sz="4400" b="1" i="0" u="none" strike="noStrike" cap="none" normalizeH="0" baseline="0" dirty="0">
                <a:ln>
                  <a:noFill/>
                </a:ln>
                <a:solidFill>
                  <a:srgbClr val="333333"/>
                </a:solidFill>
                <a:effectLst/>
                <a:latin typeface="var(--font-title)"/>
              </a:rPr>
            </a:br>
            <a:endParaRPr lang="da-DK" dirty="0"/>
          </a:p>
        </p:txBody>
      </p:sp>
      <p:sp>
        <p:nvSpPr>
          <p:cNvPr id="4" name="Rectangle 1">
            <a:extLst>
              <a:ext uri="{FF2B5EF4-FFF2-40B4-BE49-F238E27FC236}">
                <a16:creationId xmlns:a16="http://schemas.microsoft.com/office/drawing/2014/main" id="{B86692CE-F304-E4BB-4C95-1C6903577146}"/>
              </a:ext>
            </a:extLst>
          </p:cNvPr>
          <p:cNvSpPr>
            <a:spLocks noGrp="1" noChangeArrowheads="1"/>
          </p:cNvSpPr>
          <p:nvPr>
            <p:ph idx="1"/>
          </p:nvPr>
        </p:nvSpPr>
        <p:spPr bwMode="auto">
          <a:xfrm>
            <a:off x="838200" y="1969973"/>
            <a:ext cx="9875076" cy="4062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9144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4400" b="0" i="0" u="none" strike="noStrike" cap="none" normalizeH="0" baseline="0" dirty="0">
                <a:ln>
                  <a:noFill/>
                </a:ln>
                <a:solidFill>
                  <a:srgbClr val="333333"/>
                </a:solidFill>
                <a:effectLst/>
                <a:latin typeface="var(--font-content)"/>
                <a:cs typeface="Noto Sans" panose="020B0502040504020204" pitchFamily="34" charset="0"/>
              </a:rPr>
              <a:t>Arbejd i grupper på at skabe et innovativt</a:t>
            </a: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4400" b="0" i="0" u="none" strike="noStrike" cap="none" normalizeH="0" baseline="0" dirty="0">
                <a:ln>
                  <a:noFill/>
                </a:ln>
                <a:solidFill>
                  <a:srgbClr val="333333"/>
                </a:solidFill>
                <a:effectLst/>
                <a:latin typeface="var(--font-content)"/>
                <a:cs typeface="Noto Sans" panose="020B0502040504020204" pitchFamily="34" charset="0"/>
              </a:rPr>
              <a:t> løsningsforslag i forhold til følgende </a:t>
            </a: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4400" b="0" i="0" u="none" strike="noStrike" cap="none" normalizeH="0" baseline="0" dirty="0">
                <a:ln>
                  <a:noFill/>
                </a:ln>
                <a:solidFill>
                  <a:srgbClr val="333333"/>
                </a:solidFill>
                <a:effectLst/>
                <a:latin typeface="var(--font-content)"/>
                <a:cs typeface="Noto Sans" panose="020B0502040504020204" pitchFamily="34" charset="0"/>
              </a:rPr>
              <a:t>problemformulering: Hvordan kan man på </a:t>
            </a: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4400" b="0" i="0" u="none" strike="noStrike" cap="none" normalizeH="0" baseline="0" dirty="0">
                <a:ln>
                  <a:noFill/>
                </a:ln>
                <a:solidFill>
                  <a:srgbClr val="333333"/>
                </a:solidFill>
                <a:effectLst/>
                <a:latin typeface="var(--font-content)"/>
                <a:cs typeface="Noto Sans" panose="020B0502040504020204" pitchFamily="34" charset="0"/>
              </a:rPr>
              <a:t>en innovativ måde begrænse de </a:t>
            </a: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4400" b="0" i="0" u="none" strike="noStrike" cap="none" normalizeH="0" baseline="0" dirty="0">
                <a:ln>
                  <a:noFill/>
                </a:ln>
                <a:solidFill>
                  <a:srgbClr val="333333"/>
                </a:solidFill>
                <a:effectLst/>
                <a:latin typeface="var(--font-content)"/>
                <a:cs typeface="Noto Sans" panose="020B0502040504020204" pitchFamily="34" charset="0"/>
              </a:rPr>
              <a:t>uhensigtsmæssige virkninger af digitale </a:t>
            </a: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4400" b="0" i="0" u="none" strike="noStrike" cap="none" normalizeH="0" baseline="0" dirty="0">
                <a:ln>
                  <a:noFill/>
                </a:ln>
                <a:solidFill>
                  <a:srgbClr val="333333"/>
                </a:solidFill>
                <a:effectLst/>
                <a:latin typeface="var(--font-content)"/>
                <a:cs typeface="Noto Sans" panose="020B0502040504020204" pitchFamily="34" charset="0"/>
              </a:rPr>
              <a:t>medier i undervisningstimer i gymnasiet?</a:t>
            </a:r>
            <a:endParaRPr kumimoji="0" lang="da-DK" altLang="da-DK" sz="6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13341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16134C-C150-99E3-8C84-68C4D1566D00}"/>
              </a:ext>
            </a:extLst>
          </p:cNvPr>
          <p:cNvSpPr>
            <a:spLocks noGrp="1"/>
          </p:cNvSpPr>
          <p:nvPr>
            <p:ph type="title"/>
          </p:nvPr>
        </p:nvSpPr>
        <p:spPr/>
        <p:txBody>
          <a:bodyPr/>
          <a:lstStyle/>
          <a:p>
            <a:r>
              <a:rPr lang="da-DK" dirty="0"/>
              <a:t>Socialpsykologisk vinkel på Gymnasielivet</a:t>
            </a:r>
          </a:p>
        </p:txBody>
      </p:sp>
      <p:sp>
        <p:nvSpPr>
          <p:cNvPr id="3" name="Pladsholder til indhold 2">
            <a:extLst>
              <a:ext uri="{FF2B5EF4-FFF2-40B4-BE49-F238E27FC236}">
                <a16:creationId xmlns:a16="http://schemas.microsoft.com/office/drawing/2014/main" id="{7D5AE7F1-F7FA-40AD-4156-6BC9A4719010}"/>
              </a:ext>
            </a:extLst>
          </p:cNvPr>
          <p:cNvSpPr>
            <a:spLocks noGrp="1"/>
          </p:cNvSpPr>
          <p:nvPr>
            <p:ph idx="1"/>
          </p:nvPr>
        </p:nvSpPr>
        <p:spPr/>
        <p:txBody>
          <a:bodyPr/>
          <a:lstStyle/>
          <a:p>
            <a:endParaRPr lang="da-DK" dirty="0"/>
          </a:p>
          <a:p>
            <a:pPr lvl="1"/>
            <a:r>
              <a:rPr lang="da-DK" dirty="0"/>
              <a:t>Tegn og reflekter </a:t>
            </a:r>
          </a:p>
          <a:p>
            <a:pPr lvl="1"/>
            <a:r>
              <a:rPr lang="da-DK" sz="1800" kern="100" dirty="0">
                <a:effectLst/>
                <a:latin typeface="Calibri" panose="020F0502020204030204" pitchFamily="34" charset="0"/>
                <a:ea typeface="Calibri" panose="020F0502020204030204" pitchFamily="34" charset="0"/>
                <a:cs typeface="Times New Roman" panose="02020603050405020304" pitchFamily="18" charset="0"/>
              </a:rPr>
              <a:t>Tegn hvor mange forskellige grupper du indgår i ”til daglig” (nogle diskuterer hvad dette betyder). Er identitet bestemt af individuelle karaktertræk eller af ens tilhørsforhold til en gruppe? </a:t>
            </a:r>
          </a:p>
          <a:p>
            <a:pPr lvl="1"/>
            <a:r>
              <a:rPr lang="da-DK" dirty="0"/>
              <a:t>Quiz og byt om begreber </a:t>
            </a:r>
          </a:p>
          <a:p>
            <a:pPr lvl="2"/>
            <a:r>
              <a:rPr lang="da-DK" dirty="0"/>
              <a:t>Individuel- og gruppepsykologisk perspektiv</a:t>
            </a:r>
          </a:p>
          <a:p>
            <a:pPr lvl="2"/>
            <a:r>
              <a:rPr lang="da-DK" dirty="0"/>
              <a:t>Sherifs definition på en gruppe</a:t>
            </a:r>
          </a:p>
          <a:p>
            <a:pPr lvl="2"/>
            <a:r>
              <a:rPr lang="da-DK" dirty="0"/>
              <a:t>Massehypnose</a:t>
            </a:r>
          </a:p>
          <a:p>
            <a:pPr lvl="2"/>
            <a:r>
              <a:rPr lang="da-DK" dirty="0"/>
              <a:t>Ind- og udgrupper </a:t>
            </a:r>
          </a:p>
          <a:p>
            <a:pPr lvl="2"/>
            <a:r>
              <a:rPr lang="da-DK" dirty="0"/>
              <a:t>Gruppepres </a:t>
            </a:r>
          </a:p>
          <a:p>
            <a:pPr lvl="2"/>
            <a:r>
              <a:rPr lang="da-DK" dirty="0"/>
              <a:t>Konformitet</a:t>
            </a:r>
          </a:p>
          <a:p>
            <a:pPr lvl="1"/>
            <a:r>
              <a:rPr lang="da-DK" dirty="0"/>
              <a:t>Opgave: Flokmentalitet og massehypnose (fra Psykologiens veje) – mundtlig </a:t>
            </a:r>
          </a:p>
        </p:txBody>
      </p:sp>
    </p:spTree>
    <p:extLst>
      <p:ext uri="{BB962C8B-B14F-4D97-AF65-F5344CB8AC3E}">
        <p14:creationId xmlns:p14="http://schemas.microsoft.com/office/powerpoint/2010/main" val="32014500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31FA3B-A7A9-B432-7A74-9462D3A67F9D}"/>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9E68B6A7-CE67-C87F-53CF-E021FFFAFAD1}"/>
              </a:ext>
            </a:extLst>
          </p:cNvPr>
          <p:cNvSpPr>
            <a:spLocks noGrp="1"/>
          </p:cNvSpPr>
          <p:nvPr>
            <p:ph idx="1"/>
          </p:nvPr>
        </p:nvSpPr>
        <p:spPr/>
        <p:txBody>
          <a:bodyPr/>
          <a:lstStyle/>
          <a:p>
            <a:r>
              <a:rPr lang="da-DK" dirty="0"/>
              <a:t>Selv skrive sig på </a:t>
            </a:r>
          </a:p>
          <a:p>
            <a:r>
              <a:rPr lang="da-DK" dirty="0"/>
              <a:t>Ash</a:t>
            </a:r>
          </a:p>
          <a:p>
            <a:r>
              <a:rPr lang="da-DK" dirty="0" err="1"/>
              <a:t>Sunstein</a:t>
            </a:r>
            <a:endParaRPr lang="da-DK" dirty="0"/>
          </a:p>
          <a:p>
            <a:r>
              <a:rPr lang="da-DK" dirty="0"/>
              <a:t>rolleteori</a:t>
            </a:r>
          </a:p>
        </p:txBody>
      </p:sp>
    </p:spTree>
    <p:extLst>
      <p:ext uri="{BB962C8B-B14F-4D97-AF65-F5344CB8AC3E}">
        <p14:creationId xmlns:p14="http://schemas.microsoft.com/office/powerpoint/2010/main" val="31909551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762BBD-9BAA-1755-76D9-3564B71EB511}"/>
              </a:ext>
            </a:extLst>
          </p:cNvPr>
          <p:cNvSpPr>
            <a:spLocks noGrp="1"/>
          </p:cNvSpPr>
          <p:nvPr>
            <p:ph type="title"/>
          </p:nvPr>
        </p:nvSpPr>
        <p:spPr/>
        <p:txBody>
          <a:bodyPr/>
          <a:lstStyle/>
          <a:p>
            <a:r>
              <a:rPr lang="da-DK" dirty="0"/>
              <a:t>Herlufsholms hemmeligheder</a:t>
            </a:r>
          </a:p>
        </p:txBody>
      </p:sp>
      <p:sp>
        <p:nvSpPr>
          <p:cNvPr id="3" name="Pladsholder til indhold 2">
            <a:extLst>
              <a:ext uri="{FF2B5EF4-FFF2-40B4-BE49-F238E27FC236}">
                <a16:creationId xmlns:a16="http://schemas.microsoft.com/office/drawing/2014/main" id="{FE8E3474-A39C-0351-385C-18721D4AE3D4}"/>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37009330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0E6952-9F0D-E230-E42D-A1CE9A483BDD}"/>
              </a:ext>
            </a:extLst>
          </p:cNvPr>
          <p:cNvSpPr>
            <a:spLocks noGrp="1"/>
          </p:cNvSpPr>
          <p:nvPr>
            <p:ph type="title"/>
          </p:nvPr>
        </p:nvSpPr>
        <p:spPr/>
        <p:txBody>
          <a:bodyPr/>
          <a:lstStyle/>
          <a:p>
            <a:r>
              <a:rPr lang="da-DK" dirty="0"/>
              <a:t> </a:t>
            </a:r>
          </a:p>
        </p:txBody>
      </p:sp>
      <p:sp>
        <p:nvSpPr>
          <p:cNvPr id="3" name="Pladsholder til indhold 2">
            <a:extLst>
              <a:ext uri="{FF2B5EF4-FFF2-40B4-BE49-F238E27FC236}">
                <a16:creationId xmlns:a16="http://schemas.microsoft.com/office/drawing/2014/main" id="{C9DA8642-68BA-6D65-BD54-C5A69B75913A}"/>
              </a:ext>
            </a:extLst>
          </p:cNvPr>
          <p:cNvSpPr>
            <a:spLocks noGrp="1"/>
          </p:cNvSpPr>
          <p:nvPr>
            <p:ph idx="1"/>
          </p:nvPr>
        </p:nvSpPr>
        <p:spPr>
          <a:xfrm>
            <a:off x="619125" y="1539875"/>
            <a:ext cx="10515600" cy="4351338"/>
          </a:xfrm>
        </p:spPr>
        <p:txBody>
          <a:bodyPr/>
          <a:lstStyle/>
          <a:p>
            <a:pPr marL="0" indent="0">
              <a:buNone/>
            </a:pPr>
            <a:endParaRPr lang="da-DK" dirty="0"/>
          </a:p>
          <a:p>
            <a:r>
              <a:rPr lang="da-DK" dirty="0"/>
              <a:t>Alt for kliken – program cfu (Socialpsykologisk) </a:t>
            </a:r>
          </a:p>
          <a:p>
            <a:r>
              <a:rPr lang="da-DK" dirty="0"/>
              <a:t>Limbo (eksistentiel </a:t>
            </a:r>
            <a:r>
              <a:rPr lang="da-DK" dirty="0" err="1"/>
              <a:t>psyk</a:t>
            </a:r>
            <a:r>
              <a:rPr lang="da-DK" dirty="0"/>
              <a:t> – sabbat år) CFU (Socialpsykologisk) </a:t>
            </a:r>
          </a:p>
        </p:txBody>
      </p:sp>
    </p:spTree>
    <p:extLst>
      <p:ext uri="{BB962C8B-B14F-4D97-AF65-F5344CB8AC3E}">
        <p14:creationId xmlns:p14="http://schemas.microsoft.com/office/powerpoint/2010/main" val="10650214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1EC270-770F-AC47-588F-54D0EC4D8283}"/>
              </a:ext>
            </a:extLst>
          </p:cNvPr>
          <p:cNvSpPr>
            <a:spLocks noGrp="1"/>
          </p:cNvSpPr>
          <p:nvPr>
            <p:ph type="title"/>
          </p:nvPr>
        </p:nvSpPr>
        <p:spPr/>
        <p:txBody>
          <a:bodyPr/>
          <a:lstStyle/>
          <a:p>
            <a:r>
              <a:rPr lang="da-DK" dirty="0"/>
              <a:t>Mobning i skolen – digitalt </a:t>
            </a:r>
          </a:p>
        </p:txBody>
      </p:sp>
      <p:sp>
        <p:nvSpPr>
          <p:cNvPr id="3" name="Pladsholder til indhold 2">
            <a:extLst>
              <a:ext uri="{FF2B5EF4-FFF2-40B4-BE49-F238E27FC236}">
                <a16:creationId xmlns:a16="http://schemas.microsoft.com/office/drawing/2014/main" id="{7CD92DCF-89F9-B570-EDB0-E62E41FEFF24}"/>
              </a:ext>
            </a:extLst>
          </p:cNvPr>
          <p:cNvSpPr>
            <a:spLocks noGrp="1"/>
          </p:cNvSpPr>
          <p:nvPr>
            <p:ph idx="1"/>
          </p:nvPr>
        </p:nvSpPr>
        <p:spPr/>
        <p:txBody>
          <a:bodyPr/>
          <a:lstStyle/>
          <a:p>
            <a:endParaRPr lang="da-DK" dirty="0"/>
          </a:p>
        </p:txBody>
      </p:sp>
    </p:spTree>
    <p:extLst>
      <p:ext uri="{BB962C8B-B14F-4D97-AF65-F5344CB8AC3E}">
        <p14:creationId xmlns:p14="http://schemas.microsoft.com/office/powerpoint/2010/main" val="264081174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6016</TotalTime>
  <Words>2766</Words>
  <Application>Microsoft Office PowerPoint</Application>
  <PresentationFormat>Widescreen</PresentationFormat>
  <Paragraphs>237</Paragraphs>
  <Slides>56</Slides>
  <Notes>0</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56</vt:i4>
      </vt:variant>
    </vt:vector>
  </HeadingPairs>
  <TitlesOfParts>
    <vt:vector size="64" baseType="lpstr">
      <vt:lpstr>adobe-garamond-pro</vt:lpstr>
      <vt:lpstr>Arial</vt:lpstr>
      <vt:lpstr>Calibri</vt:lpstr>
      <vt:lpstr>Calibri Light</vt:lpstr>
      <vt:lpstr>Noto Sans</vt:lpstr>
      <vt:lpstr>var(--font-content)</vt:lpstr>
      <vt:lpstr>var(--font-title)</vt:lpstr>
      <vt:lpstr>Office-tema</vt:lpstr>
      <vt:lpstr>Kognitionens og læringens betydning </vt:lpstr>
      <vt:lpstr>Skærme og mulititasking </vt:lpstr>
      <vt:lpstr>Undersøg dit eget skærmbrug</vt:lpstr>
      <vt:lpstr>Tag din tlf…</vt:lpstr>
      <vt:lpstr>Tjek dit skærmforbrug</vt:lpstr>
      <vt:lpstr>Sæt tlf på lyd og vibration og lig den på dit bord</vt:lpstr>
      <vt:lpstr>Påvirkede tlf din læsning? </vt:lpstr>
      <vt:lpstr>Par arbejde:</vt:lpstr>
      <vt:lpstr>Fra Destruktiv digitalisering:  </vt:lpstr>
      <vt:lpstr>Fra Hvor kom jeg fra: </vt:lpstr>
      <vt:lpstr>Fra Hvor kom jeg fra:</vt:lpstr>
      <vt:lpstr>Klip fra The social dilemma</vt:lpstr>
      <vt:lpstr>Giv en forælder et godt råd…</vt:lpstr>
      <vt:lpstr>Hukommelse (se bog)</vt:lpstr>
      <vt:lpstr>Opmærksomhed og perception (se ppt)</vt:lpstr>
      <vt:lpstr>Mini-tema: Vidnepsykologi</vt:lpstr>
      <vt:lpstr>A.I. – Arnold Intelligence</vt:lpstr>
      <vt:lpstr>Skumfidus</vt:lpstr>
      <vt:lpstr>MOTIVATION </vt:lpstr>
      <vt:lpstr>&lt;3 ARNOLD &lt;3 </vt:lpstr>
      <vt:lpstr>Motivation</vt:lpstr>
      <vt:lpstr>Motivation – spektrum over forskellige former</vt:lpstr>
      <vt:lpstr>Selvbestemmelsesteorien </vt:lpstr>
      <vt:lpstr>PowerPoint-præsentation</vt:lpstr>
      <vt:lpstr>Indre motivation </vt:lpstr>
      <vt:lpstr>PowerPoint-præsentation</vt:lpstr>
      <vt:lpstr>Nysgerrighed…</vt:lpstr>
      <vt:lpstr>Kompetence-motivation…</vt:lpstr>
      <vt:lpstr>Interesse…</vt:lpstr>
      <vt:lpstr>Selvtillid… </vt:lpstr>
      <vt:lpstr>Ydre motivation </vt:lpstr>
      <vt:lpstr>Anerkendelse…</vt:lpstr>
      <vt:lpstr>Konkurrence…</vt:lpstr>
      <vt:lpstr>Spændende læringsmiljø/Engageret lærer…</vt:lpstr>
      <vt:lpstr>Opgaver</vt:lpstr>
      <vt:lpstr>Refleksion </vt:lpstr>
      <vt:lpstr>Brug din viden!</vt:lpstr>
      <vt:lpstr>…fortsættelse…</vt:lpstr>
      <vt:lpstr>Undre spørgsmål…</vt:lpstr>
      <vt:lpstr>Skumfidus</vt:lpstr>
      <vt:lpstr>Motivationsproceser   </vt:lpstr>
      <vt:lpstr>Selvkontrols betydning  (Dunedin studiet, New Zeland 1972 – Longitudinelt / Korrelation) </vt:lpstr>
      <vt:lpstr>Skumfidus undersøgelsen om selvkontrol</vt:lpstr>
      <vt:lpstr>Belønning</vt:lpstr>
      <vt:lpstr>Find dit yndlings youtube motivationsklip</vt:lpstr>
      <vt:lpstr>Hukommelse i en digitaliseret verden</vt:lpstr>
      <vt:lpstr>Sparrow et al (2011)</vt:lpstr>
      <vt:lpstr>PowerPoint-præsentation</vt:lpstr>
      <vt:lpstr>PowerPoint-præsentation</vt:lpstr>
      <vt:lpstr>Refleksion </vt:lpstr>
      <vt:lpstr>Innovation – forslag til projekt </vt:lpstr>
      <vt:lpstr>Socialpsykologisk vinkel på Gymnasielivet</vt:lpstr>
      <vt:lpstr>PowerPoint-præsentation</vt:lpstr>
      <vt:lpstr>Herlufsholms hemmeligheder</vt:lpstr>
      <vt:lpstr> </vt:lpstr>
      <vt:lpstr>Mobning i skolen – digitalt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Læring</dc:title>
  <dc:creator>Lotte Klejs Jørgensen</dc:creator>
  <cp:lastModifiedBy>Lotte Klejs Jørgensen</cp:lastModifiedBy>
  <cp:revision>1</cp:revision>
  <dcterms:created xsi:type="dcterms:W3CDTF">2024-02-20T12:17:54Z</dcterms:created>
  <dcterms:modified xsi:type="dcterms:W3CDTF">2025-03-25T13:02:41Z</dcterms:modified>
</cp:coreProperties>
</file>