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2" r:id="rId2"/>
    <p:sldId id="284" r:id="rId3"/>
    <p:sldId id="285" r:id="rId4"/>
    <p:sldId id="270" r:id="rId5"/>
    <p:sldId id="293" r:id="rId6"/>
    <p:sldId id="279" r:id="rId7"/>
    <p:sldId id="290" r:id="rId8"/>
    <p:sldId id="291" r:id="rId9"/>
    <p:sldId id="292" r:id="rId10"/>
    <p:sldId id="257" r:id="rId11"/>
    <p:sldId id="281" r:id="rId12"/>
    <p:sldId id="256" r:id="rId13"/>
    <p:sldId id="261" r:id="rId14"/>
    <p:sldId id="258" r:id="rId15"/>
    <p:sldId id="259" r:id="rId16"/>
    <p:sldId id="267" r:id="rId17"/>
    <p:sldId id="262" r:id="rId18"/>
    <p:sldId id="265" r:id="rId19"/>
    <p:sldId id="260" r:id="rId20"/>
    <p:sldId id="268" r:id="rId21"/>
    <p:sldId id="276" r:id="rId22"/>
    <p:sldId id="278" r:id="rId23"/>
    <p:sldId id="274" r:id="rId24"/>
    <p:sldId id="272" r:id="rId25"/>
    <p:sldId id="273" r:id="rId26"/>
    <p:sldId id="277" r:id="rId27"/>
    <p:sldId id="280" r:id="rId2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FD8C2-64E7-4C01-B020-83B228AF3CC5}" v="20" dt="2025-08-14T06:41:31.74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6194" autoAdjust="0"/>
  </p:normalViewPr>
  <p:slideViewPr>
    <p:cSldViewPr snapToGrid="0">
      <p:cViewPr>
        <p:scale>
          <a:sx n="50" d="100"/>
          <a:sy n="50" d="100"/>
        </p:scale>
        <p:origin x="1320" y="1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 Fisker Jensen" userId="87658549-d9d5-4837-a792-9c5089086bd1" providerId="ADAL" clId="{75EFD8C2-64E7-4C01-B020-83B228AF3CC5}"/>
    <pc:docChg chg="undo custSel addSld delSld modSld sldOrd">
      <pc:chgData name="Maj Fisker Jensen" userId="87658549-d9d5-4837-a792-9c5089086bd1" providerId="ADAL" clId="{75EFD8C2-64E7-4C01-B020-83B228AF3CC5}" dt="2025-08-14T08:06:29.509" v="1934" actId="20577"/>
      <pc:docMkLst>
        <pc:docMk/>
      </pc:docMkLst>
      <pc:sldChg chg="addSp delSp modSp mod ord">
        <pc:chgData name="Maj Fisker Jensen" userId="87658549-d9d5-4837-a792-9c5089086bd1" providerId="ADAL" clId="{75EFD8C2-64E7-4C01-B020-83B228AF3CC5}" dt="2025-08-14T06:33:22.591" v="1327"/>
        <pc:sldMkLst>
          <pc:docMk/>
          <pc:sldMk cId="2935341478" sldId="256"/>
        </pc:sldMkLst>
        <pc:spChg chg="mod">
          <ac:chgData name="Maj Fisker Jensen" userId="87658549-d9d5-4837-a792-9c5089086bd1" providerId="ADAL" clId="{75EFD8C2-64E7-4C01-B020-83B228AF3CC5}" dt="2025-08-14T06:27:10.160" v="1192" actId="26606"/>
          <ac:spMkLst>
            <pc:docMk/>
            <pc:sldMk cId="2935341478" sldId="256"/>
            <ac:spMk id="6" creationId="{F80AD292-BF22-4778-BBAD-2724ACE6308F}"/>
          </ac:spMkLst>
        </pc:spChg>
        <pc:spChg chg="mod">
          <ac:chgData name="Maj Fisker Jensen" userId="87658549-d9d5-4837-a792-9c5089086bd1" providerId="ADAL" clId="{75EFD8C2-64E7-4C01-B020-83B228AF3CC5}" dt="2025-08-14T06:27:10.160" v="1192" actId="26606"/>
          <ac:spMkLst>
            <pc:docMk/>
            <pc:sldMk cId="2935341478" sldId="256"/>
            <ac:spMk id="8" creationId="{5039541B-A0DF-464C-A1CB-32426679808C}"/>
          </ac:spMkLst>
        </pc:spChg>
        <pc:spChg chg="add del">
          <ac:chgData name="Maj Fisker Jensen" userId="87658549-d9d5-4837-a792-9c5089086bd1" providerId="ADAL" clId="{75EFD8C2-64E7-4C01-B020-83B228AF3CC5}" dt="2025-08-14T06:27:10.160" v="1191" actId="26606"/>
          <ac:spMkLst>
            <pc:docMk/>
            <pc:sldMk cId="2935341478" sldId="256"/>
            <ac:spMk id="13" creationId="{F13C74B1-5B17-4795-BED0-7140497B445A}"/>
          </ac:spMkLst>
        </pc:spChg>
        <pc:spChg chg="add del">
          <ac:chgData name="Maj Fisker Jensen" userId="87658549-d9d5-4837-a792-9c5089086bd1" providerId="ADAL" clId="{75EFD8C2-64E7-4C01-B020-83B228AF3CC5}" dt="2025-08-14T06:27:10.160" v="1191" actId="26606"/>
          <ac:spMkLst>
            <pc:docMk/>
            <pc:sldMk cId="2935341478" sldId="256"/>
            <ac:spMk id="15" creationId="{D4974D33-8DC5-464E-8C6D-BE58F0669C17}"/>
          </ac:spMkLst>
        </pc:spChg>
        <pc:spChg chg="add">
          <ac:chgData name="Maj Fisker Jensen" userId="87658549-d9d5-4837-a792-9c5089086bd1" providerId="ADAL" clId="{75EFD8C2-64E7-4C01-B020-83B228AF3CC5}" dt="2025-08-14T06:27:10.160" v="1192" actId="26606"/>
          <ac:spMkLst>
            <pc:docMk/>
            <pc:sldMk cId="2935341478" sldId="256"/>
            <ac:spMk id="17" creationId="{131BAD53-4E89-4F62-BBB7-26359763ED39}"/>
          </ac:spMkLst>
        </pc:spChg>
        <pc:spChg chg="add">
          <ac:chgData name="Maj Fisker Jensen" userId="87658549-d9d5-4837-a792-9c5089086bd1" providerId="ADAL" clId="{75EFD8C2-64E7-4C01-B020-83B228AF3CC5}" dt="2025-08-14T06:27:10.160" v="1192" actId="26606"/>
          <ac:spMkLst>
            <pc:docMk/>
            <pc:sldMk cId="2935341478" sldId="256"/>
            <ac:spMk id="18" creationId="{62756DA2-40EB-4C6F-B962-5822FFB54FB6}"/>
          </ac:spMkLst>
        </pc:spChg>
        <pc:picChg chg="mod ord">
          <ac:chgData name="Maj Fisker Jensen" userId="87658549-d9d5-4837-a792-9c5089086bd1" providerId="ADAL" clId="{75EFD8C2-64E7-4C01-B020-83B228AF3CC5}" dt="2025-08-14T06:27:10.160" v="1192" actId="26606"/>
          <ac:picMkLst>
            <pc:docMk/>
            <pc:sldMk cId="2935341478" sldId="256"/>
            <ac:picMk id="5" creationId="{75BD6359-3C2F-4086-8B28-30EEE957CCC5}"/>
          </ac:picMkLst>
        </pc:picChg>
      </pc:sldChg>
      <pc:sldChg chg="ord">
        <pc:chgData name="Maj Fisker Jensen" userId="87658549-d9d5-4837-a792-9c5089086bd1" providerId="ADAL" clId="{75EFD8C2-64E7-4C01-B020-83B228AF3CC5}" dt="2025-08-14T06:32:50.083" v="1323"/>
        <pc:sldMkLst>
          <pc:docMk/>
          <pc:sldMk cId="1734945553" sldId="257"/>
        </pc:sldMkLst>
      </pc:sldChg>
      <pc:sldChg chg="addSp delSp modSp mod">
        <pc:chgData name="Maj Fisker Jensen" userId="87658549-d9d5-4837-a792-9c5089086bd1" providerId="ADAL" clId="{75EFD8C2-64E7-4C01-B020-83B228AF3CC5}" dt="2025-08-14T06:28:11.987" v="1193" actId="26606"/>
        <pc:sldMkLst>
          <pc:docMk/>
          <pc:sldMk cId="2767949022" sldId="259"/>
        </pc:sldMkLst>
        <pc:spChg chg="mod">
          <ac:chgData name="Maj Fisker Jensen" userId="87658549-d9d5-4837-a792-9c5089086bd1" providerId="ADAL" clId="{75EFD8C2-64E7-4C01-B020-83B228AF3CC5}" dt="2025-08-14T06:28:11.987" v="1193" actId="26606"/>
          <ac:spMkLst>
            <pc:docMk/>
            <pc:sldMk cId="2767949022" sldId="259"/>
            <ac:spMk id="2" creationId="{2762C662-11EE-4DEB-B722-E55FD1F1BD63}"/>
          </ac:spMkLst>
        </pc:spChg>
        <pc:spChg chg="mod">
          <ac:chgData name="Maj Fisker Jensen" userId="87658549-d9d5-4837-a792-9c5089086bd1" providerId="ADAL" clId="{75EFD8C2-64E7-4C01-B020-83B228AF3CC5}" dt="2025-08-14T06:28:11.987" v="1193" actId="26606"/>
          <ac:spMkLst>
            <pc:docMk/>
            <pc:sldMk cId="2767949022" sldId="259"/>
            <ac:spMk id="3" creationId="{3EC6CB18-17C6-467B-AC69-DDDBF88EBDEF}"/>
          </ac:spMkLst>
        </pc:spChg>
        <pc:spChg chg="del">
          <ac:chgData name="Maj Fisker Jensen" userId="87658549-d9d5-4837-a792-9c5089086bd1" providerId="ADAL" clId="{75EFD8C2-64E7-4C01-B020-83B228AF3CC5}" dt="2025-08-14T06:28:11.987" v="1193" actId="26606"/>
          <ac:spMkLst>
            <pc:docMk/>
            <pc:sldMk cId="2767949022" sldId="259"/>
            <ac:spMk id="2059" creationId="{AF6CB648-9554-488A-B457-99CAAD1DA528}"/>
          </ac:spMkLst>
        </pc:spChg>
        <pc:spChg chg="del">
          <ac:chgData name="Maj Fisker Jensen" userId="87658549-d9d5-4837-a792-9c5089086bd1" providerId="ADAL" clId="{75EFD8C2-64E7-4C01-B020-83B228AF3CC5}" dt="2025-08-14T06:28:11.987" v="1193" actId="26606"/>
          <ac:spMkLst>
            <pc:docMk/>
            <pc:sldMk cId="2767949022" sldId="259"/>
            <ac:spMk id="2060" creationId="{E3ADCBE7-9330-1CDA-00EB-CDD12DB722FF}"/>
          </ac:spMkLst>
        </pc:spChg>
        <pc:spChg chg="add">
          <ac:chgData name="Maj Fisker Jensen" userId="87658549-d9d5-4837-a792-9c5089086bd1" providerId="ADAL" clId="{75EFD8C2-64E7-4C01-B020-83B228AF3CC5}" dt="2025-08-14T06:28:11.987" v="1193" actId="26606"/>
          <ac:spMkLst>
            <pc:docMk/>
            <pc:sldMk cId="2767949022" sldId="259"/>
            <ac:spMk id="2065" creationId="{131BAD53-4E89-4F62-BBB7-26359763ED39}"/>
          </ac:spMkLst>
        </pc:spChg>
        <pc:spChg chg="add">
          <ac:chgData name="Maj Fisker Jensen" userId="87658549-d9d5-4837-a792-9c5089086bd1" providerId="ADAL" clId="{75EFD8C2-64E7-4C01-B020-83B228AF3CC5}" dt="2025-08-14T06:28:11.987" v="1193" actId="26606"/>
          <ac:spMkLst>
            <pc:docMk/>
            <pc:sldMk cId="2767949022" sldId="259"/>
            <ac:spMk id="2067" creationId="{62756DA2-40EB-4C6F-B962-5822FFB54FB6}"/>
          </ac:spMkLst>
        </pc:spChg>
        <pc:picChg chg="mod">
          <ac:chgData name="Maj Fisker Jensen" userId="87658549-d9d5-4837-a792-9c5089086bd1" providerId="ADAL" clId="{75EFD8C2-64E7-4C01-B020-83B228AF3CC5}" dt="2025-08-14T06:28:11.987" v="1193" actId="26606"/>
          <ac:picMkLst>
            <pc:docMk/>
            <pc:sldMk cId="2767949022" sldId="259"/>
            <ac:picMk id="2050" creationId="{B97FEB97-5E25-9DA8-A893-26829546CA88}"/>
          </ac:picMkLst>
        </pc:picChg>
      </pc:sldChg>
      <pc:sldChg chg="modSp mod">
        <pc:chgData name="Maj Fisker Jensen" userId="87658549-d9d5-4837-a792-9c5089086bd1" providerId="ADAL" clId="{75EFD8C2-64E7-4C01-B020-83B228AF3CC5}" dt="2025-08-14T06:31:34.697" v="1321" actId="20577"/>
        <pc:sldMkLst>
          <pc:docMk/>
          <pc:sldMk cId="805094797" sldId="260"/>
        </pc:sldMkLst>
        <pc:spChg chg="mod">
          <ac:chgData name="Maj Fisker Jensen" userId="87658549-d9d5-4837-a792-9c5089086bd1" providerId="ADAL" clId="{75EFD8C2-64E7-4C01-B020-83B228AF3CC5}" dt="2025-08-14T06:31:34.697" v="1321" actId="20577"/>
          <ac:spMkLst>
            <pc:docMk/>
            <pc:sldMk cId="805094797" sldId="260"/>
            <ac:spMk id="3" creationId="{95CDB95D-A4CC-4A0C-BC3D-AF7BDB2A56C4}"/>
          </ac:spMkLst>
        </pc:spChg>
      </pc:sldChg>
      <pc:sldChg chg="ord">
        <pc:chgData name="Maj Fisker Jensen" userId="87658549-d9d5-4837-a792-9c5089086bd1" providerId="ADAL" clId="{75EFD8C2-64E7-4C01-B020-83B228AF3CC5}" dt="2025-08-14T06:33:00.383" v="1325"/>
        <pc:sldMkLst>
          <pc:docMk/>
          <pc:sldMk cId="2667950140" sldId="261"/>
        </pc:sldMkLst>
      </pc:sldChg>
      <pc:sldChg chg="addSp delSp modSp mod">
        <pc:chgData name="Maj Fisker Jensen" userId="87658549-d9d5-4837-a792-9c5089086bd1" providerId="ADAL" clId="{75EFD8C2-64E7-4C01-B020-83B228AF3CC5}" dt="2025-08-14T06:38:11.899" v="1487" actId="313"/>
        <pc:sldMkLst>
          <pc:docMk/>
          <pc:sldMk cId="409746324" sldId="262"/>
        </pc:sldMkLst>
        <pc:spChg chg="add mod">
          <ac:chgData name="Maj Fisker Jensen" userId="87658549-d9d5-4837-a792-9c5089086bd1" providerId="ADAL" clId="{75EFD8C2-64E7-4C01-B020-83B228AF3CC5}" dt="2025-08-14T06:38:11.899" v="1487" actId="313"/>
          <ac:spMkLst>
            <pc:docMk/>
            <pc:sldMk cId="409746324" sldId="262"/>
            <ac:spMk id="3" creationId="{546D465C-C275-D0A5-AF6A-1A2ACE015AA2}"/>
          </ac:spMkLst>
        </pc:spChg>
        <pc:spChg chg="add mod">
          <ac:chgData name="Maj Fisker Jensen" userId="87658549-d9d5-4837-a792-9c5089086bd1" providerId="ADAL" clId="{75EFD8C2-64E7-4C01-B020-83B228AF3CC5}" dt="2025-08-14T06:38:00.312" v="1483" actId="255"/>
          <ac:spMkLst>
            <pc:docMk/>
            <pc:sldMk cId="409746324" sldId="262"/>
            <ac:spMk id="4" creationId="{65B73FE8-2C1C-BEE9-DB64-B81F19939B2E}"/>
          </ac:spMkLst>
        </pc:spChg>
        <pc:spChg chg="mod">
          <ac:chgData name="Maj Fisker Jensen" userId="87658549-d9d5-4837-a792-9c5089086bd1" providerId="ADAL" clId="{75EFD8C2-64E7-4C01-B020-83B228AF3CC5}" dt="2025-08-14T06:28:36.930" v="1196" actId="26606"/>
          <ac:spMkLst>
            <pc:docMk/>
            <pc:sldMk cId="409746324" sldId="262"/>
            <ac:spMk id="6" creationId="{0562F25E-2498-439F-BBE8-D7FD9CA19D0E}"/>
          </ac:spMkLst>
        </pc:spChg>
        <pc:spChg chg="add">
          <ac:chgData name="Maj Fisker Jensen" userId="87658549-d9d5-4837-a792-9c5089086bd1" providerId="ADAL" clId="{75EFD8C2-64E7-4C01-B020-83B228AF3CC5}" dt="2025-08-14T06:28:36.930" v="1196" actId="26606"/>
          <ac:spMkLst>
            <pc:docMk/>
            <pc:sldMk cId="409746324" sldId="262"/>
            <ac:spMk id="11" creationId="{131BAD53-4E89-4F62-BBB7-26359763ED39}"/>
          </ac:spMkLst>
        </pc:spChg>
        <pc:spChg chg="add">
          <ac:chgData name="Maj Fisker Jensen" userId="87658549-d9d5-4837-a792-9c5089086bd1" providerId="ADAL" clId="{75EFD8C2-64E7-4C01-B020-83B228AF3CC5}" dt="2025-08-14T06:28:36.930" v="1196" actId="26606"/>
          <ac:spMkLst>
            <pc:docMk/>
            <pc:sldMk cId="409746324" sldId="262"/>
            <ac:spMk id="13" creationId="{62756DA2-40EB-4C6F-B962-5822FFB54FB6}"/>
          </ac:spMkLst>
        </pc:spChg>
        <pc:graphicFrameChg chg="add del mod">
          <ac:chgData name="Maj Fisker Jensen" userId="87658549-d9d5-4837-a792-9c5089086bd1" providerId="ADAL" clId="{75EFD8C2-64E7-4C01-B020-83B228AF3CC5}" dt="2025-08-14T06:28:45.756" v="1200" actId="3680"/>
          <ac:graphicFrameMkLst>
            <pc:docMk/>
            <pc:sldMk cId="409746324" sldId="262"/>
            <ac:graphicFrameMk id="2" creationId="{30DB353E-4D2A-718A-BBC2-C648D8E74751}"/>
          </ac:graphicFrameMkLst>
        </pc:graphicFrameChg>
        <pc:picChg chg="mod">
          <ac:chgData name="Maj Fisker Jensen" userId="87658549-d9d5-4837-a792-9c5089086bd1" providerId="ADAL" clId="{75EFD8C2-64E7-4C01-B020-83B228AF3CC5}" dt="2025-08-14T06:28:45.756" v="1200" actId="3680"/>
          <ac:picMkLst>
            <pc:docMk/>
            <pc:sldMk cId="409746324" sldId="262"/>
            <ac:picMk id="5" creationId="{DB44BA07-7A37-4FE3-9097-8A2AFBCEF51D}"/>
          </ac:picMkLst>
        </pc:picChg>
      </pc:sldChg>
      <pc:sldChg chg="delSp del mod">
        <pc:chgData name="Maj Fisker Jensen" userId="87658549-d9d5-4837-a792-9c5089086bd1" providerId="ADAL" clId="{75EFD8C2-64E7-4C01-B020-83B228AF3CC5}" dt="2025-08-14T06:28:32.801" v="1195" actId="47"/>
        <pc:sldMkLst>
          <pc:docMk/>
          <pc:sldMk cId="487357511" sldId="263"/>
        </pc:sldMkLst>
        <pc:picChg chg="del">
          <ac:chgData name="Maj Fisker Jensen" userId="87658549-d9d5-4837-a792-9c5089086bd1" providerId="ADAL" clId="{75EFD8C2-64E7-4C01-B020-83B228AF3CC5}" dt="2025-08-14T06:28:30.838" v="1194" actId="478"/>
          <ac:picMkLst>
            <pc:docMk/>
            <pc:sldMk cId="487357511" sldId="263"/>
            <ac:picMk id="3" creationId="{68E06B9F-6D94-4E43-8A9D-98E403E22200}"/>
          </ac:picMkLst>
        </pc:picChg>
      </pc:sldChg>
      <pc:sldChg chg="del">
        <pc:chgData name="Maj Fisker Jensen" userId="87658549-d9d5-4837-a792-9c5089086bd1" providerId="ADAL" clId="{75EFD8C2-64E7-4C01-B020-83B228AF3CC5}" dt="2025-08-14T06:11:01.413" v="716" actId="47"/>
        <pc:sldMkLst>
          <pc:docMk/>
          <pc:sldMk cId="3550717853" sldId="264"/>
        </pc:sldMkLst>
      </pc:sldChg>
      <pc:sldChg chg="del">
        <pc:chgData name="Maj Fisker Jensen" userId="87658549-d9d5-4837-a792-9c5089086bd1" providerId="ADAL" clId="{75EFD8C2-64E7-4C01-B020-83B228AF3CC5}" dt="2025-08-14T06:31:19.201" v="1281" actId="47"/>
        <pc:sldMkLst>
          <pc:docMk/>
          <pc:sldMk cId="2004739704" sldId="269"/>
        </pc:sldMkLst>
      </pc:sldChg>
      <pc:sldChg chg="del">
        <pc:chgData name="Maj Fisker Jensen" userId="87658549-d9d5-4837-a792-9c5089086bd1" providerId="ADAL" clId="{75EFD8C2-64E7-4C01-B020-83B228AF3CC5}" dt="2025-08-12T12:03:30.104" v="709" actId="47"/>
        <pc:sldMkLst>
          <pc:docMk/>
          <pc:sldMk cId="1406216630" sldId="271"/>
        </pc:sldMkLst>
      </pc:sldChg>
      <pc:sldChg chg="modSp mod">
        <pc:chgData name="Maj Fisker Jensen" userId="87658549-d9d5-4837-a792-9c5089086bd1" providerId="ADAL" clId="{75EFD8C2-64E7-4C01-B020-83B228AF3CC5}" dt="2025-08-07T06:45:49.813" v="596" actId="27636"/>
        <pc:sldMkLst>
          <pc:docMk/>
          <pc:sldMk cId="3301179000" sldId="272"/>
        </pc:sldMkLst>
        <pc:spChg chg="mod">
          <ac:chgData name="Maj Fisker Jensen" userId="87658549-d9d5-4837-a792-9c5089086bd1" providerId="ADAL" clId="{75EFD8C2-64E7-4C01-B020-83B228AF3CC5}" dt="2025-08-07T06:45:49.813" v="596" actId="27636"/>
          <ac:spMkLst>
            <pc:docMk/>
            <pc:sldMk cId="3301179000" sldId="272"/>
            <ac:spMk id="3" creationId="{BC383BAC-36D6-4E3E-A4C3-2847FF214A6F}"/>
          </ac:spMkLst>
        </pc:spChg>
        <pc:spChg chg="mod">
          <ac:chgData name="Maj Fisker Jensen" userId="87658549-d9d5-4837-a792-9c5089086bd1" providerId="ADAL" clId="{75EFD8C2-64E7-4C01-B020-83B228AF3CC5}" dt="2025-08-07T06:45:49.811" v="595" actId="27636"/>
          <ac:spMkLst>
            <pc:docMk/>
            <pc:sldMk cId="3301179000" sldId="272"/>
            <ac:spMk id="4" creationId="{311210AF-FBB5-F5CA-0294-8217E4334A45}"/>
          </ac:spMkLst>
        </pc:spChg>
      </pc:sldChg>
      <pc:sldChg chg="modSp mod">
        <pc:chgData name="Maj Fisker Jensen" userId="87658549-d9d5-4837-a792-9c5089086bd1" providerId="ADAL" clId="{75EFD8C2-64E7-4C01-B020-83B228AF3CC5}" dt="2025-08-14T06:13:28.166" v="731" actId="20577"/>
        <pc:sldMkLst>
          <pc:docMk/>
          <pc:sldMk cId="3342186685" sldId="277"/>
        </pc:sldMkLst>
        <pc:spChg chg="mod">
          <ac:chgData name="Maj Fisker Jensen" userId="87658549-d9d5-4837-a792-9c5089086bd1" providerId="ADAL" clId="{75EFD8C2-64E7-4C01-B020-83B228AF3CC5}" dt="2025-08-14T06:12:39.896" v="724" actId="20577"/>
          <ac:spMkLst>
            <pc:docMk/>
            <pc:sldMk cId="3342186685" sldId="277"/>
            <ac:spMk id="2" creationId="{9CA9D36B-E475-4154-9343-CE8F85585524}"/>
          </ac:spMkLst>
        </pc:spChg>
        <pc:spChg chg="mod">
          <ac:chgData name="Maj Fisker Jensen" userId="87658549-d9d5-4837-a792-9c5089086bd1" providerId="ADAL" clId="{75EFD8C2-64E7-4C01-B020-83B228AF3CC5}" dt="2025-08-14T06:13:28.166" v="731" actId="20577"/>
          <ac:spMkLst>
            <pc:docMk/>
            <pc:sldMk cId="3342186685" sldId="277"/>
            <ac:spMk id="3" creationId="{8ACF3260-2E6E-4F76-8E20-AE2AFAFCE104}"/>
          </ac:spMkLst>
        </pc:spChg>
      </pc:sldChg>
      <pc:sldChg chg="modSp mod">
        <pc:chgData name="Maj Fisker Jensen" userId="87658549-d9d5-4837-a792-9c5089086bd1" providerId="ADAL" clId="{75EFD8C2-64E7-4C01-B020-83B228AF3CC5}" dt="2025-08-12T12:02:44.438" v="708" actId="20577"/>
        <pc:sldMkLst>
          <pc:docMk/>
          <pc:sldMk cId="3758789860" sldId="278"/>
        </pc:sldMkLst>
        <pc:spChg chg="mod">
          <ac:chgData name="Maj Fisker Jensen" userId="87658549-d9d5-4837-a792-9c5089086bd1" providerId="ADAL" clId="{75EFD8C2-64E7-4C01-B020-83B228AF3CC5}" dt="2025-08-12T12:02:44.438" v="708" actId="20577"/>
          <ac:spMkLst>
            <pc:docMk/>
            <pc:sldMk cId="3758789860" sldId="278"/>
            <ac:spMk id="3" creationId="{CCFE4CFE-23BE-4412-99E0-10AA1CB27E53}"/>
          </ac:spMkLst>
        </pc:spChg>
      </pc:sldChg>
      <pc:sldChg chg="addSp delSp modSp mod ord">
        <pc:chgData name="Maj Fisker Jensen" userId="87658549-d9d5-4837-a792-9c5089086bd1" providerId="ADAL" clId="{75EFD8C2-64E7-4C01-B020-83B228AF3CC5}" dt="2025-08-12T09:43:47.042" v="689"/>
        <pc:sldMkLst>
          <pc:docMk/>
          <pc:sldMk cId="2655700376" sldId="279"/>
        </pc:sldMkLst>
        <pc:spChg chg="mod">
          <ac:chgData name="Maj Fisker Jensen" userId="87658549-d9d5-4837-a792-9c5089086bd1" providerId="ADAL" clId="{75EFD8C2-64E7-4C01-B020-83B228AF3CC5}" dt="2025-08-12T09:43:33.604" v="686" actId="27636"/>
          <ac:spMkLst>
            <pc:docMk/>
            <pc:sldMk cId="2655700376" sldId="279"/>
            <ac:spMk id="3" creationId="{49E79B91-E875-4833-9184-7BF95A259B17}"/>
          </ac:spMkLst>
        </pc:spChg>
        <pc:spChg chg="add mod">
          <ac:chgData name="Maj Fisker Jensen" userId="87658549-d9d5-4837-a792-9c5089086bd1" providerId="ADAL" clId="{75EFD8C2-64E7-4C01-B020-83B228AF3CC5}" dt="2025-08-12T09:43:39.397" v="688" actId="478"/>
          <ac:spMkLst>
            <pc:docMk/>
            <pc:sldMk cId="2655700376" sldId="279"/>
            <ac:spMk id="6" creationId="{E56B5F5D-6BEE-5AC1-3225-6B7AC718634D}"/>
          </ac:spMkLst>
        </pc:spChg>
        <pc:picChg chg="add mod">
          <ac:chgData name="Maj Fisker Jensen" userId="87658549-d9d5-4837-a792-9c5089086bd1" providerId="ADAL" clId="{75EFD8C2-64E7-4C01-B020-83B228AF3CC5}" dt="2025-08-12T09:43:47.042" v="689"/>
          <ac:picMkLst>
            <pc:docMk/>
            <pc:sldMk cId="2655700376" sldId="279"/>
            <ac:picMk id="7" creationId="{518DF1D3-6F9A-29ED-C07B-EE0F1D17BDDA}"/>
          </ac:picMkLst>
        </pc:picChg>
      </pc:sldChg>
      <pc:sldChg chg="modSp mod">
        <pc:chgData name="Maj Fisker Jensen" userId="87658549-d9d5-4837-a792-9c5089086bd1" providerId="ADAL" clId="{75EFD8C2-64E7-4C01-B020-83B228AF3CC5}" dt="2025-08-07T07:22:13.193" v="677" actId="20578"/>
        <pc:sldMkLst>
          <pc:docMk/>
          <pc:sldMk cId="518715165" sldId="280"/>
        </pc:sldMkLst>
        <pc:spChg chg="mod">
          <ac:chgData name="Maj Fisker Jensen" userId="87658549-d9d5-4837-a792-9c5089086bd1" providerId="ADAL" clId="{75EFD8C2-64E7-4C01-B020-83B228AF3CC5}" dt="2025-08-07T07:22:13.193" v="677" actId="20578"/>
          <ac:spMkLst>
            <pc:docMk/>
            <pc:sldMk cId="518715165" sldId="280"/>
            <ac:spMk id="3" creationId="{CB8A3419-4835-60E5-AE2E-84D9636F9222}"/>
          </ac:spMkLst>
        </pc:spChg>
      </pc:sldChg>
      <pc:sldChg chg="ord">
        <pc:chgData name="Maj Fisker Jensen" userId="87658549-d9d5-4837-a792-9c5089086bd1" providerId="ADAL" clId="{75EFD8C2-64E7-4C01-B020-83B228AF3CC5}" dt="2025-08-14T06:33:32.236" v="1329"/>
        <pc:sldMkLst>
          <pc:docMk/>
          <pc:sldMk cId="946944173" sldId="281"/>
        </pc:sldMkLst>
      </pc:sldChg>
      <pc:sldChg chg="modSp new mod ord">
        <pc:chgData name="Maj Fisker Jensen" userId="87658549-d9d5-4837-a792-9c5089086bd1" providerId="ADAL" clId="{75EFD8C2-64E7-4C01-B020-83B228AF3CC5}" dt="2025-08-07T07:48:54.072" v="679" actId="20577"/>
        <pc:sldMkLst>
          <pc:docMk/>
          <pc:sldMk cId="2486076775" sldId="282"/>
        </pc:sldMkLst>
        <pc:spChg chg="mod">
          <ac:chgData name="Maj Fisker Jensen" userId="87658549-d9d5-4837-a792-9c5089086bd1" providerId="ADAL" clId="{75EFD8C2-64E7-4C01-B020-83B228AF3CC5}" dt="2025-08-03T09:02:44.840" v="23" actId="20577"/>
          <ac:spMkLst>
            <pc:docMk/>
            <pc:sldMk cId="2486076775" sldId="282"/>
            <ac:spMk id="2" creationId="{B7A22973-41BC-0E56-4716-3D67D70A019C}"/>
          </ac:spMkLst>
        </pc:spChg>
        <pc:spChg chg="mod">
          <ac:chgData name="Maj Fisker Jensen" userId="87658549-d9d5-4837-a792-9c5089086bd1" providerId="ADAL" clId="{75EFD8C2-64E7-4C01-B020-83B228AF3CC5}" dt="2025-08-07T07:48:54.072" v="679" actId="20577"/>
          <ac:spMkLst>
            <pc:docMk/>
            <pc:sldMk cId="2486076775" sldId="282"/>
            <ac:spMk id="3" creationId="{89C7916D-A825-66D8-4E91-F14414AB6576}"/>
          </ac:spMkLst>
        </pc:spChg>
      </pc:sldChg>
      <pc:sldChg chg="modSp new del mod">
        <pc:chgData name="Maj Fisker Jensen" userId="87658549-d9d5-4837-a792-9c5089086bd1" providerId="ADAL" clId="{75EFD8C2-64E7-4C01-B020-83B228AF3CC5}" dt="2025-08-07T06:34:05.972" v="498" actId="47"/>
        <pc:sldMkLst>
          <pc:docMk/>
          <pc:sldMk cId="4196457941" sldId="283"/>
        </pc:sldMkLst>
      </pc:sldChg>
      <pc:sldChg chg="addSp delSp modSp new mod setBg setClrOvrMap">
        <pc:chgData name="Maj Fisker Jensen" userId="87658549-d9d5-4837-a792-9c5089086bd1" providerId="ADAL" clId="{75EFD8C2-64E7-4C01-B020-83B228AF3CC5}" dt="2025-08-14T06:09:37.077" v="714" actId="26606"/>
        <pc:sldMkLst>
          <pc:docMk/>
          <pc:sldMk cId="2056963167" sldId="284"/>
        </pc:sldMkLst>
        <pc:spChg chg="mod">
          <ac:chgData name="Maj Fisker Jensen" userId="87658549-d9d5-4837-a792-9c5089086bd1" providerId="ADAL" clId="{75EFD8C2-64E7-4C01-B020-83B228AF3CC5}" dt="2025-08-14T06:09:37.077" v="714" actId="26606"/>
          <ac:spMkLst>
            <pc:docMk/>
            <pc:sldMk cId="2056963167" sldId="284"/>
            <ac:spMk id="2" creationId="{EE4E7426-D7E4-4A1C-8AE7-8E7D76C1A670}"/>
          </ac:spMkLst>
        </pc:spChg>
        <pc:spChg chg="mod">
          <ac:chgData name="Maj Fisker Jensen" userId="87658549-d9d5-4837-a792-9c5089086bd1" providerId="ADAL" clId="{75EFD8C2-64E7-4C01-B020-83B228AF3CC5}" dt="2025-08-14T06:09:37.077" v="714" actId="26606"/>
          <ac:spMkLst>
            <pc:docMk/>
            <pc:sldMk cId="2056963167" sldId="284"/>
            <ac:spMk id="3" creationId="{0C1B2562-7945-E4A6-00DB-23C3F05FD4DA}"/>
          </ac:spMkLst>
        </pc:spChg>
        <pc:spChg chg="mod">
          <ac:chgData name="Maj Fisker Jensen" userId="87658549-d9d5-4837-a792-9c5089086bd1" providerId="ADAL" clId="{75EFD8C2-64E7-4C01-B020-83B228AF3CC5}" dt="2025-08-14T06:09:37.077" v="714" actId="26606"/>
          <ac:spMkLst>
            <pc:docMk/>
            <pc:sldMk cId="2056963167" sldId="284"/>
            <ac:spMk id="4" creationId="{85F33BF9-0B6B-A129-DAC9-C6DF25841229}"/>
          </ac:spMkLst>
        </pc:spChg>
        <pc:spChg chg="add del">
          <ac:chgData name="Maj Fisker Jensen" userId="87658549-d9d5-4837-a792-9c5089086bd1" providerId="ADAL" clId="{75EFD8C2-64E7-4C01-B020-83B228AF3CC5}" dt="2025-08-14T06:09:27.309" v="711" actId="26606"/>
          <ac:spMkLst>
            <pc:docMk/>
            <pc:sldMk cId="2056963167" sldId="284"/>
            <ac:spMk id="9" creationId="{21739CA5-F0F5-48E1-8E8C-F24B71827E46}"/>
          </ac:spMkLst>
        </pc:spChg>
        <pc:spChg chg="add del">
          <ac:chgData name="Maj Fisker Jensen" userId="87658549-d9d5-4837-a792-9c5089086bd1" providerId="ADAL" clId="{75EFD8C2-64E7-4C01-B020-83B228AF3CC5}" dt="2025-08-14T06:09:27.309" v="711" actId="26606"/>
          <ac:spMkLst>
            <pc:docMk/>
            <pc:sldMk cId="2056963167" sldId="284"/>
            <ac:spMk id="11" creationId="{3EAD2937-F230-41D4-B9C5-975B129BFC20}"/>
          </ac:spMkLst>
        </pc:spChg>
        <pc:spChg chg="add del">
          <ac:chgData name="Maj Fisker Jensen" userId="87658549-d9d5-4837-a792-9c5089086bd1" providerId="ADAL" clId="{75EFD8C2-64E7-4C01-B020-83B228AF3CC5}" dt="2025-08-14T06:09:27.309" v="711" actId="26606"/>
          <ac:spMkLst>
            <pc:docMk/>
            <pc:sldMk cId="2056963167" sldId="284"/>
            <ac:spMk id="13" creationId="{CCD444A3-C338-4886-B7F1-4BA2AF46EB64}"/>
          </ac:spMkLst>
        </pc:spChg>
        <pc:spChg chg="add del">
          <ac:chgData name="Maj Fisker Jensen" userId="87658549-d9d5-4837-a792-9c5089086bd1" providerId="ADAL" clId="{75EFD8C2-64E7-4C01-B020-83B228AF3CC5}" dt="2025-08-14T06:09:37.072" v="713" actId="26606"/>
          <ac:spMkLst>
            <pc:docMk/>
            <pc:sldMk cId="2056963167" sldId="284"/>
            <ac:spMk id="15" creationId="{10F24D38-B79E-44B4-830E-043F45D96DC2}"/>
          </ac:spMkLst>
        </pc:spChg>
        <pc:spChg chg="add">
          <ac:chgData name="Maj Fisker Jensen" userId="87658549-d9d5-4837-a792-9c5089086bd1" providerId="ADAL" clId="{75EFD8C2-64E7-4C01-B020-83B228AF3CC5}" dt="2025-08-14T06:09:37.077" v="714" actId="26606"/>
          <ac:spMkLst>
            <pc:docMk/>
            <pc:sldMk cId="2056963167" sldId="284"/>
            <ac:spMk id="18" creationId="{4C608BEB-860E-4094-8511-78603564A75E}"/>
          </ac:spMkLst>
        </pc:spChg>
        <pc:cxnChg chg="add del">
          <ac:chgData name="Maj Fisker Jensen" userId="87658549-d9d5-4837-a792-9c5089086bd1" providerId="ADAL" clId="{75EFD8C2-64E7-4C01-B020-83B228AF3CC5}" dt="2025-08-14T06:09:37.072" v="713" actId="26606"/>
          <ac:cxnSpMkLst>
            <pc:docMk/>
            <pc:sldMk cId="2056963167" sldId="284"/>
            <ac:cxnSpMk id="16" creationId="{FC469874-256B-45B3-A79C-7591B4BA1ECC}"/>
          </ac:cxnSpMkLst>
        </pc:cxnChg>
        <pc:cxnChg chg="add">
          <ac:chgData name="Maj Fisker Jensen" userId="87658549-d9d5-4837-a792-9c5089086bd1" providerId="ADAL" clId="{75EFD8C2-64E7-4C01-B020-83B228AF3CC5}" dt="2025-08-14T06:09:37.077" v="714" actId="26606"/>
          <ac:cxnSpMkLst>
            <pc:docMk/>
            <pc:sldMk cId="2056963167" sldId="284"/>
            <ac:cxnSpMk id="19" creationId="{1F16A8D4-FE87-4604-88B2-394B5D1EB437}"/>
          </ac:cxnSpMkLst>
        </pc:cxnChg>
      </pc:sldChg>
      <pc:sldChg chg="modSp new del mod">
        <pc:chgData name="Maj Fisker Jensen" userId="87658549-d9d5-4837-a792-9c5089086bd1" providerId="ADAL" clId="{75EFD8C2-64E7-4C01-B020-83B228AF3CC5}" dt="2025-08-07T06:34:41.063" v="515" actId="47"/>
        <pc:sldMkLst>
          <pc:docMk/>
          <pc:sldMk cId="2764529009" sldId="285"/>
        </pc:sldMkLst>
      </pc:sldChg>
      <pc:sldChg chg="addSp delSp modSp new mod setBg">
        <pc:chgData name="Maj Fisker Jensen" userId="87658549-d9d5-4837-a792-9c5089086bd1" providerId="ADAL" clId="{75EFD8C2-64E7-4C01-B020-83B228AF3CC5}" dt="2025-08-14T06:09:43.174" v="715" actId="26606"/>
        <pc:sldMkLst>
          <pc:docMk/>
          <pc:sldMk cId="3375203628" sldId="285"/>
        </pc:sldMkLst>
        <pc:spChg chg="mod ord">
          <ac:chgData name="Maj Fisker Jensen" userId="87658549-d9d5-4837-a792-9c5089086bd1" providerId="ADAL" clId="{75EFD8C2-64E7-4C01-B020-83B228AF3CC5}" dt="2025-08-14T06:09:43.174" v="715" actId="26606"/>
          <ac:spMkLst>
            <pc:docMk/>
            <pc:sldMk cId="3375203628" sldId="285"/>
            <ac:spMk id="3" creationId="{6438CBB5-3BBF-E6B0-EB51-81B7B7FD1014}"/>
          </ac:spMkLst>
        </pc:spChg>
        <pc:spChg chg="add mod">
          <ac:chgData name="Maj Fisker Jensen" userId="87658549-d9d5-4837-a792-9c5089086bd1" providerId="ADAL" clId="{75EFD8C2-64E7-4C01-B020-83B228AF3CC5}" dt="2025-08-14T06:09:43.174" v="715" actId="26606"/>
          <ac:spMkLst>
            <pc:docMk/>
            <pc:sldMk cId="3375203628" sldId="285"/>
            <ac:spMk id="4" creationId="{D76952B7-0402-8625-D5F3-67F9E4ABABF5}"/>
          </ac:spMkLst>
        </pc:spChg>
        <pc:spChg chg="add del">
          <ac:chgData name="Maj Fisker Jensen" userId="87658549-d9d5-4837-a792-9c5089086bd1" providerId="ADAL" clId="{75EFD8C2-64E7-4C01-B020-83B228AF3CC5}" dt="2025-08-14T06:09:43.174" v="715" actId="26606"/>
          <ac:spMkLst>
            <pc:docMk/>
            <pc:sldMk cId="3375203628" sldId="285"/>
            <ac:spMk id="1031" creationId="{7FF47CB7-972F-479F-A36D-9E72D26EC8DA}"/>
          </ac:spMkLst>
        </pc:spChg>
        <pc:spChg chg="add del">
          <ac:chgData name="Maj Fisker Jensen" userId="87658549-d9d5-4837-a792-9c5089086bd1" providerId="ADAL" clId="{75EFD8C2-64E7-4C01-B020-83B228AF3CC5}" dt="2025-08-14T06:09:43.174" v="715" actId="26606"/>
          <ac:spMkLst>
            <pc:docMk/>
            <pc:sldMk cId="3375203628" sldId="285"/>
            <ac:spMk id="1033" creationId="{0D153B68-5844-490D-8E67-F616D6D721CA}"/>
          </ac:spMkLst>
        </pc:spChg>
        <pc:spChg chg="add del">
          <ac:chgData name="Maj Fisker Jensen" userId="87658549-d9d5-4837-a792-9c5089086bd1" providerId="ADAL" clId="{75EFD8C2-64E7-4C01-B020-83B228AF3CC5}" dt="2025-08-14T06:09:43.174" v="715" actId="26606"/>
          <ac:spMkLst>
            <pc:docMk/>
            <pc:sldMk cId="3375203628" sldId="285"/>
            <ac:spMk id="1035" creationId="{9A0D773F-7A7D-4DBB-9DEA-86BB8B8F4BC8}"/>
          </ac:spMkLst>
        </pc:spChg>
        <pc:grpChg chg="add">
          <ac:chgData name="Maj Fisker Jensen" userId="87658549-d9d5-4837-a792-9c5089086bd1" providerId="ADAL" clId="{75EFD8C2-64E7-4C01-B020-83B228AF3CC5}" dt="2025-08-14T06:09:43.174" v="715" actId="26606"/>
          <ac:grpSpMkLst>
            <pc:docMk/>
            <pc:sldMk cId="3375203628" sldId="285"/>
            <ac:grpSpMk id="1040" creationId="{1FD67D68-9B83-C338-8342-3348D8F22347}"/>
          </ac:grpSpMkLst>
        </pc:grpChg>
        <pc:picChg chg="add mod">
          <ac:chgData name="Maj Fisker Jensen" userId="87658549-d9d5-4837-a792-9c5089086bd1" providerId="ADAL" clId="{75EFD8C2-64E7-4C01-B020-83B228AF3CC5}" dt="2025-08-14T06:09:43.174" v="715" actId="26606"/>
          <ac:picMkLst>
            <pc:docMk/>
            <pc:sldMk cId="3375203628" sldId="285"/>
            <ac:picMk id="1028" creationId="{00A01ED3-C63A-CBD9-95AC-57555DE7C8CD}"/>
          </ac:picMkLst>
        </pc:picChg>
      </pc:sldChg>
      <pc:sldChg chg="modSp new del mod">
        <pc:chgData name="Maj Fisker Jensen" userId="87658549-d9d5-4837-a792-9c5089086bd1" providerId="ADAL" clId="{75EFD8C2-64E7-4C01-B020-83B228AF3CC5}" dt="2025-08-07T06:40:58.669" v="588" actId="47"/>
        <pc:sldMkLst>
          <pc:docMk/>
          <pc:sldMk cId="295257886" sldId="286"/>
        </pc:sldMkLst>
      </pc:sldChg>
      <pc:sldChg chg="addSp delSp modSp add mod setBg">
        <pc:chgData name="Maj Fisker Jensen" userId="87658549-d9d5-4837-a792-9c5089086bd1" providerId="ADAL" clId="{75EFD8C2-64E7-4C01-B020-83B228AF3CC5}" dt="2025-08-12T09:44:02.187" v="706" actId="20577"/>
        <pc:sldMkLst>
          <pc:docMk/>
          <pc:sldMk cId="2105454348" sldId="290"/>
        </pc:sldMkLst>
        <pc:spChg chg="mod ord">
          <ac:chgData name="Maj Fisker Jensen" userId="87658549-d9d5-4837-a792-9c5089086bd1" providerId="ADAL" clId="{75EFD8C2-64E7-4C01-B020-83B228AF3CC5}" dt="2025-08-12T09:44:02.187" v="706" actId="20577"/>
          <ac:spMkLst>
            <pc:docMk/>
            <pc:sldMk cId="2105454348" sldId="290"/>
            <ac:spMk id="2" creationId="{97082AE2-DDF8-E459-4F40-FA645986965E}"/>
          </ac:spMkLst>
        </pc:spChg>
        <pc:spChg chg="add">
          <ac:chgData name="Maj Fisker Jensen" userId="87658549-d9d5-4837-a792-9c5089086bd1" providerId="ADAL" clId="{75EFD8C2-64E7-4C01-B020-83B228AF3CC5}" dt="2025-08-07T06:41:50.895" v="590" actId="26606"/>
          <ac:spMkLst>
            <pc:docMk/>
            <pc:sldMk cId="2105454348" sldId="290"/>
            <ac:spMk id="2055" creationId="{7DA3C418-758E-4180-A5D0-8655D6804587}"/>
          </ac:spMkLst>
        </pc:spChg>
        <pc:spChg chg="add">
          <ac:chgData name="Maj Fisker Jensen" userId="87658549-d9d5-4837-a792-9c5089086bd1" providerId="ADAL" clId="{75EFD8C2-64E7-4C01-B020-83B228AF3CC5}" dt="2025-08-07T06:41:50.895" v="590" actId="26606"/>
          <ac:spMkLst>
            <pc:docMk/>
            <pc:sldMk cId="2105454348" sldId="290"/>
            <ac:spMk id="2057" creationId="{28C8EF06-5EC3-4883-AFAF-D74FF46550FB}"/>
          </ac:spMkLst>
        </pc:spChg>
        <pc:picChg chg="add mod">
          <ac:chgData name="Maj Fisker Jensen" userId="87658549-d9d5-4837-a792-9c5089086bd1" providerId="ADAL" clId="{75EFD8C2-64E7-4C01-B020-83B228AF3CC5}" dt="2025-08-07T06:41:50.895" v="590" actId="26606"/>
          <ac:picMkLst>
            <pc:docMk/>
            <pc:sldMk cId="2105454348" sldId="290"/>
            <ac:picMk id="2050" creationId="{C09125D1-3B45-9253-49DF-32DC71E6A2F9}"/>
          </ac:picMkLst>
        </pc:picChg>
      </pc:sldChg>
      <pc:sldChg chg="addSp delSp modSp new mod setBg">
        <pc:chgData name="Maj Fisker Jensen" userId="87658549-d9d5-4837-a792-9c5089086bd1" providerId="ADAL" clId="{75EFD8C2-64E7-4C01-B020-83B228AF3CC5}" dt="2025-08-14T08:06:29.509" v="1934" actId="20577"/>
        <pc:sldMkLst>
          <pc:docMk/>
          <pc:sldMk cId="3622359946" sldId="291"/>
        </pc:sldMkLst>
        <pc:spChg chg="mod">
          <ac:chgData name="Maj Fisker Jensen" userId="87658549-d9d5-4837-a792-9c5089086bd1" providerId="ADAL" clId="{75EFD8C2-64E7-4C01-B020-83B228AF3CC5}" dt="2025-08-14T08:06:29.509" v="1934" actId="20577"/>
          <ac:spMkLst>
            <pc:docMk/>
            <pc:sldMk cId="3622359946" sldId="291"/>
            <ac:spMk id="2" creationId="{B33B1CA9-557F-9533-2112-FA5796606B31}"/>
          </ac:spMkLst>
        </pc:spChg>
        <pc:spChg chg="del">
          <ac:chgData name="Maj Fisker Jensen" userId="87658549-d9d5-4837-a792-9c5089086bd1" providerId="ADAL" clId="{75EFD8C2-64E7-4C01-B020-83B228AF3CC5}" dt="2025-08-14T06:17:06.201" v="733"/>
          <ac:spMkLst>
            <pc:docMk/>
            <pc:sldMk cId="3622359946" sldId="291"/>
            <ac:spMk id="3" creationId="{CD36DA30-86FA-B46A-2717-B0BD7F5DF5B6}"/>
          </ac:spMkLst>
        </pc:spChg>
        <pc:spChg chg="add mod">
          <ac:chgData name="Maj Fisker Jensen" userId="87658549-d9d5-4837-a792-9c5089086bd1" providerId="ADAL" clId="{75EFD8C2-64E7-4C01-B020-83B228AF3CC5}" dt="2025-08-14T06:25:23.019" v="1060" actId="20577"/>
          <ac:spMkLst>
            <pc:docMk/>
            <pc:sldMk cId="3622359946" sldId="291"/>
            <ac:spMk id="8" creationId="{BF7B0B5E-01A4-EE94-CE2F-7FA597C0C219}"/>
          </ac:spMkLst>
        </pc:spChg>
        <pc:grpChg chg="add">
          <ac:chgData name="Maj Fisker Jensen" userId="87658549-d9d5-4837-a792-9c5089086bd1" providerId="ADAL" clId="{75EFD8C2-64E7-4C01-B020-83B228AF3CC5}" dt="2025-08-14T06:17:42.739" v="786" actId="26606"/>
          <ac:grpSpMkLst>
            <pc:docMk/>
            <pc:sldMk cId="3622359946" sldId="291"/>
            <ac:grpSpMk id="11" creationId="{1FD67D68-9B83-C338-8342-3348D8F22347}"/>
          </ac:grpSpMkLst>
        </pc:grpChg>
        <pc:picChg chg="add mod">
          <ac:chgData name="Maj Fisker Jensen" userId="87658549-d9d5-4837-a792-9c5089086bd1" providerId="ADAL" clId="{75EFD8C2-64E7-4C01-B020-83B228AF3CC5}" dt="2025-08-14T06:17:42.739" v="786" actId="26606"/>
          <ac:picMkLst>
            <pc:docMk/>
            <pc:sldMk cId="3622359946" sldId="291"/>
            <ac:picMk id="4" creationId="{6CFF7F3E-0055-5436-DBCC-414286D54B5E}"/>
          </ac:picMkLst>
        </pc:picChg>
      </pc:sldChg>
      <pc:sldChg chg="modSp new mod">
        <pc:chgData name="Maj Fisker Jensen" userId="87658549-d9d5-4837-a792-9c5089086bd1" providerId="ADAL" clId="{75EFD8C2-64E7-4C01-B020-83B228AF3CC5}" dt="2025-08-14T06:26:55.057" v="1189" actId="20577"/>
        <pc:sldMkLst>
          <pc:docMk/>
          <pc:sldMk cId="1423296772" sldId="292"/>
        </pc:sldMkLst>
        <pc:spChg chg="mod">
          <ac:chgData name="Maj Fisker Jensen" userId="87658549-d9d5-4837-a792-9c5089086bd1" providerId="ADAL" clId="{75EFD8C2-64E7-4C01-B020-83B228AF3CC5}" dt="2025-08-14T06:26:55.057" v="1189" actId="20577"/>
          <ac:spMkLst>
            <pc:docMk/>
            <pc:sldMk cId="1423296772" sldId="292"/>
            <ac:spMk id="2" creationId="{02E73A4F-99D1-8338-0CAB-A5ABB58B7023}"/>
          </ac:spMkLst>
        </pc:spChg>
      </pc:sldChg>
      <pc:sldChg chg="addSp modSp new mod setBg">
        <pc:chgData name="Maj Fisker Jensen" userId="87658549-d9d5-4837-a792-9c5089086bd1" providerId="ADAL" clId="{75EFD8C2-64E7-4C01-B020-83B228AF3CC5}" dt="2025-08-14T06:45:08.954" v="1933" actId="5793"/>
        <pc:sldMkLst>
          <pc:docMk/>
          <pc:sldMk cId="2607298801" sldId="293"/>
        </pc:sldMkLst>
        <pc:spChg chg="mod">
          <ac:chgData name="Maj Fisker Jensen" userId="87658549-d9d5-4837-a792-9c5089086bd1" providerId="ADAL" clId="{75EFD8C2-64E7-4C01-B020-83B228AF3CC5}" dt="2025-08-14T06:41:41.206" v="1504" actId="20577"/>
          <ac:spMkLst>
            <pc:docMk/>
            <pc:sldMk cId="2607298801" sldId="293"/>
            <ac:spMk id="2" creationId="{25380BC4-1A34-45E8-0194-865BA2E34426}"/>
          </ac:spMkLst>
        </pc:spChg>
        <pc:spChg chg="mod">
          <ac:chgData name="Maj Fisker Jensen" userId="87658549-d9d5-4837-a792-9c5089086bd1" providerId="ADAL" clId="{75EFD8C2-64E7-4C01-B020-83B228AF3CC5}" dt="2025-08-14T06:45:08.954" v="1933" actId="5793"/>
          <ac:spMkLst>
            <pc:docMk/>
            <pc:sldMk cId="2607298801" sldId="293"/>
            <ac:spMk id="3" creationId="{1F61EC94-C029-5489-074D-DBEA7030E395}"/>
          </ac:spMkLst>
        </pc:spChg>
        <pc:spChg chg="add">
          <ac:chgData name="Maj Fisker Jensen" userId="87658549-d9d5-4837-a792-9c5089086bd1" providerId="ADAL" clId="{75EFD8C2-64E7-4C01-B020-83B228AF3CC5}" dt="2025-08-14T06:41:33.854" v="1492" actId="26606"/>
          <ac:spMkLst>
            <pc:docMk/>
            <pc:sldMk cId="2607298801" sldId="293"/>
            <ac:spMk id="9" creationId="{D009D6D5-DAC2-4A8B-A17A-E206B9012D09}"/>
          </ac:spMkLst>
        </pc:spChg>
        <pc:picChg chg="add mod">
          <ac:chgData name="Maj Fisker Jensen" userId="87658549-d9d5-4837-a792-9c5089086bd1" providerId="ADAL" clId="{75EFD8C2-64E7-4C01-B020-83B228AF3CC5}" dt="2025-08-14T06:41:31.745" v="1491"/>
          <ac:picMkLst>
            <pc:docMk/>
            <pc:sldMk cId="2607298801" sldId="293"/>
            <ac:picMk id="4" creationId="{2D029E83-A998-C133-D577-5C050977B789}"/>
          </ac:picMkLst>
        </pc:picChg>
      </pc:sldChg>
      <pc:sldChg chg="add del">
        <pc:chgData name="Maj Fisker Jensen" userId="87658549-d9d5-4837-a792-9c5089086bd1" providerId="ADAL" clId="{75EFD8C2-64E7-4C01-B020-83B228AF3CC5}" dt="2025-08-14T06:41:26.270" v="1490"/>
        <pc:sldMkLst>
          <pc:docMk/>
          <pc:sldMk cId="2983702033"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2ADC8-112B-40B9-B6B2-FA93147C484C}" type="datetimeFigureOut">
              <a:rPr lang="da-DK" smtClean="0"/>
              <a:t>05-08-2025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5E66C-0C83-4E0A-893C-05CE3B0D89EF}" type="slidenum">
              <a:rPr lang="da-DK" smtClean="0"/>
              <a:t>‹nr.›</a:t>
            </a:fld>
            <a:endParaRPr lang="da-DK"/>
          </a:p>
        </p:txBody>
      </p:sp>
    </p:spTree>
    <p:extLst>
      <p:ext uri="{BB962C8B-B14F-4D97-AF65-F5344CB8AC3E}">
        <p14:creationId xmlns:p14="http://schemas.microsoft.com/office/powerpoint/2010/main" val="148527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E15E66C-0C83-4E0A-893C-05CE3B0D89EF}" type="slidenum">
              <a:rPr lang="da-DK" smtClean="0"/>
              <a:t>6</a:t>
            </a:fld>
            <a:endParaRPr lang="da-DK"/>
          </a:p>
        </p:txBody>
      </p:sp>
    </p:spTree>
    <p:extLst>
      <p:ext uri="{BB962C8B-B14F-4D97-AF65-F5344CB8AC3E}">
        <p14:creationId xmlns:p14="http://schemas.microsoft.com/office/powerpoint/2010/main" val="22605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E15E66C-0C83-4E0A-893C-05CE3B0D89EF}" type="slidenum">
              <a:rPr lang="da-DK" smtClean="0"/>
              <a:t>26</a:t>
            </a:fld>
            <a:endParaRPr lang="da-DK"/>
          </a:p>
        </p:txBody>
      </p:sp>
    </p:spTree>
    <p:extLst>
      <p:ext uri="{BB962C8B-B14F-4D97-AF65-F5344CB8AC3E}">
        <p14:creationId xmlns:p14="http://schemas.microsoft.com/office/powerpoint/2010/main" val="132552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C704A-C6CB-4F7D-A96F-EF10505D445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D9EBFD9-BF00-4EE6-9300-B41A25E2C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9054671-0E61-4A4B-887C-B2B0A2AE4545}"/>
              </a:ext>
            </a:extLst>
          </p:cNvPr>
          <p:cNvSpPr>
            <a:spLocks noGrp="1"/>
          </p:cNvSpPr>
          <p:nvPr>
            <p:ph type="dt" sz="half" idx="10"/>
          </p:nvPr>
        </p:nvSpPr>
        <p:spPr/>
        <p:txBody>
          <a:bodyPr/>
          <a:lstStyle/>
          <a:p>
            <a:fld id="{56A10D7E-C207-4712-8294-D1A0D93DD906}" type="datetimeFigureOut">
              <a:rPr lang="da-DK" smtClean="0"/>
              <a:t>05-08-2025</a:t>
            </a:fld>
            <a:endParaRPr lang="da-DK"/>
          </a:p>
        </p:txBody>
      </p:sp>
      <p:sp>
        <p:nvSpPr>
          <p:cNvPr id="5" name="Pladsholder til sidefod 4">
            <a:extLst>
              <a:ext uri="{FF2B5EF4-FFF2-40B4-BE49-F238E27FC236}">
                <a16:creationId xmlns:a16="http://schemas.microsoft.com/office/drawing/2014/main" id="{0784A744-41A7-4F8C-BBDD-FF6505CEAA9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4ADF4E2-05EF-46D7-9DC6-3AAA4951139D}"/>
              </a:ext>
            </a:extLst>
          </p:cNvPr>
          <p:cNvSpPr>
            <a:spLocks noGrp="1"/>
          </p:cNvSpPr>
          <p:nvPr>
            <p:ph type="sldNum" sz="quarter" idx="12"/>
          </p:nvPr>
        </p:nvSpPr>
        <p:spPr/>
        <p:txBody>
          <a:bodyPr/>
          <a:lstStyle/>
          <a:p>
            <a:fld id="{BA3A3B77-8739-47C7-9E71-D9BFE30A2858}" type="slidenum">
              <a:rPr lang="da-DK" smtClean="0"/>
              <a:t>‹nr.›</a:t>
            </a:fld>
            <a:endParaRPr lang="da-DK"/>
          </a:p>
        </p:txBody>
      </p:sp>
    </p:spTree>
    <p:extLst>
      <p:ext uri="{BB962C8B-B14F-4D97-AF65-F5344CB8AC3E}">
        <p14:creationId xmlns:p14="http://schemas.microsoft.com/office/powerpoint/2010/main" val="61653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6392F-9FB8-4BE6-A4D4-AD31602B675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4BA35DE-7153-4A3F-9F4C-B2E6BCC9B42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259A4C9-9124-48C6-914B-B8D73F94890B}"/>
              </a:ext>
            </a:extLst>
          </p:cNvPr>
          <p:cNvSpPr>
            <a:spLocks noGrp="1"/>
          </p:cNvSpPr>
          <p:nvPr>
            <p:ph type="dt" sz="half" idx="10"/>
          </p:nvPr>
        </p:nvSpPr>
        <p:spPr/>
        <p:txBody>
          <a:bodyPr/>
          <a:lstStyle/>
          <a:p>
            <a:fld id="{56A10D7E-C207-4712-8294-D1A0D93DD906}" type="datetimeFigureOut">
              <a:rPr lang="da-DK" smtClean="0"/>
              <a:t>05-08-2025</a:t>
            </a:fld>
            <a:endParaRPr lang="da-DK"/>
          </a:p>
        </p:txBody>
      </p:sp>
      <p:sp>
        <p:nvSpPr>
          <p:cNvPr id="5" name="Pladsholder til sidefod 4">
            <a:extLst>
              <a:ext uri="{FF2B5EF4-FFF2-40B4-BE49-F238E27FC236}">
                <a16:creationId xmlns:a16="http://schemas.microsoft.com/office/drawing/2014/main" id="{B752ABC6-D868-44BD-986D-0962DA05B72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DE8022F-BA9C-4D3D-B06C-8D6A1441F8FE}"/>
              </a:ext>
            </a:extLst>
          </p:cNvPr>
          <p:cNvSpPr>
            <a:spLocks noGrp="1"/>
          </p:cNvSpPr>
          <p:nvPr>
            <p:ph type="sldNum" sz="quarter" idx="12"/>
          </p:nvPr>
        </p:nvSpPr>
        <p:spPr/>
        <p:txBody>
          <a:bodyPr/>
          <a:lstStyle/>
          <a:p>
            <a:fld id="{BA3A3B77-8739-47C7-9E71-D9BFE30A2858}" type="slidenum">
              <a:rPr lang="da-DK" smtClean="0"/>
              <a:t>‹nr.›</a:t>
            </a:fld>
            <a:endParaRPr lang="da-DK"/>
          </a:p>
        </p:txBody>
      </p:sp>
    </p:spTree>
    <p:extLst>
      <p:ext uri="{BB962C8B-B14F-4D97-AF65-F5344CB8AC3E}">
        <p14:creationId xmlns:p14="http://schemas.microsoft.com/office/powerpoint/2010/main" val="310547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93DFEF0-0330-4692-9174-5FF8FB051CC9}"/>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BB57BB7-0FF4-4DFA-B458-2A228D097DB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7FF1BB4-E3E3-4D08-A8D7-942DF9B7344F}"/>
              </a:ext>
            </a:extLst>
          </p:cNvPr>
          <p:cNvSpPr>
            <a:spLocks noGrp="1"/>
          </p:cNvSpPr>
          <p:nvPr>
            <p:ph type="dt" sz="half" idx="10"/>
          </p:nvPr>
        </p:nvSpPr>
        <p:spPr/>
        <p:txBody>
          <a:bodyPr/>
          <a:lstStyle/>
          <a:p>
            <a:fld id="{56A10D7E-C207-4712-8294-D1A0D93DD906}" type="datetimeFigureOut">
              <a:rPr lang="da-DK" smtClean="0"/>
              <a:t>05-08-2025</a:t>
            </a:fld>
            <a:endParaRPr lang="da-DK"/>
          </a:p>
        </p:txBody>
      </p:sp>
      <p:sp>
        <p:nvSpPr>
          <p:cNvPr id="5" name="Pladsholder til sidefod 4">
            <a:extLst>
              <a:ext uri="{FF2B5EF4-FFF2-40B4-BE49-F238E27FC236}">
                <a16:creationId xmlns:a16="http://schemas.microsoft.com/office/drawing/2014/main" id="{CFC148B0-F64E-4163-819D-F14B62049A4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0ADD475-3449-4E98-90BF-011DC3A4CB9E}"/>
              </a:ext>
            </a:extLst>
          </p:cNvPr>
          <p:cNvSpPr>
            <a:spLocks noGrp="1"/>
          </p:cNvSpPr>
          <p:nvPr>
            <p:ph type="sldNum" sz="quarter" idx="12"/>
          </p:nvPr>
        </p:nvSpPr>
        <p:spPr/>
        <p:txBody>
          <a:bodyPr/>
          <a:lstStyle/>
          <a:p>
            <a:fld id="{BA3A3B77-8739-47C7-9E71-D9BFE30A2858}" type="slidenum">
              <a:rPr lang="da-DK" smtClean="0"/>
              <a:t>‹nr.›</a:t>
            </a:fld>
            <a:endParaRPr lang="da-DK"/>
          </a:p>
        </p:txBody>
      </p:sp>
    </p:spTree>
    <p:extLst>
      <p:ext uri="{BB962C8B-B14F-4D97-AF65-F5344CB8AC3E}">
        <p14:creationId xmlns:p14="http://schemas.microsoft.com/office/powerpoint/2010/main" val="301401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090EE-B6DF-43E1-9D6F-3ACCE02F903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3DE2FCF-CC1A-4AAF-9D4E-EBDE95EE52B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737D965-4FC1-46A2-96C6-71E0F2002909}"/>
              </a:ext>
            </a:extLst>
          </p:cNvPr>
          <p:cNvSpPr>
            <a:spLocks noGrp="1"/>
          </p:cNvSpPr>
          <p:nvPr>
            <p:ph type="dt" sz="half" idx="10"/>
          </p:nvPr>
        </p:nvSpPr>
        <p:spPr/>
        <p:txBody>
          <a:bodyPr/>
          <a:lstStyle/>
          <a:p>
            <a:fld id="{56A10D7E-C207-4712-8294-D1A0D93DD906}" type="datetimeFigureOut">
              <a:rPr lang="da-DK" smtClean="0"/>
              <a:t>05-08-2025</a:t>
            </a:fld>
            <a:endParaRPr lang="da-DK"/>
          </a:p>
        </p:txBody>
      </p:sp>
      <p:sp>
        <p:nvSpPr>
          <p:cNvPr id="5" name="Pladsholder til sidefod 4">
            <a:extLst>
              <a:ext uri="{FF2B5EF4-FFF2-40B4-BE49-F238E27FC236}">
                <a16:creationId xmlns:a16="http://schemas.microsoft.com/office/drawing/2014/main" id="{95AD4907-AF05-46D0-871B-B722F0E209F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3A348BE-C4B4-491D-AF6B-C39E89000245}"/>
              </a:ext>
            </a:extLst>
          </p:cNvPr>
          <p:cNvSpPr>
            <a:spLocks noGrp="1"/>
          </p:cNvSpPr>
          <p:nvPr>
            <p:ph type="sldNum" sz="quarter" idx="12"/>
          </p:nvPr>
        </p:nvSpPr>
        <p:spPr/>
        <p:txBody>
          <a:bodyPr/>
          <a:lstStyle/>
          <a:p>
            <a:fld id="{BA3A3B77-8739-47C7-9E71-D9BFE30A2858}" type="slidenum">
              <a:rPr lang="da-DK" smtClean="0"/>
              <a:t>‹nr.›</a:t>
            </a:fld>
            <a:endParaRPr lang="da-DK"/>
          </a:p>
        </p:txBody>
      </p:sp>
    </p:spTree>
    <p:extLst>
      <p:ext uri="{BB962C8B-B14F-4D97-AF65-F5344CB8AC3E}">
        <p14:creationId xmlns:p14="http://schemas.microsoft.com/office/powerpoint/2010/main" val="376985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B9351-E394-40A5-AD21-3CE45723303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DFB5AF7-C9E3-4494-B6ED-A772B0D78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68A1CB7-750D-41E3-9B47-740190BA589E}"/>
              </a:ext>
            </a:extLst>
          </p:cNvPr>
          <p:cNvSpPr>
            <a:spLocks noGrp="1"/>
          </p:cNvSpPr>
          <p:nvPr>
            <p:ph type="dt" sz="half" idx="10"/>
          </p:nvPr>
        </p:nvSpPr>
        <p:spPr/>
        <p:txBody>
          <a:bodyPr/>
          <a:lstStyle/>
          <a:p>
            <a:fld id="{56A10D7E-C207-4712-8294-D1A0D93DD906}" type="datetimeFigureOut">
              <a:rPr lang="da-DK" smtClean="0"/>
              <a:t>05-08-2025</a:t>
            </a:fld>
            <a:endParaRPr lang="da-DK"/>
          </a:p>
        </p:txBody>
      </p:sp>
      <p:sp>
        <p:nvSpPr>
          <p:cNvPr id="5" name="Pladsholder til sidefod 4">
            <a:extLst>
              <a:ext uri="{FF2B5EF4-FFF2-40B4-BE49-F238E27FC236}">
                <a16:creationId xmlns:a16="http://schemas.microsoft.com/office/drawing/2014/main" id="{65B1BBF2-190C-4E66-9E9E-D8EBF539C2B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D45230C-C946-4127-8923-5648DCC7F98B}"/>
              </a:ext>
            </a:extLst>
          </p:cNvPr>
          <p:cNvSpPr>
            <a:spLocks noGrp="1"/>
          </p:cNvSpPr>
          <p:nvPr>
            <p:ph type="sldNum" sz="quarter" idx="12"/>
          </p:nvPr>
        </p:nvSpPr>
        <p:spPr/>
        <p:txBody>
          <a:bodyPr/>
          <a:lstStyle/>
          <a:p>
            <a:fld id="{BA3A3B77-8739-47C7-9E71-D9BFE30A2858}" type="slidenum">
              <a:rPr lang="da-DK" smtClean="0"/>
              <a:t>‹nr.›</a:t>
            </a:fld>
            <a:endParaRPr lang="da-DK"/>
          </a:p>
        </p:txBody>
      </p:sp>
    </p:spTree>
    <p:extLst>
      <p:ext uri="{BB962C8B-B14F-4D97-AF65-F5344CB8AC3E}">
        <p14:creationId xmlns:p14="http://schemas.microsoft.com/office/powerpoint/2010/main" val="280975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D3166-CFC1-4BE2-BC44-2DB5E1D16F0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B011726-1275-47D8-AA38-D246132AC94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7864ECB-C9EF-4E1E-B7E3-5043880B865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64110D6-A067-47B1-A02D-1D9FA5F91BC1}"/>
              </a:ext>
            </a:extLst>
          </p:cNvPr>
          <p:cNvSpPr>
            <a:spLocks noGrp="1"/>
          </p:cNvSpPr>
          <p:nvPr>
            <p:ph type="dt" sz="half" idx="10"/>
          </p:nvPr>
        </p:nvSpPr>
        <p:spPr/>
        <p:txBody>
          <a:bodyPr/>
          <a:lstStyle/>
          <a:p>
            <a:fld id="{56A10D7E-C207-4712-8294-D1A0D93DD906}" type="datetimeFigureOut">
              <a:rPr lang="da-DK" smtClean="0"/>
              <a:t>05-08-2025</a:t>
            </a:fld>
            <a:endParaRPr lang="da-DK"/>
          </a:p>
        </p:txBody>
      </p:sp>
      <p:sp>
        <p:nvSpPr>
          <p:cNvPr id="6" name="Pladsholder til sidefod 5">
            <a:extLst>
              <a:ext uri="{FF2B5EF4-FFF2-40B4-BE49-F238E27FC236}">
                <a16:creationId xmlns:a16="http://schemas.microsoft.com/office/drawing/2014/main" id="{0EA554EA-3DEA-4AD2-94E4-4C154248EB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422FE92-0735-467B-9B52-0062A5E525FF}"/>
              </a:ext>
            </a:extLst>
          </p:cNvPr>
          <p:cNvSpPr>
            <a:spLocks noGrp="1"/>
          </p:cNvSpPr>
          <p:nvPr>
            <p:ph type="sldNum" sz="quarter" idx="12"/>
          </p:nvPr>
        </p:nvSpPr>
        <p:spPr/>
        <p:txBody>
          <a:bodyPr/>
          <a:lstStyle/>
          <a:p>
            <a:fld id="{BA3A3B77-8739-47C7-9E71-D9BFE30A2858}" type="slidenum">
              <a:rPr lang="da-DK" smtClean="0"/>
              <a:t>‹nr.›</a:t>
            </a:fld>
            <a:endParaRPr lang="da-DK"/>
          </a:p>
        </p:txBody>
      </p:sp>
    </p:spTree>
    <p:extLst>
      <p:ext uri="{BB962C8B-B14F-4D97-AF65-F5344CB8AC3E}">
        <p14:creationId xmlns:p14="http://schemas.microsoft.com/office/powerpoint/2010/main" val="208671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02576-2071-448A-ADA9-1E1190DA4B1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62E9978-F563-4D99-A9F0-E3BC0F69DD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3683FF8-020A-4634-A1F9-88349E0D9F5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9C14920-F479-4CA0-A745-22465227D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3E312DF-BC5C-4814-8450-95F9115EB5C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00B06B1-3501-4644-A46F-4456103256D4}"/>
              </a:ext>
            </a:extLst>
          </p:cNvPr>
          <p:cNvSpPr>
            <a:spLocks noGrp="1"/>
          </p:cNvSpPr>
          <p:nvPr>
            <p:ph type="dt" sz="half" idx="10"/>
          </p:nvPr>
        </p:nvSpPr>
        <p:spPr/>
        <p:txBody>
          <a:bodyPr/>
          <a:lstStyle/>
          <a:p>
            <a:fld id="{56A10D7E-C207-4712-8294-D1A0D93DD906}" type="datetimeFigureOut">
              <a:rPr lang="da-DK" smtClean="0"/>
              <a:t>05-08-2025</a:t>
            </a:fld>
            <a:endParaRPr lang="da-DK"/>
          </a:p>
        </p:txBody>
      </p:sp>
      <p:sp>
        <p:nvSpPr>
          <p:cNvPr id="8" name="Pladsholder til sidefod 7">
            <a:extLst>
              <a:ext uri="{FF2B5EF4-FFF2-40B4-BE49-F238E27FC236}">
                <a16:creationId xmlns:a16="http://schemas.microsoft.com/office/drawing/2014/main" id="{EF71C766-1A4F-40BF-BD9F-3399F50BEB9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EAFA06E-51A2-44EE-B1BE-E0DB1125A7FB}"/>
              </a:ext>
            </a:extLst>
          </p:cNvPr>
          <p:cNvSpPr>
            <a:spLocks noGrp="1"/>
          </p:cNvSpPr>
          <p:nvPr>
            <p:ph type="sldNum" sz="quarter" idx="12"/>
          </p:nvPr>
        </p:nvSpPr>
        <p:spPr/>
        <p:txBody>
          <a:bodyPr/>
          <a:lstStyle/>
          <a:p>
            <a:fld id="{BA3A3B77-8739-47C7-9E71-D9BFE30A2858}" type="slidenum">
              <a:rPr lang="da-DK" smtClean="0"/>
              <a:t>‹nr.›</a:t>
            </a:fld>
            <a:endParaRPr lang="da-DK"/>
          </a:p>
        </p:txBody>
      </p:sp>
    </p:spTree>
    <p:extLst>
      <p:ext uri="{BB962C8B-B14F-4D97-AF65-F5344CB8AC3E}">
        <p14:creationId xmlns:p14="http://schemas.microsoft.com/office/powerpoint/2010/main" val="29980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6B8D5-546A-4CE8-8E6B-1D9E54B3372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1F2233C-D9B9-40D4-88A9-D3A5E7537A12}"/>
              </a:ext>
            </a:extLst>
          </p:cNvPr>
          <p:cNvSpPr>
            <a:spLocks noGrp="1"/>
          </p:cNvSpPr>
          <p:nvPr>
            <p:ph type="dt" sz="half" idx="10"/>
          </p:nvPr>
        </p:nvSpPr>
        <p:spPr/>
        <p:txBody>
          <a:bodyPr/>
          <a:lstStyle/>
          <a:p>
            <a:fld id="{56A10D7E-C207-4712-8294-D1A0D93DD906}" type="datetimeFigureOut">
              <a:rPr lang="da-DK" smtClean="0"/>
              <a:t>05-08-2025</a:t>
            </a:fld>
            <a:endParaRPr lang="da-DK"/>
          </a:p>
        </p:txBody>
      </p:sp>
      <p:sp>
        <p:nvSpPr>
          <p:cNvPr id="4" name="Pladsholder til sidefod 3">
            <a:extLst>
              <a:ext uri="{FF2B5EF4-FFF2-40B4-BE49-F238E27FC236}">
                <a16:creationId xmlns:a16="http://schemas.microsoft.com/office/drawing/2014/main" id="{2ACDFE30-A07E-4E9D-A602-7302CC2DD7C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4E92E54-71B4-4C02-A41F-32F9900393AC}"/>
              </a:ext>
            </a:extLst>
          </p:cNvPr>
          <p:cNvSpPr>
            <a:spLocks noGrp="1"/>
          </p:cNvSpPr>
          <p:nvPr>
            <p:ph type="sldNum" sz="quarter" idx="12"/>
          </p:nvPr>
        </p:nvSpPr>
        <p:spPr/>
        <p:txBody>
          <a:bodyPr/>
          <a:lstStyle/>
          <a:p>
            <a:fld id="{BA3A3B77-8739-47C7-9E71-D9BFE30A2858}" type="slidenum">
              <a:rPr lang="da-DK" smtClean="0"/>
              <a:t>‹nr.›</a:t>
            </a:fld>
            <a:endParaRPr lang="da-DK"/>
          </a:p>
        </p:txBody>
      </p:sp>
    </p:spTree>
    <p:extLst>
      <p:ext uri="{BB962C8B-B14F-4D97-AF65-F5344CB8AC3E}">
        <p14:creationId xmlns:p14="http://schemas.microsoft.com/office/powerpoint/2010/main" val="1695375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8F74618-5275-475E-8ED7-3A074D558D8B}"/>
              </a:ext>
            </a:extLst>
          </p:cNvPr>
          <p:cNvSpPr>
            <a:spLocks noGrp="1"/>
          </p:cNvSpPr>
          <p:nvPr>
            <p:ph type="dt" sz="half" idx="10"/>
          </p:nvPr>
        </p:nvSpPr>
        <p:spPr/>
        <p:txBody>
          <a:bodyPr/>
          <a:lstStyle/>
          <a:p>
            <a:fld id="{56A10D7E-C207-4712-8294-D1A0D93DD906}" type="datetimeFigureOut">
              <a:rPr lang="da-DK" smtClean="0"/>
              <a:t>05-08-2025</a:t>
            </a:fld>
            <a:endParaRPr lang="da-DK"/>
          </a:p>
        </p:txBody>
      </p:sp>
      <p:sp>
        <p:nvSpPr>
          <p:cNvPr id="3" name="Pladsholder til sidefod 2">
            <a:extLst>
              <a:ext uri="{FF2B5EF4-FFF2-40B4-BE49-F238E27FC236}">
                <a16:creationId xmlns:a16="http://schemas.microsoft.com/office/drawing/2014/main" id="{27475018-F996-45A1-BFA8-29CD77F20D3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C8942E5-1568-48E2-A5F7-4499B8C0BC96}"/>
              </a:ext>
            </a:extLst>
          </p:cNvPr>
          <p:cNvSpPr>
            <a:spLocks noGrp="1"/>
          </p:cNvSpPr>
          <p:nvPr>
            <p:ph type="sldNum" sz="quarter" idx="12"/>
          </p:nvPr>
        </p:nvSpPr>
        <p:spPr/>
        <p:txBody>
          <a:bodyPr/>
          <a:lstStyle/>
          <a:p>
            <a:fld id="{BA3A3B77-8739-47C7-9E71-D9BFE30A2858}" type="slidenum">
              <a:rPr lang="da-DK" smtClean="0"/>
              <a:t>‹nr.›</a:t>
            </a:fld>
            <a:endParaRPr lang="da-DK"/>
          </a:p>
        </p:txBody>
      </p:sp>
    </p:spTree>
    <p:extLst>
      <p:ext uri="{BB962C8B-B14F-4D97-AF65-F5344CB8AC3E}">
        <p14:creationId xmlns:p14="http://schemas.microsoft.com/office/powerpoint/2010/main" val="219865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60C43-A185-442A-AD33-FA71120F1BB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9A22159-D96A-4E1C-8EA1-417F9DEAE5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6928C08-18AF-4A19-8210-B1A458FB0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BF965A2-8E1E-43FA-A891-A97DBAF2BF71}"/>
              </a:ext>
            </a:extLst>
          </p:cNvPr>
          <p:cNvSpPr>
            <a:spLocks noGrp="1"/>
          </p:cNvSpPr>
          <p:nvPr>
            <p:ph type="dt" sz="half" idx="10"/>
          </p:nvPr>
        </p:nvSpPr>
        <p:spPr/>
        <p:txBody>
          <a:bodyPr/>
          <a:lstStyle/>
          <a:p>
            <a:fld id="{56A10D7E-C207-4712-8294-D1A0D93DD906}" type="datetimeFigureOut">
              <a:rPr lang="da-DK" smtClean="0"/>
              <a:t>05-08-2025</a:t>
            </a:fld>
            <a:endParaRPr lang="da-DK"/>
          </a:p>
        </p:txBody>
      </p:sp>
      <p:sp>
        <p:nvSpPr>
          <p:cNvPr id="6" name="Pladsholder til sidefod 5">
            <a:extLst>
              <a:ext uri="{FF2B5EF4-FFF2-40B4-BE49-F238E27FC236}">
                <a16:creationId xmlns:a16="http://schemas.microsoft.com/office/drawing/2014/main" id="{BB589B48-C9FF-4CB6-9EF6-58139A3E156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43663B4-FEF5-4670-8B41-1A3AE07CC648}"/>
              </a:ext>
            </a:extLst>
          </p:cNvPr>
          <p:cNvSpPr>
            <a:spLocks noGrp="1"/>
          </p:cNvSpPr>
          <p:nvPr>
            <p:ph type="sldNum" sz="quarter" idx="12"/>
          </p:nvPr>
        </p:nvSpPr>
        <p:spPr/>
        <p:txBody>
          <a:bodyPr/>
          <a:lstStyle/>
          <a:p>
            <a:fld id="{BA3A3B77-8739-47C7-9E71-D9BFE30A2858}" type="slidenum">
              <a:rPr lang="da-DK" smtClean="0"/>
              <a:t>‹nr.›</a:t>
            </a:fld>
            <a:endParaRPr lang="da-DK"/>
          </a:p>
        </p:txBody>
      </p:sp>
    </p:spTree>
    <p:extLst>
      <p:ext uri="{BB962C8B-B14F-4D97-AF65-F5344CB8AC3E}">
        <p14:creationId xmlns:p14="http://schemas.microsoft.com/office/powerpoint/2010/main" val="121799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BCC25-FE32-4FDD-B0FB-27195E97EAB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0B973E8-0562-426E-97C1-7BCCCB108B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09ECAFB-C8E0-4728-B8DA-FE2702B1C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9086024-0C72-4FB2-A288-E65DF0FDBFB2}"/>
              </a:ext>
            </a:extLst>
          </p:cNvPr>
          <p:cNvSpPr>
            <a:spLocks noGrp="1"/>
          </p:cNvSpPr>
          <p:nvPr>
            <p:ph type="dt" sz="half" idx="10"/>
          </p:nvPr>
        </p:nvSpPr>
        <p:spPr/>
        <p:txBody>
          <a:bodyPr/>
          <a:lstStyle/>
          <a:p>
            <a:fld id="{56A10D7E-C207-4712-8294-D1A0D93DD906}" type="datetimeFigureOut">
              <a:rPr lang="da-DK" smtClean="0"/>
              <a:t>05-08-2025</a:t>
            </a:fld>
            <a:endParaRPr lang="da-DK"/>
          </a:p>
        </p:txBody>
      </p:sp>
      <p:sp>
        <p:nvSpPr>
          <p:cNvPr id="6" name="Pladsholder til sidefod 5">
            <a:extLst>
              <a:ext uri="{FF2B5EF4-FFF2-40B4-BE49-F238E27FC236}">
                <a16:creationId xmlns:a16="http://schemas.microsoft.com/office/drawing/2014/main" id="{F303A377-DE08-4875-8BDA-34B8686F2CB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BB1DD21-7ADF-4EDF-816D-9E4D39816AF4}"/>
              </a:ext>
            </a:extLst>
          </p:cNvPr>
          <p:cNvSpPr>
            <a:spLocks noGrp="1"/>
          </p:cNvSpPr>
          <p:nvPr>
            <p:ph type="sldNum" sz="quarter" idx="12"/>
          </p:nvPr>
        </p:nvSpPr>
        <p:spPr/>
        <p:txBody>
          <a:bodyPr/>
          <a:lstStyle/>
          <a:p>
            <a:fld id="{BA3A3B77-8739-47C7-9E71-D9BFE30A2858}" type="slidenum">
              <a:rPr lang="da-DK" smtClean="0"/>
              <a:t>‹nr.›</a:t>
            </a:fld>
            <a:endParaRPr lang="da-DK"/>
          </a:p>
        </p:txBody>
      </p:sp>
    </p:spTree>
    <p:extLst>
      <p:ext uri="{BB962C8B-B14F-4D97-AF65-F5344CB8AC3E}">
        <p14:creationId xmlns:p14="http://schemas.microsoft.com/office/powerpoint/2010/main" val="112545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02019F3-419B-4744-A3C1-67A520F10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4ED7FD8-DB5B-40E9-86DA-0EEB0C13A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4D0535E-A644-44E9-9811-7AEA2AB2D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10D7E-C207-4712-8294-D1A0D93DD906}" type="datetimeFigureOut">
              <a:rPr lang="da-DK" smtClean="0"/>
              <a:t>05-08-2025</a:t>
            </a:fld>
            <a:endParaRPr lang="da-DK"/>
          </a:p>
        </p:txBody>
      </p:sp>
      <p:sp>
        <p:nvSpPr>
          <p:cNvPr id="5" name="Pladsholder til sidefod 4">
            <a:extLst>
              <a:ext uri="{FF2B5EF4-FFF2-40B4-BE49-F238E27FC236}">
                <a16:creationId xmlns:a16="http://schemas.microsoft.com/office/drawing/2014/main" id="{7389881D-30F7-4D0A-BE2B-7D0FBAB14F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962A9091-C13D-4C03-8BF4-6A09A4743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A3B77-8739-47C7-9E71-D9BFE30A2858}" type="slidenum">
              <a:rPr lang="da-DK" smtClean="0"/>
              <a:t>‹nr.›</a:t>
            </a:fld>
            <a:endParaRPr lang="da-DK"/>
          </a:p>
        </p:txBody>
      </p:sp>
    </p:spTree>
    <p:extLst>
      <p:ext uri="{BB962C8B-B14F-4D97-AF65-F5344CB8AC3E}">
        <p14:creationId xmlns:p14="http://schemas.microsoft.com/office/powerpoint/2010/main" val="348878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e.wikipedia.org/wiki/Stra&#223;enfil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filmportal.de/film/die-strasse_47eeffd1845d4301b072891694e3f39d"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f-s_aQKkt2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hyperlink" Target="https://de.wikipedia.org/wiki/Flaneu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22973-41BC-0E56-4716-3D67D70A019C}"/>
              </a:ext>
            </a:extLst>
          </p:cNvPr>
          <p:cNvSpPr>
            <a:spLocks noGrp="1"/>
          </p:cNvSpPr>
          <p:nvPr>
            <p:ph type="title"/>
          </p:nvPr>
        </p:nvSpPr>
        <p:spPr/>
        <p:txBody>
          <a:bodyPr/>
          <a:lstStyle/>
          <a:p>
            <a:r>
              <a:rPr lang="da-DK" dirty="0" err="1"/>
              <a:t>Programm</a:t>
            </a:r>
            <a:r>
              <a:rPr lang="da-DK" dirty="0"/>
              <a:t> des Tages </a:t>
            </a:r>
          </a:p>
        </p:txBody>
      </p:sp>
      <p:sp>
        <p:nvSpPr>
          <p:cNvPr id="3" name="Pladsholder til indhold 2">
            <a:extLst>
              <a:ext uri="{FF2B5EF4-FFF2-40B4-BE49-F238E27FC236}">
                <a16:creationId xmlns:a16="http://schemas.microsoft.com/office/drawing/2014/main" id="{89C7916D-A825-66D8-4E91-F14414AB6576}"/>
              </a:ext>
            </a:extLst>
          </p:cNvPr>
          <p:cNvSpPr>
            <a:spLocks noGrp="1"/>
          </p:cNvSpPr>
          <p:nvPr>
            <p:ph idx="1"/>
          </p:nvPr>
        </p:nvSpPr>
        <p:spPr/>
        <p:txBody>
          <a:bodyPr/>
          <a:lstStyle/>
          <a:p>
            <a:r>
              <a:rPr lang="da-DK" dirty="0"/>
              <a:t>Tysk i 3.g </a:t>
            </a:r>
          </a:p>
          <a:p>
            <a:r>
              <a:rPr lang="da-DK" dirty="0"/>
              <a:t>Postkarte </a:t>
            </a:r>
            <a:r>
              <a:rPr lang="da-DK" dirty="0" err="1"/>
              <a:t>schreiben</a:t>
            </a:r>
            <a:r>
              <a:rPr lang="da-DK" dirty="0"/>
              <a:t> </a:t>
            </a:r>
          </a:p>
          <a:p>
            <a:r>
              <a:rPr lang="da-DK" dirty="0"/>
              <a:t>Die Goldende </a:t>
            </a:r>
            <a:r>
              <a:rPr lang="da-DK" dirty="0" err="1"/>
              <a:t>Zwanziger</a:t>
            </a:r>
            <a:r>
              <a:rPr lang="da-DK" dirty="0"/>
              <a:t> intro </a:t>
            </a:r>
          </a:p>
        </p:txBody>
      </p:sp>
    </p:spTree>
    <p:extLst>
      <p:ext uri="{BB962C8B-B14F-4D97-AF65-F5344CB8AC3E}">
        <p14:creationId xmlns:p14="http://schemas.microsoft.com/office/powerpoint/2010/main" val="2486076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E29459-8B26-4A1D-9FEE-B93124AEEB73}"/>
              </a:ext>
            </a:extLst>
          </p:cNvPr>
          <p:cNvSpPr>
            <a:spLocks noGrp="1"/>
          </p:cNvSpPr>
          <p:nvPr>
            <p:ph type="title"/>
          </p:nvPr>
        </p:nvSpPr>
        <p:spPr>
          <a:xfrm>
            <a:off x="648929" y="629266"/>
            <a:ext cx="3505495" cy="1622321"/>
          </a:xfrm>
        </p:spPr>
        <p:txBody>
          <a:bodyPr>
            <a:normAutofit/>
          </a:bodyPr>
          <a:lstStyle/>
          <a:p>
            <a:r>
              <a:rPr lang="de-DE" sz="4100" b="1">
                <a:effectLst/>
                <a:latin typeface="Calibri" panose="020F0502020204030204" pitchFamily="34" charset="0"/>
                <a:ea typeface="Calibri" panose="020F0502020204030204" pitchFamily="34" charset="0"/>
                <a:cs typeface="Times New Roman" panose="02020603050405020304" pitchFamily="18" charset="0"/>
              </a:rPr>
              <a:t>1914-18: Der erste Weltkrieg </a:t>
            </a:r>
            <a:endParaRPr lang="da-DK" sz="4100"/>
          </a:p>
        </p:txBody>
      </p:sp>
      <p:sp>
        <p:nvSpPr>
          <p:cNvPr id="7" name="Pladsholder til indhold 6">
            <a:extLst>
              <a:ext uri="{FF2B5EF4-FFF2-40B4-BE49-F238E27FC236}">
                <a16:creationId xmlns:a16="http://schemas.microsoft.com/office/drawing/2014/main" id="{C352477B-1EC0-4014-A5A7-B511136A4AE6}"/>
              </a:ext>
            </a:extLst>
          </p:cNvPr>
          <p:cNvSpPr>
            <a:spLocks noGrp="1"/>
          </p:cNvSpPr>
          <p:nvPr>
            <p:ph idx="1"/>
          </p:nvPr>
        </p:nvSpPr>
        <p:spPr>
          <a:xfrm>
            <a:off x="648931" y="2438400"/>
            <a:ext cx="3505494" cy="3785419"/>
          </a:xfrm>
        </p:spPr>
        <p:txBody>
          <a:bodyPr>
            <a:normAutofit/>
          </a:bodyPr>
          <a:lstStyle/>
          <a:p>
            <a:pPr marL="342900" lvl="0" indent="-342900">
              <a:buFont typeface="Calibri" panose="020F0502020204030204" pitchFamily="34" charset="0"/>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Traumatisch</a:t>
            </a:r>
          </a:p>
          <a:p>
            <a:pPr marL="342900" lvl="0" indent="-342900">
              <a:buFont typeface="Calibri" panose="020F0502020204030204" pitchFamily="34" charset="0"/>
              <a:buChar char="-"/>
            </a:pPr>
            <a:r>
              <a:rPr lang="de-DE" sz="2000" dirty="0">
                <a:latin typeface="Calibri" panose="020F0502020204030204" pitchFamily="34" charset="0"/>
                <a:ea typeface="Calibri" panose="020F0502020204030204" pitchFamily="34" charset="0"/>
                <a:cs typeface="Times New Roman" panose="02020603050405020304" pitchFamily="18" charset="0"/>
              </a:rPr>
              <a:t>Technologische </a:t>
            </a:r>
            <a:r>
              <a:rPr lang="de-DE" sz="2000" dirty="0" err="1">
                <a:latin typeface="Calibri" panose="020F0502020204030204" pitchFamily="34" charset="0"/>
                <a:ea typeface="Calibri" panose="020F0502020204030204" pitchFamily="34" charset="0"/>
                <a:cs typeface="Times New Roman" panose="02020603050405020304" pitchFamily="18" charset="0"/>
              </a:rPr>
              <a:t>Vortschritte</a:t>
            </a:r>
            <a:r>
              <a:rPr lang="de-DE" sz="2000" dirty="0">
                <a:latin typeface="Calibri" panose="020F0502020204030204" pitchFamily="34" charset="0"/>
                <a:ea typeface="Calibri" panose="020F0502020204030204" pitchFamily="34" charset="0"/>
                <a:cs typeface="Times New Roman" panose="02020603050405020304" pitchFamily="18" charset="0"/>
              </a:rPr>
              <a:t>: Tanks, </a:t>
            </a:r>
            <a:r>
              <a:rPr lang="de-DE" sz="2000" dirty="0" err="1">
                <a:latin typeface="Calibri" panose="020F0502020204030204" pitchFamily="34" charset="0"/>
                <a:ea typeface="Calibri" panose="020F0502020204030204" pitchFamily="34" charset="0"/>
                <a:cs typeface="Times New Roman" panose="02020603050405020304" pitchFamily="18" charset="0"/>
              </a:rPr>
              <a:t>Automatwaffen</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Calibri" panose="020F0502020204030204" pitchFamily="34" charset="0"/>
              <a:buChar char="-"/>
            </a:pPr>
            <a:r>
              <a:rPr lang="de-DE" sz="2000" dirty="0" err="1">
                <a:effectLst/>
                <a:latin typeface="Calibri" panose="020F0502020204030204" pitchFamily="34" charset="0"/>
                <a:ea typeface="Calibri" panose="020F0502020204030204" pitchFamily="34" charset="0"/>
                <a:cs typeface="Times New Roman" panose="02020603050405020304" pitchFamily="18" charset="0"/>
              </a:rPr>
              <a:t>WELTkrieg</a:t>
            </a:r>
            <a:r>
              <a:rPr lang="de-DE" sz="2000" dirty="0">
                <a:effectLst/>
                <a:latin typeface="Calibri" panose="020F0502020204030204" pitchFamily="34" charset="0"/>
                <a:ea typeface="Calibri" panose="020F0502020204030204" pitchFamily="34" charset="0"/>
                <a:cs typeface="Times New Roman" panose="02020603050405020304" pitchFamily="18" charset="0"/>
              </a:rPr>
              <a:t>: Deutschland und Österreich-Ungarn gegen Russland, Frankreich, Großbritannien (+ USA und Japan)</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Calibri" panose="020F0502020204030204" pitchFamily="34" charset="0"/>
              <a:buChar char="-"/>
            </a:pPr>
            <a:r>
              <a:rPr lang="da-DK" sz="2000" dirty="0" err="1">
                <a:effectLst/>
                <a:latin typeface="Calibri" panose="020F0502020204030204" pitchFamily="34" charset="0"/>
                <a:ea typeface="Calibri" panose="020F0502020204030204" pitchFamily="34" charset="0"/>
                <a:cs typeface="Times New Roman" panose="02020603050405020304" pitchFamily="18" charset="0"/>
              </a:rPr>
              <a:t>Wer</a:t>
            </a:r>
            <a:r>
              <a:rPr lang="da-DK" sz="2000" dirty="0">
                <a:effectLst/>
                <a:latin typeface="Calibri" panose="020F0502020204030204" pitchFamily="34" charset="0"/>
                <a:ea typeface="Calibri" panose="020F0502020204030204" pitchFamily="34" charset="0"/>
                <a:cs typeface="Times New Roman" panose="02020603050405020304" pitchFamily="18" charset="0"/>
              </a:rPr>
              <a:t> </a:t>
            </a:r>
            <a:r>
              <a:rPr lang="da-DK" sz="2000" dirty="0" err="1">
                <a:effectLst/>
                <a:latin typeface="Calibri" panose="020F0502020204030204" pitchFamily="34" charset="0"/>
                <a:ea typeface="Calibri" panose="020F0502020204030204" pitchFamily="34" charset="0"/>
                <a:cs typeface="Times New Roman" panose="02020603050405020304" pitchFamily="18" charset="0"/>
              </a:rPr>
              <a:t>ist</a:t>
            </a:r>
            <a:r>
              <a:rPr lang="da-DK" sz="2000" dirty="0">
                <a:effectLst/>
                <a:latin typeface="Calibri" panose="020F0502020204030204" pitchFamily="34" charset="0"/>
                <a:ea typeface="Calibri" panose="020F0502020204030204" pitchFamily="34" charset="0"/>
                <a:cs typeface="Times New Roman" panose="02020603050405020304" pitchFamily="18" charset="0"/>
              </a:rPr>
              <a:t> der </a:t>
            </a:r>
            <a:r>
              <a:rPr lang="da-DK" sz="2000" dirty="0" err="1">
                <a:effectLst/>
                <a:latin typeface="Calibri" panose="020F0502020204030204" pitchFamily="34" charset="0"/>
                <a:ea typeface="Calibri" panose="020F0502020204030204" pitchFamily="34" charset="0"/>
                <a:cs typeface="Times New Roman" panose="02020603050405020304" pitchFamily="18" charset="0"/>
              </a:rPr>
              <a:t>Verlierer</a:t>
            </a:r>
            <a:r>
              <a:rPr lang="da-DK" sz="2000" dirty="0">
                <a:latin typeface="Calibri" panose="020F0502020204030204" pitchFamily="34" charset="0"/>
                <a:ea typeface="Calibri" panose="020F0502020204030204" pitchFamily="34" charset="0"/>
                <a:cs typeface="Times New Roman" panose="02020603050405020304" pitchFamily="18" charset="0"/>
              </a:rPr>
              <a:t>?</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1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A153E878-6CED-41CA-B9BE-8AD20351324E}"/>
              </a:ext>
            </a:extLst>
          </p:cNvPr>
          <p:cNvPicPr>
            <a:picLocks noChangeAspect="1"/>
          </p:cNvPicPr>
          <p:nvPr/>
        </p:nvPicPr>
        <p:blipFill rotWithShape="1">
          <a:blip r:embed="rId2"/>
          <a:srcRect l="33112" t="20426" r="36968" b="14023"/>
          <a:stretch/>
        </p:blipFill>
        <p:spPr>
          <a:xfrm>
            <a:off x="6289714" y="807593"/>
            <a:ext cx="4251627" cy="5239568"/>
          </a:xfrm>
          <a:prstGeom prst="rect">
            <a:avLst/>
          </a:prstGeom>
          <a:effectLst/>
        </p:spPr>
      </p:pic>
    </p:spTree>
    <p:extLst>
      <p:ext uri="{BB962C8B-B14F-4D97-AF65-F5344CB8AC3E}">
        <p14:creationId xmlns:p14="http://schemas.microsoft.com/office/powerpoint/2010/main" val="173494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undefined">
            <a:extLst>
              <a:ext uri="{FF2B5EF4-FFF2-40B4-BE49-F238E27FC236}">
                <a16:creationId xmlns:a16="http://schemas.microsoft.com/office/drawing/2014/main" id="{1A457673-0E85-C12F-2058-88669D9A7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43"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64E2086-DFB2-B705-EFB4-79762F5C6B93}"/>
              </a:ext>
            </a:extLst>
          </p:cNvPr>
          <p:cNvSpPr>
            <a:spLocks noGrp="1"/>
          </p:cNvSpPr>
          <p:nvPr>
            <p:ph type="title"/>
          </p:nvPr>
        </p:nvSpPr>
        <p:spPr>
          <a:xfrm>
            <a:off x="7531610" y="365125"/>
            <a:ext cx="3822189" cy="1899912"/>
          </a:xfrm>
        </p:spPr>
        <p:txBody>
          <a:bodyPr>
            <a:normAutofit/>
          </a:bodyPr>
          <a:lstStyle/>
          <a:p>
            <a:r>
              <a:rPr lang="da-DK" sz="4000">
                <a:effectLst/>
                <a:latin typeface="Calibri" panose="020F0502020204030204" pitchFamily="34" charset="0"/>
                <a:ea typeface="Calibri" panose="020F0502020204030204" pitchFamily="34" charset="0"/>
                <a:cs typeface="Times New Roman" panose="02020603050405020304" pitchFamily="18" charset="0"/>
              </a:rPr>
              <a:t>1919: Friedensvertrag von Versailles</a:t>
            </a:r>
            <a:endParaRPr lang="da-DK" sz="4000"/>
          </a:p>
        </p:txBody>
      </p:sp>
      <p:sp>
        <p:nvSpPr>
          <p:cNvPr id="3" name="Pladsholder til indhold 2">
            <a:extLst>
              <a:ext uri="{FF2B5EF4-FFF2-40B4-BE49-F238E27FC236}">
                <a16:creationId xmlns:a16="http://schemas.microsoft.com/office/drawing/2014/main" id="{1042A89F-426E-A102-9CE2-5C4884426CD4}"/>
              </a:ext>
            </a:extLst>
          </p:cNvPr>
          <p:cNvSpPr>
            <a:spLocks noGrp="1"/>
          </p:cNvSpPr>
          <p:nvPr>
            <p:ph idx="1"/>
          </p:nvPr>
        </p:nvSpPr>
        <p:spPr>
          <a:xfrm>
            <a:off x="7531610" y="2434200"/>
            <a:ext cx="3822189" cy="4174943"/>
          </a:xfrm>
        </p:spPr>
        <p:txBody>
          <a:bodyPr>
            <a:normAutofit/>
          </a:bodyPr>
          <a:lstStyle/>
          <a:p>
            <a:r>
              <a:rPr lang="de-DE" sz="1900" dirty="0"/>
              <a:t>Kriegsschuldartikel (Artikel 231): „Deutschland erkennt an, daß Deutschland und seine Verbündeten als Urheber für alle Verluste und Schäden verantwortlich sind …“</a:t>
            </a:r>
          </a:p>
          <a:p>
            <a:r>
              <a:rPr lang="de-DE" sz="1900" dirty="0"/>
              <a:t>Reparationen an den Siegermächten = Finanzielle Wiedergutmachung</a:t>
            </a:r>
          </a:p>
          <a:p>
            <a:r>
              <a:rPr lang="da-DK" sz="1900" dirty="0"/>
              <a:t>Deutsche Gebietsverluste</a:t>
            </a:r>
          </a:p>
          <a:p>
            <a:r>
              <a:rPr lang="da-DK" sz="1900" dirty="0"/>
              <a:t>Beschränkung der </a:t>
            </a:r>
            <a:r>
              <a:rPr lang="da-DK" sz="1900" dirty="0" err="1"/>
              <a:t>Rüstung</a:t>
            </a:r>
            <a:r>
              <a:rPr lang="da-DK" sz="1900" dirty="0"/>
              <a:t> (</a:t>
            </a:r>
            <a:r>
              <a:rPr lang="da-DK" sz="1900" dirty="0" err="1"/>
              <a:t>Militär</a:t>
            </a:r>
            <a:r>
              <a:rPr lang="da-DK" sz="1900" dirty="0"/>
              <a:t>)</a:t>
            </a:r>
          </a:p>
          <a:p>
            <a:endParaRPr lang="da-DK" sz="1900" dirty="0"/>
          </a:p>
        </p:txBody>
      </p:sp>
    </p:spTree>
    <p:extLst>
      <p:ext uri="{BB962C8B-B14F-4D97-AF65-F5344CB8AC3E}">
        <p14:creationId xmlns:p14="http://schemas.microsoft.com/office/powerpoint/2010/main" val="946944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4">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el 5">
            <a:extLst>
              <a:ext uri="{FF2B5EF4-FFF2-40B4-BE49-F238E27FC236}">
                <a16:creationId xmlns:a16="http://schemas.microsoft.com/office/drawing/2014/main" id="{F80AD292-BF22-4778-BBAD-2724ACE6308F}"/>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sz="3100" kern="1200">
                <a:solidFill>
                  <a:schemeClr val="tx1"/>
                </a:solidFill>
                <a:latin typeface="+mj-lt"/>
                <a:ea typeface="+mj-ea"/>
                <a:cs typeface="+mj-cs"/>
              </a:rPr>
              <a:t>Eine Ausstellung des Berliner Stadtmuseum </a:t>
            </a:r>
          </a:p>
        </p:txBody>
      </p:sp>
      <p:sp>
        <p:nvSpPr>
          <p:cNvPr id="8" name="Pladsholder til tekst 7">
            <a:extLst>
              <a:ext uri="{FF2B5EF4-FFF2-40B4-BE49-F238E27FC236}">
                <a16:creationId xmlns:a16="http://schemas.microsoft.com/office/drawing/2014/main" id="{5039541B-A0DF-464C-A1CB-32426679808C}"/>
              </a:ext>
            </a:extLst>
          </p:cNvPr>
          <p:cNvSpPr>
            <a:spLocks noGrp="1"/>
          </p:cNvSpPr>
          <p:nvPr>
            <p:ph type="body" sz="half" idx="2"/>
          </p:nvPr>
        </p:nvSpPr>
        <p:spPr>
          <a:xfrm>
            <a:off x="862366" y="2194102"/>
            <a:ext cx="3427001" cy="3908586"/>
          </a:xfrm>
        </p:spPr>
        <p:txBody>
          <a:bodyPr vert="horz" lIns="91440" tIns="45720" rIns="91440" bIns="45720" rtlCol="0">
            <a:normAutofit/>
          </a:bodyPr>
          <a:lstStyle/>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a:p>
            <a:pPr indent="-228600">
              <a:buFont typeface="Arial" panose="020B0604020202020204" pitchFamily="34" charset="0"/>
              <a:buChar char="•"/>
            </a:pPr>
            <a:r>
              <a:rPr lang="en-US" sz="2000"/>
              <a:t>”Tanz auf dem Vulkan” - Warum dieser Titel?</a:t>
            </a:r>
          </a:p>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p:txBody>
      </p:sp>
      <p:pic>
        <p:nvPicPr>
          <p:cNvPr id="5" name="Billede 4">
            <a:extLst>
              <a:ext uri="{FF2B5EF4-FFF2-40B4-BE49-F238E27FC236}">
                <a16:creationId xmlns:a16="http://schemas.microsoft.com/office/drawing/2014/main" id="{75BD6359-3C2F-4086-8B28-30EEE957CCC5}"/>
              </a:ext>
            </a:extLst>
          </p:cNvPr>
          <p:cNvPicPr>
            <a:picLocks noChangeAspect="1"/>
          </p:cNvPicPr>
          <p:nvPr/>
        </p:nvPicPr>
        <p:blipFill rotWithShape="1">
          <a:blip r:embed="rId2"/>
          <a:srcRect l="31995" t="19575" r="37686" b="9078"/>
          <a:stretch/>
        </p:blipFill>
        <p:spPr>
          <a:xfrm>
            <a:off x="6423613" y="661916"/>
            <a:ext cx="4198829" cy="5557909"/>
          </a:xfrm>
          <a:prstGeom prst="rect">
            <a:avLst/>
          </a:prstGeom>
        </p:spPr>
      </p:pic>
    </p:spTree>
    <p:extLst>
      <p:ext uri="{BB962C8B-B14F-4D97-AF65-F5344CB8AC3E}">
        <p14:creationId xmlns:p14="http://schemas.microsoft.com/office/powerpoint/2010/main" val="293534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C83C41C1-E961-43DD-904E-5D7B0A1237E3}"/>
              </a:ext>
            </a:extLst>
          </p:cNvPr>
          <p:cNvPicPr>
            <a:picLocks noChangeAspect="1"/>
          </p:cNvPicPr>
          <p:nvPr/>
        </p:nvPicPr>
        <p:blipFill rotWithShape="1">
          <a:blip r:embed="rId2"/>
          <a:srcRect l="33192" t="17447" r="37127" b="10354"/>
          <a:stretch/>
        </p:blipFill>
        <p:spPr>
          <a:xfrm>
            <a:off x="1546698" y="-105809"/>
            <a:ext cx="5116749" cy="7001145"/>
          </a:xfrm>
          <a:prstGeom prst="rect">
            <a:avLst/>
          </a:prstGeom>
        </p:spPr>
      </p:pic>
      <p:sp>
        <p:nvSpPr>
          <p:cNvPr id="17" name="Rectangle 16">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80BC2E4-1B77-4C08-B483-E4BC12103A0F}"/>
              </a:ext>
            </a:extLst>
          </p:cNvPr>
          <p:cNvSpPr>
            <a:spLocks noGrp="1"/>
          </p:cNvSpPr>
          <p:nvPr>
            <p:ph type="title"/>
          </p:nvPr>
        </p:nvSpPr>
        <p:spPr>
          <a:xfrm>
            <a:off x="8502650" y="643467"/>
            <a:ext cx="3117850" cy="2556385"/>
          </a:xfrm>
        </p:spPr>
        <p:txBody>
          <a:bodyPr anchor="b">
            <a:normAutofit/>
          </a:bodyPr>
          <a:lstStyle/>
          <a:p>
            <a:r>
              <a:rPr lang="de-DE" sz="4800" dirty="0">
                <a:solidFill>
                  <a:schemeClr val="bg1"/>
                </a:solidFill>
              </a:rPr>
              <a:t>Der Tanz auf dem Vulkan</a:t>
            </a:r>
            <a:endParaRPr lang="da-DK" sz="4800" dirty="0">
              <a:solidFill>
                <a:schemeClr val="bg1"/>
              </a:solidFill>
            </a:endParaRPr>
          </a:p>
        </p:txBody>
      </p:sp>
      <p:sp>
        <p:nvSpPr>
          <p:cNvPr id="3" name="Pladsholder til indhold 2">
            <a:extLst>
              <a:ext uri="{FF2B5EF4-FFF2-40B4-BE49-F238E27FC236}">
                <a16:creationId xmlns:a16="http://schemas.microsoft.com/office/drawing/2014/main" id="{94FC503F-B32C-49CF-91DE-64543DD04FE2}"/>
              </a:ext>
            </a:extLst>
          </p:cNvPr>
          <p:cNvSpPr>
            <a:spLocks noGrp="1"/>
          </p:cNvSpPr>
          <p:nvPr>
            <p:ph idx="1"/>
          </p:nvPr>
        </p:nvSpPr>
        <p:spPr>
          <a:xfrm>
            <a:off x="8502649" y="3358608"/>
            <a:ext cx="3045883" cy="2831273"/>
          </a:xfrm>
        </p:spPr>
        <p:txBody>
          <a:bodyPr>
            <a:normAutofit/>
          </a:bodyPr>
          <a:lstStyle/>
          <a:p>
            <a:pPr marL="0" indent="0">
              <a:buNone/>
            </a:pPr>
            <a:endParaRPr lang="de-DE" sz="1800" dirty="0">
              <a:solidFill>
                <a:schemeClr val="bg1"/>
              </a:solidFill>
            </a:endParaRPr>
          </a:p>
          <a:p>
            <a:pPr marL="0" indent="0">
              <a:buNone/>
            </a:pPr>
            <a:r>
              <a:rPr lang="de-DE" sz="1800" dirty="0">
                <a:solidFill>
                  <a:schemeClr val="bg1"/>
                </a:solidFill>
              </a:rPr>
              <a:t>Politische Unruhe nach der Auflösung des Kaiserreichs (und nach WW1)</a:t>
            </a:r>
          </a:p>
          <a:p>
            <a:pPr marL="0" indent="0">
              <a:buNone/>
            </a:pPr>
            <a:r>
              <a:rPr lang="de-DE" sz="1800" dirty="0">
                <a:solidFill>
                  <a:schemeClr val="bg1"/>
                </a:solidFill>
                <a:sym typeface="Wingdings" panose="05000000000000000000" pitchFamily="2" charset="2"/>
              </a:rPr>
              <a:t> </a:t>
            </a:r>
            <a:r>
              <a:rPr lang="de-DE" sz="1800" dirty="0">
                <a:solidFill>
                  <a:schemeClr val="bg1"/>
                </a:solidFill>
              </a:rPr>
              <a:t>Blutige Straßenschlachten, Revolutionstage, politischen Attentate, Rechtsterror</a:t>
            </a:r>
          </a:p>
          <a:p>
            <a:pPr marL="0" indent="0">
              <a:buNone/>
            </a:pPr>
            <a:endParaRPr lang="da-DK" sz="1800" dirty="0">
              <a:solidFill>
                <a:schemeClr val="bg1"/>
              </a:solidFill>
            </a:endParaRPr>
          </a:p>
        </p:txBody>
      </p:sp>
    </p:spTree>
    <p:extLst>
      <p:ext uri="{BB962C8B-B14F-4D97-AF65-F5344CB8AC3E}">
        <p14:creationId xmlns:p14="http://schemas.microsoft.com/office/powerpoint/2010/main" val="2667950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48E8-68D0-481B-B061-81E01227915C}"/>
              </a:ext>
            </a:extLst>
          </p:cNvPr>
          <p:cNvSpPr>
            <a:spLocks noGrp="1"/>
          </p:cNvSpPr>
          <p:nvPr>
            <p:ph type="title"/>
          </p:nvPr>
        </p:nvSpPr>
        <p:spPr>
          <a:xfrm>
            <a:off x="640080" y="325369"/>
            <a:ext cx="4368602" cy="1956841"/>
          </a:xfrm>
        </p:spPr>
        <p:txBody>
          <a:bodyPr anchor="b">
            <a:normAutofit/>
          </a:bodyPr>
          <a:lstStyle/>
          <a:p>
            <a:r>
              <a:rPr lang="de-DE" sz="4200" b="1" dirty="0">
                <a:effectLst/>
                <a:latin typeface="Calibri" panose="020F0502020204030204" pitchFamily="34" charset="0"/>
                <a:ea typeface="Calibri" panose="020F0502020204030204" pitchFamily="34" charset="0"/>
                <a:cs typeface="Times New Roman" panose="02020603050405020304" pitchFamily="18" charset="0"/>
              </a:rPr>
              <a:t>1918-33: Die Weimarer Republik</a:t>
            </a:r>
            <a:endParaRPr lang="da-DK" sz="4200" dirty="0"/>
          </a:p>
        </p:txBody>
      </p:sp>
      <p:sp>
        <p:nvSpPr>
          <p:cNvPr id="10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A7163039-51F4-4EF8-883B-9EA1CE53A1FE}"/>
              </a:ext>
            </a:extLst>
          </p:cNvPr>
          <p:cNvSpPr>
            <a:spLocks noGrp="1"/>
          </p:cNvSpPr>
          <p:nvPr>
            <p:ph idx="1"/>
          </p:nvPr>
        </p:nvSpPr>
        <p:spPr>
          <a:xfrm>
            <a:off x="640080" y="2872899"/>
            <a:ext cx="4670097" cy="3320668"/>
          </a:xfrm>
        </p:spPr>
        <p:txBody>
          <a:bodyPr>
            <a:normAutofit/>
          </a:bodyPr>
          <a:lstStyle/>
          <a:p>
            <a:pPr marL="342900" lvl="0" indent="-342900">
              <a:buFont typeface="Calibri" panose="020F0502020204030204" pitchFamily="34" charset="0"/>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Früher: Kaiserreich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Calibri" panose="020F0502020204030204" pitchFamily="34" charset="0"/>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Jetzt: </a:t>
            </a:r>
          </a:p>
          <a:p>
            <a:pPr marL="800100" lvl="1" indent="-342900">
              <a:spcAft>
                <a:spcPts val="800"/>
              </a:spcAft>
              <a:buFont typeface="Calibri" panose="020F0502020204030204" pitchFamily="34" charset="0"/>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Demokratie (die erste deutsche!)</a:t>
            </a:r>
          </a:p>
          <a:p>
            <a:pPr marL="800100" lvl="1" indent="-342900">
              <a:spcAft>
                <a:spcPts val="800"/>
              </a:spcAft>
              <a:buFont typeface="Calibri" panose="020F0502020204030204" pitchFamily="34" charset="0"/>
              <a:buChar char="-"/>
            </a:pPr>
            <a:r>
              <a:rPr lang="de-DE" sz="2000" dirty="0">
                <a:latin typeface="Calibri" panose="020F0502020204030204" pitchFamily="34" charset="0"/>
                <a:ea typeface="Calibri" panose="020F0502020204030204" pitchFamily="34" charset="0"/>
                <a:cs typeface="Times New Roman" panose="02020603050405020304" pitchFamily="18" charset="0"/>
              </a:rPr>
              <a:t>Republik (18 Länder)</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None/>
            </a:pPr>
            <a:endParaRPr lang="da-DK"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sz="2200" dirty="0"/>
          </a:p>
        </p:txBody>
      </p:sp>
      <p:pic>
        <p:nvPicPr>
          <p:cNvPr id="1028" name="Picture 4" descr="Weimarrepublikkenfælles bedstes placering">
            <a:extLst>
              <a:ext uri="{FF2B5EF4-FFF2-40B4-BE49-F238E27FC236}">
                <a16:creationId xmlns:a16="http://schemas.microsoft.com/office/drawing/2014/main" id="{9DFE62C9-C522-C2A2-7621-FBA6B50F1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977"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433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Freeform: Shape 206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762C662-11EE-4DEB-B722-E55FD1F1BD63}"/>
              </a:ext>
            </a:extLst>
          </p:cNvPr>
          <p:cNvSpPr>
            <a:spLocks noGrp="1"/>
          </p:cNvSpPr>
          <p:nvPr>
            <p:ph type="title"/>
          </p:nvPr>
        </p:nvSpPr>
        <p:spPr>
          <a:xfrm>
            <a:off x="838200" y="609600"/>
            <a:ext cx="3739341" cy="1330839"/>
          </a:xfrm>
        </p:spPr>
        <p:txBody>
          <a:bodyPr>
            <a:normAutofit/>
          </a:bodyPr>
          <a:lstStyle/>
          <a:p>
            <a:r>
              <a:rPr lang="de-DE" sz="4100" b="1">
                <a:effectLst/>
                <a:latin typeface="Calibri" panose="020F0502020204030204" pitchFamily="34" charset="0"/>
                <a:ea typeface="Calibri" panose="020F0502020204030204" pitchFamily="34" charset="0"/>
                <a:cs typeface="Times New Roman" panose="02020603050405020304" pitchFamily="18" charset="0"/>
              </a:rPr>
              <a:t>Die goldenen Zwanziger Jahre</a:t>
            </a:r>
            <a:endParaRPr lang="da-DK" sz="4100"/>
          </a:p>
        </p:txBody>
      </p:sp>
      <p:sp>
        <p:nvSpPr>
          <p:cNvPr id="3" name="Pladsholder til indhold 2">
            <a:extLst>
              <a:ext uri="{FF2B5EF4-FFF2-40B4-BE49-F238E27FC236}">
                <a16:creationId xmlns:a16="http://schemas.microsoft.com/office/drawing/2014/main" id="{3EC6CB18-17C6-467B-AC69-DDDBF88EBDEF}"/>
              </a:ext>
            </a:extLst>
          </p:cNvPr>
          <p:cNvSpPr>
            <a:spLocks noGrp="1"/>
          </p:cNvSpPr>
          <p:nvPr>
            <p:ph idx="1"/>
          </p:nvPr>
        </p:nvSpPr>
        <p:spPr>
          <a:xfrm>
            <a:off x="862366" y="2194102"/>
            <a:ext cx="3427001" cy="3908586"/>
          </a:xfrm>
        </p:spPr>
        <p:txBody>
          <a:bodyPr>
            <a:normAutofit/>
          </a:bodyPr>
          <a:lstStyle/>
          <a:p>
            <a:r>
              <a:rPr lang="de-DE" sz="1400"/>
              <a:t>Golden an der Oberfläche: </a:t>
            </a:r>
          </a:p>
          <a:p>
            <a:pPr lvl="1"/>
            <a:r>
              <a:rPr lang="de-DE" sz="1400">
                <a:sym typeface="Wingdings" panose="05000000000000000000" pitchFamily="2" charset="2"/>
              </a:rPr>
              <a:t>Eine Zeit der</a:t>
            </a:r>
            <a:r>
              <a:rPr lang="de-DE" sz="1400"/>
              <a:t> Entwicklung</a:t>
            </a:r>
          </a:p>
          <a:p>
            <a:pPr lvl="1"/>
            <a:r>
              <a:rPr lang="de-DE" sz="1400"/>
              <a:t>Industrialisierung </a:t>
            </a:r>
            <a:r>
              <a:rPr lang="de-DE" sz="1400">
                <a:sym typeface="Wingdings" panose="05000000000000000000" pitchFamily="2" charset="2"/>
              </a:rPr>
              <a:t></a:t>
            </a:r>
            <a:r>
              <a:rPr lang="de-DE" sz="1400"/>
              <a:t> Urbanisierung</a:t>
            </a:r>
          </a:p>
          <a:p>
            <a:pPr lvl="1"/>
            <a:r>
              <a:rPr lang="de-DE" sz="1400"/>
              <a:t>Lichter, Partys, Tempo/Verkehr </a:t>
            </a:r>
          </a:p>
          <a:p>
            <a:r>
              <a:rPr lang="de-DE" sz="1400"/>
              <a:t>Unter der Oberfläche:  </a:t>
            </a:r>
          </a:p>
          <a:p>
            <a:pPr lvl="1"/>
            <a:r>
              <a:rPr lang="de-DE" sz="1400"/>
              <a:t>Prostitution, Armut</a:t>
            </a:r>
          </a:p>
          <a:p>
            <a:pPr lvl="1"/>
            <a:r>
              <a:rPr lang="de-DE" sz="1400"/>
              <a:t>Kriegstrauma</a:t>
            </a:r>
          </a:p>
          <a:p>
            <a:pPr marL="457200" lvl="1" indent="0">
              <a:buNone/>
            </a:pPr>
            <a:endParaRPr lang="de-DE" sz="1400"/>
          </a:p>
          <a:p>
            <a:r>
              <a:rPr lang="de-DE" sz="1400"/>
              <a:t>Das freie Großstadtleben = Ein Versuch die Kriegstraumen wegzutanzen</a:t>
            </a:r>
          </a:p>
          <a:p>
            <a:r>
              <a:rPr lang="de-DE" sz="1400"/>
              <a:t>Kein Paartanz mehr – Freiheit und Individualismus</a:t>
            </a:r>
          </a:p>
          <a:p>
            <a:r>
              <a:rPr lang="de-DE" sz="1400"/>
              <a:t>„Wer sorgen hatte, trank Likör.“ (s. 112)</a:t>
            </a:r>
          </a:p>
          <a:p>
            <a:pPr marL="0" indent="0">
              <a:buNone/>
            </a:pPr>
            <a:endParaRPr lang="de-DE" sz="1400"/>
          </a:p>
          <a:p>
            <a:pPr marL="0" indent="0">
              <a:buNone/>
            </a:pPr>
            <a:endParaRPr lang="de-DE" sz="1400"/>
          </a:p>
          <a:p>
            <a:pPr marL="0" indent="0">
              <a:buNone/>
            </a:pPr>
            <a:endParaRPr lang="da-DK" sz="1400"/>
          </a:p>
        </p:txBody>
      </p:sp>
      <p:pic>
        <p:nvPicPr>
          <p:cNvPr id="2050" name="Picture 2" descr="Zehn Dinge, die du noch nicht über die &quot;Goldenen Zwanziger&quot; weißt | MDR.DE">
            <a:extLst>
              <a:ext uri="{FF2B5EF4-FFF2-40B4-BE49-F238E27FC236}">
                <a16:creationId xmlns:a16="http://schemas.microsoft.com/office/drawing/2014/main" id="{B97FEB97-5E25-9DA8-A893-26829546CA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5457" y="1709737"/>
            <a:ext cx="6155141" cy="346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94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7">
            <a:extLst>
              <a:ext uri="{FF2B5EF4-FFF2-40B4-BE49-F238E27FC236}">
                <a16:creationId xmlns:a16="http://schemas.microsoft.com/office/drawing/2014/main" id="{60C85FED-7E15-4D2D-A975-D86F789CB1A3}"/>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Eine Zeit der </a:t>
            </a:r>
            <a:r>
              <a:rPr lang="en-US" sz="5400" dirty="0" err="1">
                <a:solidFill>
                  <a:srgbClr val="FFFFFF"/>
                </a:solidFill>
              </a:rPr>
              <a:t>Gegensätze</a:t>
            </a:r>
            <a:endParaRPr lang="en-US" sz="5400" dirty="0">
              <a:solidFill>
                <a:srgbClr val="FFFFFF"/>
              </a:solidFill>
            </a:endParaRPr>
          </a:p>
        </p:txBody>
      </p:sp>
      <p:pic>
        <p:nvPicPr>
          <p:cNvPr id="7" name="Billede 6" descr="Et billede, der indeholder udendørs, bygning, person, sidder&#10;&#10;Automatisk genereret beskrivelse">
            <a:extLst>
              <a:ext uri="{FF2B5EF4-FFF2-40B4-BE49-F238E27FC236}">
                <a16:creationId xmlns:a16="http://schemas.microsoft.com/office/drawing/2014/main" id="{FCEF7197-C07F-48C9-A06F-ECD7D23AA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772073"/>
            <a:ext cx="5455917" cy="3068953"/>
          </a:xfrm>
          <a:prstGeom prst="rect">
            <a:avLst/>
          </a:prstGeom>
        </p:spPr>
      </p:pic>
      <p:pic>
        <p:nvPicPr>
          <p:cNvPr id="5" name="Billede 4" descr="Et billede, der indeholder skærmbillede&#10;&#10;Automatisk genereret beskrivelse">
            <a:extLst>
              <a:ext uri="{FF2B5EF4-FFF2-40B4-BE49-F238E27FC236}">
                <a16:creationId xmlns:a16="http://schemas.microsoft.com/office/drawing/2014/main" id="{A369EA25-4518-4919-B7F4-DA7F3780565F}"/>
              </a:ext>
            </a:extLst>
          </p:cNvPr>
          <p:cNvPicPr>
            <a:picLocks noChangeAspect="1"/>
          </p:cNvPicPr>
          <p:nvPr/>
        </p:nvPicPr>
        <p:blipFill rotWithShape="1">
          <a:blip r:embed="rId3"/>
          <a:srcRect l="37260" t="26130" r="37048" b="9219"/>
          <a:stretch/>
        </p:blipFill>
        <p:spPr>
          <a:xfrm>
            <a:off x="7731875" y="307731"/>
            <a:ext cx="2824253" cy="3997637"/>
          </a:xfrm>
          <a:prstGeom prst="rect">
            <a:avLst/>
          </a:prstGeom>
        </p:spPr>
      </p:pic>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36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el 5">
            <a:extLst>
              <a:ext uri="{FF2B5EF4-FFF2-40B4-BE49-F238E27FC236}">
                <a16:creationId xmlns:a16="http://schemas.microsoft.com/office/drawing/2014/main" id="{0562F25E-2498-439F-BBE8-D7FD9CA19D0E}"/>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sz="3700" kern="1200">
                <a:solidFill>
                  <a:schemeClr val="tx1"/>
                </a:solidFill>
                <a:latin typeface="+mj-lt"/>
                <a:ea typeface="+mj-ea"/>
                <a:cs typeface="+mj-cs"/>
              </a:rPr>
              <a:t>Tanzen und feiern - eine Flucht?</a:t>
            </a:r>
          </a:p>
        </p:txBody>
      </p:sp>
      <p:pic>
        <p:nvPicPr>
          <p:cNvPr id="5" name="Pladsholder til indhold 4">
            <a:extLst>
              <a:ext uri="{FF2B5EF4-FFF2-40B4-BE49-F238E27FC236}">
                <a16:creationId xmlns:a16="http://schemas.microsoft.com/office/drawing/2014/main" id="{DB44BA07-7A37-4FE3-9097-8A2AFBCEF51D}"/>
              </a:ext>
            </a:extLst>
          </p:cNvPr>
          <p:cNvPicPr>
            <a:picLocks noGrp="1" noChangeAspect="1"/>
          </p:cNvPicPr>
          <p:nvPr>
            <p:ph idx="4294967295"/>
          </p:nvPr>
        </p:nvPicPr>
        <p:blipFill rotWithShape="1">
          <a:blip r:embed="rId2"/>
          <a:srcRect l="34449" t="17734" r="38263" b="46050"/>
          <a:stretch/>
        </p:blipFill>
        <p:spPr>
          <a:xfrm>
            <a:off x="5445457" y="1143349"/>
            <a:ext cx="6155141" cy="4595042"/>
          </a:xfrm>
          <a:prstGeom prst="rect">
            <a:avLst/>
          </a:prstGeom>
        </p:spPr>
      </p:pic>
      <p:sp>
        <p:nvSpPr>
          <p:cNvPr id="3" name="Tekstfelt 2">
            <a:extLst>
              <a:ext uri="{FF2B5EF4-FFF2-40B4-BE49-F238E27FC236}">
                <a16:creationId xmlns:a16="http://schemas.microsoft.com/office/drawing/2014/main" id="{546D465C-C275-D0A5-AF6A-1A2ACE015AA2}"/>
              </a:ext>
            </a:extLst>
          </p:cNvPr>
          <p:cNvSpPr txBox="1"/>
          <p:nvPr/>
        </p:nvSpPr>
        <p:spPr>
          <a:xfrm>
            <a:off x="469901" y="2451100"/>
            <a:ext cx="4107640" cy="1077218"/>
          </a:xfrm>
          <a:prstGeom prst="rect">
            <a:avLst/>
          </a:prstGeom>
          <a:noFill/>
        </p:spPr>
        <p:txBody>
          <a:bodyPr wrap="square" rtlCol="0">
            <a:spAutoFit/>
          </a:bodyPr>
          <a:lstStyle/>
          <a:p>
            <a:r>
              <a:rPr lang="da-DK" sz="3200" dirty="0">
                <a:latin typeface="Alasassy Caps" panose="020F0502020204030204" pitchFamily="2" charset="0"/>
              </a:rPr>
              <a:t>”</a:t>
            </a:r>
            <a:r>
              <a:rPr lang="da-DK" sz="3200" dirty="0" err="1">
                <a:latin typeface="Alasassy Caps" panose="020F0502020204030204" pitchFamily="2" charset="0"/>
              </a:rPr>
              <a:t>Wer</a:t>
            </a:r>
            <a:r>
              <a:rPr lang="da-DK" sz="3200" dirty="0">
                <a:latin typeface="Alasassy Caps" panose="020F0502020204030204" pitchFamily="2" charset="0"/>
              </a:rPr>
              <a:t> sorgen hatte, </a:t>
            </a:r>
            <a:r>
              <a:rPr lang="da-DK" sz="3200" dirty="0" err="1">
                <a:latin typeface="Alasassy Caps" panose="020F0502020204030204" pitchFamily="2" charset="0"/>
              </a:rPr>
              <a:t>trank</a:t>
            </a:r>
            <a:r>
              <a:rPr lang="da-DK" sz="3200" dirty="0">
                <a:latin typeface="Alasassy Caps" panose="020F0502020204030204" pitchFamily="2" charset="0"/>
              </a:rPr>
              <a:t> </a:t>
            </a:r>
            <a:r>
              <a:rPr lang="da-DK" sz="3200" dirty="0" err="1">
                <a:latin typeface="Alasassy Caps" panose="020F0502020204030204" pitchFamily="2" charset="0"/>
              </a:rPr>
              <a:t>Likör</a:t>
            </a:r>
            <a:r>
              <a:rPr lang="da-DK" sz="3200" dirty="0">
                <a:latin typeface="Alasassy Caps" panose="020F0502020204030204" pitchFamily="2" charset="0"/>
              </a:rPr>
              <a:t>” </a:t>
            </a:r>
          </a:p>
        </p:txBody>
      </p:sp>
      <p:sp>
        <p:nvSpPr>
          <p:cNvPr id="4" name="Tekstfelt 3">
            <a:extLst>
              <a:ext uri="{FF2B5EF4-FFF2-40B4-BE49-F238E27FC236}">
                <a16:creationId xmlns:a16="http://schemas.microsoft.com/office/drawing/2014/main" id="{65B73FE8-2C1C-BEE9-DB64-B81F19939B2E}"/>
              </a:ext>
            </a:extLst>
          </p:cNvPr>
          <p:cNvSpPr txBox="1"/>
          <p:nvPr/>
        </p:nvSpPr>
        <p:spPr>
          <a:xfrm>
            <a:off x="241301" y="4546600"/>
            <a:ext cx="4336240" cy="1938992"/>
          </a:xfrm>
          <a:prstGeom prst="rect">
            <a:avLst/>
          </a:prstGeom>
          <a:noFill/>
        </p:spPr>
        <p:txBody>
          <a:bodyPr wrap="square" rtlCol="0">
            <a:spAutoFit/>
          </a:bodyPr>
          <a:lstStyle/>
          <a:p>
            <a:r>
              <a:rPr lang="da-DK" sz="2400" dirty="0" err="1">
                <a:solidFill>
                  <a:srgbClr val="7030A0"/>
                </a:solidFill>
                <a:latin typeface="Alasassy Caps" pitchFamily="2" charset="0"/>
              </a:rPr>
              <a:t>Auf</a:t>
            </a:r>
            <a:r>
              <a:rPr lang="da-DK" sz="2400" dirty="0">
                <a:solidFill>
                  <a:srgbClr val="7030A0"/>
                </a:solidFill>
                <a:latin typeface="Alasassy Caps" pitchFamily="2" charset="0"/>
              </a:rPr>
              <a:t> der </a:t>
            </a:r>
            <a:r>
              <a:rPr lang="da-DK" sz="2400" dirty="0" err="1">
                <a:solidFill>
                  <a:srgbClr val="7030A0"/>
                </a:solidFill>
                <a:latin typeface="Alasassy Caps" pitchFamily="2" charset="0"/>
              </a:rPr>
              <a:t>oberflache</a:t>
            </a:r>
            <a:r>
              <a:rPr lang="da-DK" sz="2400" dirty="0">
                <a:solidFill>
                  <a:srgbClr val="7030A0"/>
                </a:solidFill>
                <a:latin typeface="Alasassy Caps" pitchFamily="2" charset="0"/>
              </a:rPr>
              <a:t>: </a:t>
            </a:r>
            <a:r>
              <a:rPr lang="da-DK" sz="2400" dirty="0" err="1">
                <a:solidFill>
                  <a:srgbClr val="7030A0"/>
                </a:solidFill>
                <a:latin typeface="Alasassy Caps" pitchFamily="2" charset="0"/>
              </a:rPr>
              <a:t>Licher</a:t>
            </a:r>
            <a:r>
              <a:rPr lang="da-DK" sz="2400" dirty="0">
                <a:solidFill>
                  <a:srgbClr val="7030A0"/>
                </a:solidFill>
                <a:latin typeface="Alasassy Caps" pitchFamily="2" charset="0"/>
              </a:rPr>
              <a:t>, Partys, Tempo – </a:t>
            </a:r>
            <a:r>
              <a:rPr lang="da-DK" sz="2400" dirty="0" err="1">
                <a:solidFill>
                  <a:srgbClr val="7030A0"/>
                </a:solidFill>
                <a:latin typeface="Alasassy Caps" pitchFamily="2" charset="0"/>
              </a:rPr>
              <a:t>Entwiclung</a:t>
            </a:r>
            <a:r>
              <a:rPr lang="da-DK" sz="2400" dirty="0">
                <a:solidFill>
                  <a:srgbClr val="7030A0"/>
                </a:solidFill>
                <a:latin typeface="Alasassy Caps" pitchFamily="2" charset="0"/>
              </a:rPr>
              <a:t> </a:t>
            </a:r>
          </a:p>
          <a:p>
            <a:endParaRPr lang="da-DK" sz="2400" dirty="0">
              <a:solidFill>
                <a:srgbClr val="7030A0"/>
              </a:solidFill>
              <a:latin typeface="Alasassy Caps" pitchFamily="2" charset="0"/>
            </a:endParaRPr>
          </a:p>
          <a:p>
            <a:r>
              <a:rPr lang="da-DK" sz="2400" dirty="0">
                <a:solidFill>
                  <a:srgbClr val="7030A0"/>
                </a:solidFill>
                <a:latin typeface="Alasassy Caps" pitchFamily="2" charset="0"/>
              </a:rPr>
              <a:t>Unter der </a:t>
            </a:r>
            <a:r>
              <a:rPr lang="da-DK" sz="2400" dirty="0" err="1">
                <a:solidFill>
                  <a:srgbClr val="7030A0"/>
                </a:solidFill>
                <a:latin typeface="Alasassy Caps" pitchFamily="2" charset="0"/>
              </a:rPr>
              <a:t>Oberflache</a:t>
            </a:r>
            <a:r>
              <a:rPr lang="da-DK" sz="2400" dirty="0">
                <a:solidFill>
                  <a:srgbClr val="7030A0"/>
                </a:solidFill>
                <a:latin typeface="Alasassy Caps" pitchFamily="2" charset="0"/>
              </a:rPr>
              <a:t>: </a:t>
            </a:r>
            <a:r>
              <a:rPr lang="da-DK" sz="2400" dirty="0" err="1">
                <a:solidFill>
                  <a:srgbClr val="7030A0"/>
                </a:solidFill>
                <a:latin typeface="Alasassy Caps" pitchFamily="2" charset="0"/>
              </a:rPr>
              <a:t>Urbanisierung</a:t>
            </a:r>
            <a:r>
              <a:rPr lang="da-DK" sz="2400" dirty="0">
                <a:solidFill>
                  <a:srgbClr val="7030A0"/>
                </a:solidFill>
                <a:latin typeface="Alasassy Caps" pitchFamily="2" charset="0"/>
              </a:rPr>
              <a:t>, </a:t>
            </a:r>
            <a:r>
              <a:rPr lang="da-DK" sz="2400" dirty="0" err="1">
                <a:solidFill>
                  <a:srgbClr val="7030A0"/>
                </a:solidFill>
                <a:latin typeface="Alasassy Caps" pitchFamily="2" charset="0"/>
              </a:rPr>
              <a:t>Armut</a:t>
            </a:r>
            <a:r>
              <a:rPr lang="da-DK" sz="2400" dirty="0">
                <a:solidFill>
                  <a:srgbClr val="7030A0"/>
                </a:solidFill>
                <a:latin typeface="Alasassy Caps" pitchFamily="2" charset="0"/>
              </a:rPr>
              <a:t>, Trauma, Prostitution</a:t>
            </a:r>
          </a:p>
        </p:txBody>
      </p:sp>
    </p:spTree>
    <p:extLst>
      <p:ext uri="{BB962C8B-B14F-4D97-AF65-F5344CB8AC3E}">
        <p14:creationId xmlns:p14="http://schemas.microsoft.com/office/powerpoint/2010/main" val="40974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F2B31B1F-A689-4897-8FEE-2AF3DAFA346B}"/>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700" kern="1200">
                <a:solidFill>
                  <a:srgbClr val="FFFFFF"/>
                </a:solidFill>
                <a:latin typeface="+mj-lt"/>
                <a:ea typeface="+mj-ea"/>
                <a:cs typeface="+mj-cs"/>
              </a:rPr>
              <a:t>Expressionismus</a:t>
            </a:r>
            <a:br>
              <a:rPr lang="en-US" sz="3700" kern="1200">
                <a:solidFill>
                  <a:srgbClr val="FFFFFF"/>
                </a:solidFill>
                <a:latin typeface="+mj-lt"/>
                <a:ea typeface="+mj-ea"/>
                <a:cs typeface="+mj-cs"/>
              </a:rPr>
            </a:br>
            <a:endParaRPr lang="en-US" sz="3700" kern="1200">
              <a:solidFill>
                <a:srgbClr val="FFFFFF"/>
              </a:solidFill>
              <a:latin typeface="+mj-lt"/>
              <a:ea typeface="+mj-ea"/>
              <a:cs typeface="+mj-cs"/>
            </a:endParaRPr>
          </a:p>
        </p:txBody>
      </p:sp>
      <p:pic>
        <p:nvPicPr>
          <p:cNvPr id="3" name="Billede 2">
            <a:extLst>
              <a:ext uri="{FF2B5EF4-FFF2-40B4-BE49-F238E27FC236}">
                <a16:creationId xmlns:a16="http://schemas.microsoft.com/office/drawing/2014/main" id="{3FF7C249-6A32-416C-8423-FB328A081134}"/>
              </a:ext>
            </a:extLst>
          </p:cNvPr>
          <p:cNvPicPr>
            <a:picLocks noChangeAspect="1"/>
          </p:cNvPicPr>
          <p:nvPr/>
        </p:nvPicPr>
        <p:blipFill rotWithShape="1">
          <a:blip r:embed="rId2"/>
          <a:srcRect l="33351" t="16313" r="37127" b="12482"/>
          <a:stretch/>
        </p:blipFill>
        <p:spPr>
          <a:xfrm>
            <a:off x="6263295" y="492573"/>
            <a:ext cx="4334598" cy="5880796"/>
          </a:xfrm>
          <a:prstGeom prst="rect">
            <a:avLst/>
          </a:prstGeom>
        </p:spPr>
      </p:pic>
    </p:spTree>
    <p:extLst>
      <p:ext uri="{BB962C8B-B14F-4D97-AF65-F5344CB8AC3E}">
        <p14:creationId xmlns:p14="http://schemas.microsoft.com/office/powerpoint/2010/main" val="184874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7A954-529C-40DD-8989-1824EC19DECA}"/>
              </a:ext>
            </a:extLst>
          </p:cNvPr>
          <p:cNvSpPr>
            <a:spLocks noGrp="1"/>
          </p:cNvSpPr>
          <p:nvPr>
            <p:ph type="title"/>
          </p:nvPr>
        </p:nvSpPr>
        <p:spPr>
          <a:xfrm>
            <a:off x="8045751" y="629266"/>
            <a:ext cx="3667039" cy="1676603"/>
          </a:xfrm>
        </p:spPr>
        <p:txBody>
          <a:bodyPr>
            <a:normAutofit/>
          </a:bodyPr>
          <a:lstStyle/>
          <a:p>
            <a:r>
              <a:rPr lang="da-DK" sz="4000"/>
              <a:t>Von Demokratie zur Diktatur</a:t>
            </a:r>
          </a:p>
        </p:txBody>
      </p:sp>
      <p:sp>
        <p:nvSpPr>
          <p:cNvPr id="10" name="Rectangle 9">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lede 4" descr="Et billede, der indeholder skærmbillede&#10;&#10;Automatisk genereret beskrivelse">
            <a:extLst>
              <a:ext uri="{FF2B5EF4-FFF2-40B4-BE49-F238E27FC236}">
                <a16:creationId xmlns:a16="http://schemas.microsoft.com/office/drawing/2014/main" id="{2002843C-D3DF-4684-8408-EE9A011D3E33}"/>
              </a:ext>
            </a:extLst>
          </p:cNvPr>
          <p:cNvPicPr>
            <a:picLocks noChangeAspect="1"/>
          </p:cNvPicPr>
          <p:nvPr/>
        </p:nvPicPr>
        <p:blipFill rotWithShape="1">
          <a:blip r:embed="rId2"/>
          <a:srcRect l="27846" t="18298" r="31383" b="8510"/>
          <a:stretch/>
        </p:blipFill>
        <p:spPr>
          <a:xfrm>
            <a:off x="1177602" y="804665"/>
            <a:ext cx="5197739" cy="5248670"/>
          </a:xfrm>
          <a:prstGeom prst="rect">
            <a:avLst/>
          </a:prstGeom>
          <a:effectLst/>
        </p:spPr>
      </p:pic>
      <p:sp>
        <p:nvSpPr>
          <p:cNvPr id="3" name="Pladsholder til indhold 2">
            <a:extLst>
              <a:ext uri="{FF2B5EF4-FFF2-40B4-BE49-F238E27FC236}">
                <a16:creationId xmlns:a16="http://schemas.microsoft.com/office/drawing/2014/main" id="{95CDB95D-A4CC-4A0C-BC3D-AF7BDB2A56C4}"/>
              </a:ext>
            </a:extLst>
          </p:cNvPr>
          <p:cNvSpPr>
            <a:spLocks noGrp="1"/>
          </p:cNvSpPr>
          <p:nvPr>
            <p:ph idx="1"/>
          </p:nvPr>
        </p:nvSpPr>
        <p:spPr>
          <a:xfrm>
            <a:off x="8045753" y="2438401"/>
            <a:ext cx="3667036" cy="3779520"/>
          </a:xfrm>
        </p:spPr>
        <p:txBody>
          <a:bodyPr>
            <a:noAutofit/>
          </a:bodyPr>
          <a:lstStyle/>
          <a:p>
            <a:pPr marL="0" indent="0">
              <a:buNone/>
            </a:pPr>
            <a:r>
              <a:rPr lang="de-DE" sz="1800" dirty="0"/>
              <a:t>1929: Börsenabsturz </a:t>
            </a:r>
            <a:r>
              <a:rPr lang="de-DE" sz="1800" dirty="0">
                <a:sym typeface="Wingdings" panose="05000000000000000000" pitchFamily="2" charset="2"/>
              </a:rPr>
              <a:t> </a:t>
            </a:r>
            <a:r>
              <a:rPr lang="de-DE" sz="1800" dirty="0"/>
              <a:t>Wirtschafts-krise =</a:t>
            </a:r>
            <a:r>
              <a:rPr lang="de-DE" sz="1800" dirty="0">
                <a:sym typeface="Wingdings" panose="05000000000000000000" pitchFamily="2" charset="2"/>
              </a:rPr>
              <a:t> </a:t>
            </a:r>
            <a:r>
              <a:rPr lang="de-DE" sz="1800" dirty="0"/>
              <a:t>Inflation, Arbeitslosigkeit</a:t>
            </a:r>
          </a:p>
          <a:p>
            <a:pPr marL="0" indent="0">
              <a:buNone/>
            </a:pPr>
            <a:endParaRPr lang="de-DE" sz="1800" dirty="0"/>
          </a:p>
          <a:p>
            <a:pPr marL="0" indent="0">
              <a:buNone/>
            </a:pPr>
            <a:r>
              <a:rPr lang="de-DE" sz="1800" dirty="0"/>
              <a:t>1933: Hitler kommt an der Macht </a:t>
            </a:r>
            <a:r>
              <a:rPr lang="de-DE" sz="1800" dirty="0">
                <a:sym typeface="Wingdings" panose="05000000000000000000" pitchFamily="2" charset="2"/>
              </a:rPr>
              <a:t> </a:t>
            </a:r>
            <a:r>
              <a:rPr lang="de-DE" sz="1800" dirty="0"/>
              <a:t>Ende der Republik</a:t>
            </a:r>
          </a:p>
          <a:p>
            <a:pPr marL="0" indent="0">
              <a:buNone/>
            </a:pPr>
            <a:endParaRPr lang="de-DE" sz="1800" dirty="0"/>
          </a:p>
          <a:p>
            <a:pPr marL="0" indent="0">
              <a:buNone/>
            </a:pPr>
            <a:r>
              <a:rPr lang="de-DE" sz="1800" dirty="0"/>
              <a:t>Hitler:</a:t>
            </a:r>
          </a:p>
          <a:p>
            <a:r>
              <a:rPr lang="de-DE" sz="1800" dirty="0"/>
              <a:t>Mehr Arbeit </a:t>
            </a:r>
          </a:p>
          <a:p>
            <a:r>
              <a:rPr lang="de-DE" sz="1800" dirty="0"/>
              <a:t>Ein Sündenbock – vor allem die Juden</a:t>
            </a:r>
          </a:p>
          <a:p>
            <a:r>
              <a:rPr lang="de-DE" sz="1800" dirty="0"/>
              <a:t>Entartete Kunst, „</a:t>
            </a:r>
            <a:r>
              <a:rPr lang="de-DE" sz="1800" dirty="0" err="1"/>
              <a:t>degeneret</a:t>
            </a:r>
            <a:r>
              <a:rPr lang="de-DE" sz="1800" dirty="0"/>
              <a:t> </a:t>
            </a:r>
            <a:r>
              <a:rPr lang="de-DE" sz="1800" dirty="0" err="1"/>
              <a:t>kunst</a:t>
            </a:r>
            <a:r>
              <a:rPr lang="de-DE" sz="1800" dirty="0"/>
              <a:t>“ (Bücherverbrennung, Überwachung des Kulturlebens)</a:t>
            </a:r>
          </a:p>
        </p:txBody>
      </p:sp>
    </p:spTree>
    <p:extLst>
      <p:ext uri="{BB962C8B-B14F-4D97-AF65-F5344CB8AC3E}">
        <p14:creationId xmlns:p14="http://schemas.microsoft.com/office/powerpoint/2010/main" val="80509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E4E7426-D7E4-4A1C-8AE7-8E7D76C1A670}"/>
              </a:ext>
            </a:extLst>
          </p:cNvPr>
          <p:cNvSpPr>
            <a:spLocks noGrp="1"/>
          </p:cNvSpPr>
          <p:nvPr>
            <p:ph type="title"/>
          </p:nvPr>
        </p:nvSpPr>
        <p:spPr>
          <a:xfrm>
            <a:off x="838200" y="1412488"/>
            <a:ext cx="2899189" cy="4363844"/>
          </a:xfrm>
        </p:spPr>
        <p:txBody>
          <a:bodyPr anchor="t">
            <a:normAutofit/>
          </a:bodyPr>
          <a:lstStyle/>
          <a:p>
            <a:r>
              <a:rPr lang="da-DK" sz="4000">
                <a:solidFill>
                  <a:srgbClr val="FFFFFF"/>
                </a:solidFill>
              </a:rPr>
              <a:t>Tysk i 3. g</a:t>
            </a:r>
          </a:p>
        </p:txBody>
      </p:sp>
      <p:sp>
        <p:nvSpPr>
          <p:cNvPr id="3" name="Pladsholder til indhold 2">
            <a:extLst>
              <a:ext uri="{FF2B5EF4-FFF2-40B4-BE49-F238E27FC236}">
                <a16:creationId xmlns:a16="http://schemas.microsoft.com/office/drawing/2014/main" id="{0C1B2562-7945-E4A6-00DB-23C3F05FD4DA}"/>
              </a:ext>
            </a:extLst>
          </p:cNvPr>
          <p:cNvSpPr>
            <a:spLocks noGrp="1"/>
          </p:cNvSpPr>
          <p:nvPr>
            <p:ph sz="half" idx="1"/>
          </p:nvPr>
        </p:nvSpPr>
        <p:spPr>
          <a:xfrm>
            <a:off x="4380855" y="1412489"/>
            <a:ext cx="3427283" cy="4363844"/>
          </a:xfrm>
        </p:spPr>
        <p:txBody>
          <a:bodyPr>
            <a:normAutofit/>
          </a:bodyPr>
          <a:lstStyle/>
          <a:p>
            <a:pPr marL="0" indent="0">
              <a:buNone/>
            </a:pPr>
            <a:r>
              <a:rPr lang="da-DK" sz="2000" dirty="0"/>
              <a:t>Emner </a:t>
            </a:r>
          </a:p>
          <a:p>
            <a:endParaRPr lang="da-DK" sz="2000" dirty="0"/>
          </a:p>
          <a:p>
            <a:r>
              <a:rPr lang="da-DK" sz="2000" dirty="0"/>
              <a:t>Die Goldenden </a:t>
            </a:r>
            <a:r>
              <a:rPr lang="da-DK" sz="2000" dirty="0" err="1"/>
              <a:t>Zwanziger</a:t>
            </a:r>
            <a:r>
              <a:rPr lang="da-DK" sz="2000" dirty="0"/>
              <a:t> </a:t>
            </a:r>
          </a:p>
          <a:p>
            <a:r>
              <a:rPr lang="da-DK" sz="2000" dirty="0" err="1"/>
              <a:t>Körperkult</a:t>
            </a:r>
            <a:endParaRPr lang="da-DK" sz="2000" dirty="0"/>
          </a:p>
          <a:p>
            <a:r>
              <a:rPr lang="da-DK" sz="2000" dirty="0"/>
              <a:t>?? </a:t>
            </a:r>
          </a:p>
        </p:txBody>
      </p:sp>
      <p:cxnSp>
        <p:nvCxnSpPr>
          <p:cNvPr id="19"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Pladsholder til indhold 3">
            <a:extLst>
              <a:ext uri="{FF2B5EF4-FFF2-40B4-BE49-F238E27FC236}">
                <a16:creationId xmlns:a16="http://schemas.microsoft.com/office/drawing/2014/main" id="{85F33BF9-0B6B-A129-DAC9-C6DF25841229}"/>
              </a:ext>
            </a:extLst>
          </p:cNvPr>
          <p:cNvSpPr>
            <a:spLocks noGrp="1"/>
          </p:cNvSpPr>
          <p:nvPr>
            <p:ph sz="half" idx="2"/>
          </p:nvPr>
        </p:nvSpPr>
        <p:spPr>
          <a:xfrm>
            <a:off x="8451604" y="1412489"/>
            <a:ext cx="3197701" cy="4363844"/>
          </a:xfrm>
        </p:spPr>
        <p:txBody>
          <a:bodyPr>
            <a:normAutofit/>
          </a:bodyPr>
          <a:lstStyle/>
          <a:p>
            <a:pPr marL="0" indent="0">
              <a:buNone/>
            </a:pPr>
            <a:r>
              <a:rPr lang="da-DK" sz="1600"/>
              <a:t>Grammatik</a:t>
            </a:r>
          </a:p>
          <a:p>
            <a:pPr marL="0" indent="0">
              <a:buNone/>
            </a:pPr>
            <a:endParaRPr lang="da-DK" sz="1600"/>
          </a:p>
          <a:p>
            <a:pPr marL="0" indent="0">
              <a:buNone/>
            </a:pPr>
            <a:r>
              <a:rPr lang="da-DK" sz="1600"/>
              <a:t>- Adjektivernes bøjning og komparation</a:t>
            </a:r>
            <a:br>
              <a:rPr lang="da-DK" sz="1600"/>
            </a:br>
            <a:r>
              <a:rPr lang="da-DK" sz="1600"/>
              <a:t>- Konjunktiv II </a:t>
            </a:r>
            <a:br>
              <a:rPr lang="da-DK" sz="1600"/>
            </a:br>
            <a:r>
              <a:rPr lang="da-DK" sz="1600"/>
              <a:t>- Sammensatte verber (repetition fra 2.g)</a:t>
            </a:r>
          </a:p>
          <a:p>
            <a:pPr marL="0" indent="0">
              <a:buNone/>
            </a:pPr>
            <a:r>
              <a:rPr lang="da-DK" sz="1600"/>
              <a:t>- Dativverber (Repetition)</a:t>
            </a:r>
          </a:p>
          <a:p>
            <a:pPr marL="0" indent="0">
              <a:buNone/>
            </a:pPr>
            <a:r>
              <a:rPr lang="da-DK" sz="1600"/>
              <a:t>- Substantivering </a:t>
            </a:r>
          </a:p>
          <a:p>
            <a:pPr marL="0" indent="0">
              <a:buNone/>
            </a:pPr>
            <a:r>
              <a:rPr lang="da-DK" sz="1600"/>
              <a:t>-Ns-verber </a:t>
            </a:r>
          </a:p>
          <a:p>
            <a:pPr marL="0" indent="0">
              <a:buNone/>
            </a:pPr>
            <a:r>
              <a:rPr lang="da-DK" sz="1600"/>
              <a:t>- Tidsangivelser </a:t>
            </a:r>
          </a:p>
          <a:p>
            <a:pPr marL="0" indent="0">
              <a:buNone/>
            </a:pPr>
            <a:r>
              <a:rPr lang="da-DK" sz="1600"/>
              <a:t>- passiv</a:t>
            </a:r>
            <a:br>
              <a:rPr lang="da-DK" sz="1600"/>
            </a:br>
            <a:r>
              <a:rPr lang="da-DK" sz="1600"/>
              <a:t>- præpositioner med genitiv </a:t>
            </a:r>
            <a:br>
              <a:rPr lang="da-DK" sz="1600"/>
            </a:br>
            <a:br>
              <a:rPr lang="da-DK" sz="1600"/>
            </a:br>
            <a:r>
              <a:rPr lang="da-DK" sz="1600"/>
              <a:t>- indirekte tale</a:t>
            </a:r>
          </a:p>
        </p:txBody>
      </p:sp>
    </p:spTree>
    <p:extLst>
      <p:ext uri="{BB962C8B-B14F-4D97-AF65-F5344CB8AC3E}">
        <p14:creationId xmlns:p14="http://schemas.microsoft.com/office/powerpoint/2010/main" val="205696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el 9">
            <a:extLst>
              <a:ext uri="{FF2B5EF4-FFF2-40B4-BE49-F238E27FC236}">
                <a16:creationId xmlns:a16="http://schemas.microsoft.com/office/drawing/2014/main" id="{5D22926D-6AD0-42D0-A55A-CFE620A09F25}"/>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Der </a:t>
            </a:r>
            <a:r>
              <a:rPr lang="en-US" sz="4800" kern="1200" dirty="0" err="1">
                <a:solidFill>
                  <a:srgbClr val="FFFFFF"/>
                </a:solidFill>
                <a:latin typeface="+mj-lt"/>
                <a:ea typeface="+mj-ea"/>
                <a:cs typeface="+mj-cs"/>
              </a:rPr>
              <a:t>Hitlerstaat</a:t>
            </a:r>
            <a:r>
              <a:rPr lang="en-US" sz="4800" kern="1200" dirty="0">
                <a:solidFill>
                  <a:srgbClr val="FFFFFF"/>
                </a:solidFill>
                <a:latin typeface="+mj-lt"/>
                <a:ea typeface="+mj-ea"/>
                <a:cs typeface="+mj-cs"/>
              </a:rPr>
              <a:t> in der Kunst</a:t>
            </a:r>
          </a:p>
        </p:txBody>
      </p:sp>
      <p:pic>
        <p:nvPicPr>
          <p:cNvPr id="9" name="Billede 8">
            <a:extLst>
              <a:ext uri="{FF2B5EF4-FFF2-40B4-BE49-F238E27FC236}">
                <a16:creationId xmlns:a16="http://schemas.microsoft.com/office/drawing/2014/main" id="{6806B653-F05E-4471-A266-1D919B9BA548}"/>
              </a:ext>
            </a:extLst>
          </p:cNvPr>
          <p:cNvPicPr>
            <a:picLocks noChangeAspect="1"/>
          </p:cNvPicPr>
          <p:nvPr/>
        </p:nvPicPr>
        <p:blipFill rotWithShape="1">
          <a:blip r:embed="rId2"/>
          <a:srcRect l="23777" t="19149" r="28510" b="5324"/>
          <a:stretch/>
        </p:blipFill>
        <p:spPr>
          <a:xfrm>
            <a:off x="5153822" y="515313"/>
            <a:ext cx="6553545" cy="5835315"/>
          </a:xfrm>
          <a:prstGeom prst="rect">
            <a:avLst/>
          </a:prstGeom>
        </p:spPr>
      </p:pic>
    </p:spTree>
    <p:extLst>
      <p:ext uri="{BB962C8B-B14F-4D97-AF65-F5344CB8AC3E}">
        <p14:creationId xmlns:p14="http://schemas.microsoft.com/office/powerpoint/2010/main" val="68564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2225410-0B7A-40B4-B937-9E032D3CDC5E}"/>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a:t>Die Straße </a:t>
            </a:r>
            <a:br>
              <a:rPr lang="en-US" sz="5200"/>
            </a:br>
            <a:r>
              <a:rPr lang="en-US" sz="5200"/>
              <a:t>(1923, Karl Grune)</a:t>
            </a:r>
          </a:p>
        </p:txBody>
      </p:sp>
      <p:pic>
        <p:nvPicPr>
          <p:cNvPr id="5" name="Pladsholder til indhold 4" descr="Et billede, der indeholder skilt, forskellig, række, foret&#10;&#10;Automatisk genereret beskrivelse">
            <a:extLst>
              <a:ext uri="{FF2B5EF4-FFF2-40B4-BE49-F238E27FC236}">
                <a16:creationId xmlns:a16="http://schemas.microsoft.com/office/drawing/2014/main" id="{FF61B0FD-FA71-473C-B934-97E8404FEE8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76"/>
          <a:stretch/>
        </p:blipFill>
        <p:spPr>
          <a:xfrm>
            <a:off x="20" y="10"/>
            <a:ext cx="4992985" cy="6857990"/>
          </a:xfrm>
          <a:prstGeom prst="rect">
            <a:avLst/>
          </a:prstGeom>
        </p:spPr>
      </p:pic>
    </p:spTree>
    <p:extLst>
      <p:ext uri="{BB962C8B-B14F-4D97-AF65-F5344CB8AC3E}">
        <p14:creationId xmlns:p14="http://schemas.microsoft.com/office/powerpoint/2010/main" val="264848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FC82A-FBCD-40EA-B353-54F19F41872B}"/>
              </a:ext>
            </a:extLst>
          </p:cNvPr>
          <p:cNvSpPr>
            <a:spLocks noGrp="1"/>
          </p:cNvSpPr>
          <p:nvPr>
            <p:ph type="title"/>
          </p:nvPr>
        </p:nvSpPr>
        <p:spPr/>
        <p:txBody>
          <a:bodyPr/>
          <a:lstStyle/>
          <a:p>
            <a:r>
              <a:rPr lang="da-DK" dirty="0" err="1"/>
              <a:t>Aufgaben</a:t>
            </a:r>
            <a:endParaRPr lang="da-DK" dirty="0"/>
          </a:p>
        </p:txBody>
      </p:sp>
      <p:sp>
        <p:nvSpPr>
          <p:cNvPr id="3" name="Pladsholder til indhold 2">
            <a:extLst>
              <a:ext uri="{FF2B5EF4-FFF2-40B4-BE49-F238E27FC236}">
                <a16:creationId xmlns:a16="http://schemas.microsoft.com/office/drawing/2014/main" id="{CCFE4CFE-23BE-4412-99E0-10AA1CB27E53}"/>
              </a:ext>
            </a:extLst>
          </p:cNvPr>
          <p:cNvSpPr>
            <a:spLocks noGrp="1"/>
          </p:cNvSpPr>
          <p:nvPr>
            <p:ph idx="1"/>
          </p:nvPr>
        </p:nvSpPr>
        <p:spPr/>
        <p:txBody>
          <a:bodyPr>
            <a:normAutofit lnSpcReduction="10000"/>
          </a:bodyPr>
          <a:lstStyle/>
          <a:p>
            <a:pPr marL="0" indent="0">
              <a:buNone/>
            </a:pPr>
            <a:r>
              <a:rPr lang="da-DK" dirty="0" err="1"/>
              <a:t>Gruppenarbeit</a:t>
            </a:r>
            <a:r>
              <a:rPr lang="da-DK" dirty="0"/>
              <a:t>:</a:t>
            </a:r>
          </a:p>
          <a:p>
            <a:pPr marL="514350" indent="-514350">
              <a:buFont typeface="+mj-lt"/>
              <a:buAutoNum type="arabicPeriod"/>
            </a:pPr>
            <a:r>
              <a:rPr lang="da-DK" dirty="0" err="1"/>
              <a:t>Über</a:t>
            </a:r>
            <a:r>
              <a:rPr lang="da-DK" dirty="0"/>
              <a:t> den Film und das Genre </a:t>
            </a:r>
            <a:r>
              <a:rPr lang="da-DK" dirty="0" err="1"/>
              <a:t>lesen</a:t>
            </a:r>
            <a:r>
              <a:rPr lang="da-DK" dirty="0"/>
              <a:t> (</a:t>
            </a:r>
            <a:r>
              <a:rPr lang="da-DK" dirty="0" err="1"/>
              <a:t>zwei</a:t>
            </a:r>
            <a:r>
              <a:rPr lang="da-DK" dirty="0"/>
              <a:t> Slides)</a:t>
            </a:r>
          </a:p>
          <a:p>
            <a:pPr marL="514350" indent="-514350">
              <a:buFont typeface="+mj-lt"/>
              <a:buAutoNum type="arabicPeriod"/>
            </a:pPr>
            <a:r>
              <a:rPr lang="da-DK" dirty="0" err="1"/>
              <a:t>Aufgaben</a:t>
            </a:r>
            <a:r>
              <a:rPr lang="da-DK" dirty="0"/>
              <a:t> </a:t>
            </a:r>
            <a:r>
              <a:rPr lang="da-DK" dirty="0" err="1"/>
              <a:t>während</a:t>
            </a:r>
            <a:r>
              <a:rPr lang="da-DK" dirty="0"/>
              <a:t> des </a:t>
            </a:r>
            <a:r>
              <a:rPr lang="da-DK" dirty="0" err="1"/>
              <a:t>Lesens</a:t>
            </a:r>
            <a:r>
              <a:rPr lang="da-DK" dirty="0"/>
              <a:t>:</a:t>
            </a:r>
          </a:p>
          <a:p>
            <a:pPr marL="971550" lvl="1" indent="-514350">
              <a:buFont typeface="+mj-lt"/>
              <a:buAutoNum type="arabicPeriod"/>
            </a:pPr>
            <a:r>
              <a:rPr lang="da-DK" dirty="0" err="1"/>
              <a:t>Wählt</a:t>
            </a:r>
            <a:r>
              <a:rPr lang="da-DK" dirty="0"/>
              <a:t> 3 </a:t>
            </a:r>
            <a:r>
              <a:rPr lang="da-DK" dirty="0" err="1"/>
              <a:t>Stichwörter</a:t>
            </a:r>
            <a:r>
              <a:rPr lang="da-DK" dirty="0"/>
              <a:t> die relevant sind, </a:t>
            </a:r>
            <a:r>
              <a:rPr lang="da-DK" dirty="0" err="1"/>
              <a:t>um</a:t>
            </a:r>
            <a:r>
              <a:rPr lang="da-DK" dirty="0"/>
              <a:t> das Genre </a:t>
            </a:r>
            <a:r>
              <a:rPr lang="de-DE" i="1" dirty="0"/>
              <a:t>Straßenfilme</a:t>
            </a:r>
            <a:r>
              <a:rPr lang="da-DK" dirty="0"/>
              <a:t> </a:t>
            </a:r>
            <a:r>
              <a:rPr lang="da-DK" dirty="0" err="1"/>
              <a:t>zu</a:t>
            </a:r>
            <a:r>
              <a:rPr lang="da-DK" dirty="0"/>
              <a:t> </a:t>
            </a:r>
            <a:r>
              <a:rPr lang="da-DK" dirty="0" err="1"/>
              <a:t>beschreiben</a:t>
            </a:r>
            <a:r>
              <a:rPr lang="da-DK" dirty="0"/>
              <a:t> – </a:t>
            </a:r>
            <a:r>
              <a:rPr lang="da-DK" dirty="0" err="1"/>
              <a:t>sie</a:t>
            </a:r>
            <a:r>
              <a:rPr lang="da-DK" dirty="0"/>
              <a:t> </a:t>
            </a:r>
            <a:r>
              <a:rPr lang="da-DK" dirty="0" err="1"/>
              <a:t>dürfen</a:t>
            </a:r>
            <a:r>
              <a:rPr lang="da-DK" dirty="0"/>
              <a:t> </a:t>
            </a:r>
            <a:r>
              <a:rPr lang="da-DK" dirty="0" err="1"/>
              <a:t>aus</a:t>
            </a:r>
            <a:r>
              <a:rPr lang="da-DK" dirty="0"/>
              <a:t> dem </a:t>
            </a:r>
            <a:r>
              <a:rPr lang="da-DK" dirty="0" err="1"/>
              <a:t>Text</a:t>
            </a:r>
            <a:r>
              <a:rPr lang="da-DK" dirty="0"/>
              <a:t> </a:t>
            </a:r>
            <a:r>
              <a:rPr lang="da-DK" dirty="0" err="1"/>
              <a:t>sein</a:t>
            </a:r>
            <a:r>
              <a:rPr lang="da-DK" dirty="0"/>
              <a:t>, </a:t>
            </a:r>
            <a:r>
              <a:rPr lang="da-DK" dirty="0" err="1"/>
              <a:t>müssen</a:t>
            </a:r>
            <a:r>
              <a:rPr lang="da-DK" dirty="0"/>
              <a:t> aber </a:t>
            </a:r>
            <a:r>
              <a:rPr lang="da-DK" dirty="0" err="1"/>
              <a:t>nicht</a:t>
            </a:r>
            <a:r>
              <a:rPr lang="da-DK" dirty="0"/>
              <a:t>.</a:t>
            </a:r>
          </a:p>
          <a:p>
            <a:pPr marL="971550" lvl="1" indent="-514350">
              <a:buFont typeface="+mj-lt"/>
              <a:buAutoNum type="arabicPeriod"/>
            </a:pPr>
            <a:r>
              <a:rPr lang="da-DK" dirty="0" err="1"/>
              <a:t>Welche</a:t>
            </a:r>
            <a:r>
              <a:rPr lang="da-DK" dirty="0"/>
              <a:t> Personen und Lokationen </a:t>
            </a:r>
            <a:r>
              <a:rPr lang="da-DK" dirty="0" err="1"/>
              <a:t>gibt</a:t>
            </a:r>
            <a:r>
              <a:rPr lang="da-DK" dirty="0"/>
              <a:t> es </a:t>
            </a:r>
            <a:r>
              <a:rPr lang="da-DK" dirty="0" err="1"/>
              <a:t>im</a:t>
            </a:r>
            <a:r>
              <a:rPr lang="da-DK" dirty="0"/>
              <a:t> Film </a:t>
            </a:r>
            <a:r>
              <a:rPr lang="da-DK" i="1" dirty="0"/>
              <a:t>Die </a:t>
            </a:r>
            <a:r>
              <a:rPr lang="da-DK" i="1" dirty="0" err="1"/>
              <a:t>Straße</a:t>
            </a:r>
            <a:r>
              <a:rPr lang="da-DK" dirty="0"/>
              <a:t>?</a:t>
            </a:r>
          </a:p>
          <a:p>
            <a:pPr marL="514350" indent="-514350">
              <a:buFont typeface="+mj-lt"/>
              <a:buAutoNum type="arabicPeriod"/>
            </a:pPr>
            <a:endParaRPr lang="da-DK" dirty="0"/>
          </a:p>
          <a:p>
            <a:pPr marL="0" indent="0">
              <a:buNone/>
            </a:pPr>
            <a:r>
              <a:rPr lang="da-DK" dirty="0"/>
              <a:t>In der Klasse:</a:t>
            </a:r>
          </a:p>
          <a:p>
            <a:pPr marL="514350" indent="-514350">
              <a:buAutoNum type="arabicPeriod"/>
            </a:pPr>
            <a:r>
              <a:rPr lang="da-DK" dirty="0" err="1"/>
              <a:t>Versuch</a:t>
            </a:r>
            <a:r>
              <a:rPr lang="da-DK" dirty="0"/>
              <a:t> </a:t>
            </a:r>
            <a:r>
              <a:rPr lang="da-DK" dirty="0" err="1"/>
              <a:t>durch</a:t>
            </a:r>
            <a:r>
              <a:rPr lang="da-DK" dirty="0"/>
              <a:t> die Personen und Lokationen </a:t>
            </a:r>
            <a:r>
              <a:rPr lang="da-DK" dirty="0" err="1"/>
              <a:t>eine</a:t>
            </a:r>
            <a:r>
              <a:rPr lang="da-DK" dirty="0"/>
              <a:t> </a:t>
            </a:r>
            <a:r>
              <a:rPr lang="da-DK" dirty="0" err="1"/>
              <a:t>mündliche</a:t>
            </a:r>
            <a:r>
              <a:rPr lang="da-DK" dirty="0"/>
              <a:t> </a:t>
            </a:r>
            <a:r>
              <a:rPr lang="da-DK" dirty="0" err="1"/>
              <a:t>Zusammenfassung</a:t>
            </a:r>
            <a:r>
              <a:rPr lang="da-DK" dirty="0"/>
              <a:t> </a:t>
            </a:r>
            <a:r>
              <a:rPr lang="da-DK" dirty="0" err="1"/>
              <a:t>zu</a:t>
            </a:r>
            <a:r>
              <a:rPr lang="da-DK" dirty="0"/>
              <a:t> </a:t>
            </a:r>
            <a:r>
              <a:rPr lang="da-DK" dirty="0" err="1"/>
              <a:t>erstellen</a:t>
            </a:r>
            <a:endParaRPr lang="da-DK" dirty="0"/>
          </a:p>
        </p:txBody>
      </p:sp>
    </p:spTree>
    <p:extLst>
      <p:ext uri="{BB962C8B-B14F-4D97-AF65-F5344CB8AC3E}">
        <p14:creationId xmlns:p14="http://schemas.microsoft.com/office/powerpoint/2010/main" val="3758789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CF40A5-CE62-4B19-8621-94180A741359}"/>
              </a:ext>
            </a:extLst>
          </p:cNvPr>
          <p:cNvSpPr>
            <a:spLocks noGrp="1"/>
          </p:cNvSpPr>
          <p:nvPr>
            <p:ph type="title"/>
          </p:nvPr>
        </p:nvSpPr>
        <p:spPr/>
        <p:txBody>
          <a:bodyPr/>
          <a:lstStyle/>
          <a:p>
            <a:r>
              <a:rPr lang="de-DE" dirty="0"/>
              <a:t>Straßenfilme – eine Definition</a:t>
            </a:r>
            <a:endParaRPr lang="da-DK" dirty="0"/>
          </a:p>
        </p:txBody>
      </p:sp>
      <p:sp>
        <p:nvSpPr>
          <p:cNvPr id="3" name="Pladsholder til indhold 2">
            <a:extLst>
              <a:ext uri="{FF2B5EF4-FFF2-40B4-BE49-F238E27FC236}">
                <a16:creationId xmlns:a16="http://schemas.microsoft.com/office/drawing/2014/main" id="{242C7A83-D6B0-44D3-8B10-6C62AA3F0709}"/>
              </a:ext>
            </a:extLst>
          </p:cNvPr>
          <p:cNvSpPr>
            <a:spLocks noGrp="1"/>
          </p:cNvSpPr>
          <p:nvPr>
            <p:ph idx="1"/>
          </p:nvPr>
        </p:nvSpPr>
        <p:spPr/>
        <p:txBody>
          <a:bodyPr>
            <a:normAutofit fontScale="92500" lnSpcReduction="20000"/>
          </a:bodyPr>
          <a:lstStyle/>
          <a:p>
            <a:pPr marL="0" indent="0">
              <a:buNone/>
            </a:pPr>
            <a:r>
              <a:rPr lang="de-DE" dirty="0"/>
              <a:t>Der Straßenfilm ist ein </a:t>
            </a:r>
            <a:r>
              <a:rPr lang="de-DE" dirty="0" err="1"/>
              <a:t>Subgenre</a:t>
            </a:r>
            <a:r>
              <a:rPr lang="de-DE" dirty="0"/>
              <a:t> des Stummfilms in Deutschland zur Zeit der Weimarer Republik in den 1920er Jahren. In den Straßenfilmen steht die Straße für die Verlockungen der Großstadt, als visuell stilisierter Ort, an dem der Kleinbürger </a:t>
            </a:r>
            <a:r>
              <a:rPr lang="de-DE" u="sng" dirty="0"/>
              <a:t>außerhalb</a:t>
            </a:r>
            <a:r>
              <a:rPr lang="de-DE" dirty="0"/>
              <a:t> seines sicheren Heims </a:t>
            </a:r>
            <a:r>
              <a:rPr lang="de-DE" u="sng" dirty="0"/>
              <a:t>triebhafter Versuchung und Gefahr</a:t>
            </a:r>
            <a:r>
              <a:rPr lang="de-DE" dirty="0"/>
              <a:t> </a:t>
            </a:r>
            <a:r>
              <a:rPr lang="de-DE" u="sng" dirty="0"/>
              <a:t>ausgesetzt</a:t>
            </a:r>
            <a:r>
              <a:rPr lang="de-DE" dirty="0"/>
              <a:t> ist. Das Milieu der Straße symbolisiert die Chancen, aber auch die </a:t>
            </a:r>
            <a:r>
              <a:rPr lang="de-DE" u="sng" dirty="0"/>
              <a:t>Abwege</a:t>
            </a:r>
            <a:r>
              <a:rPr lang="de-DE" dirty="0"/>
              <a:t> der Moderne, denen der bürgerlich geprägte Mensch mit Faszination, aber auch Angst gegenübersteht.</a:t>
            </a:r>
          </a:p>
          <a:p>
            <a:pPr marL="0" indent="0">
              <a:buNone/>
            </a:pPr>
            <a:r>
              <a:rPr lang="da-DK" dirty="0">
                <a:hlinkClick r:id="rId2"/>
              </a:rPr>
              <a:t>https://de.wikipedia.org/wiki/Straßenfilm</a:t>
            </a:r>
            <a:r>
              <a:rPr lang="de-DE" dirty="0"/>
              <a:t> </a:t>
            </a:r>
          </a:p>
          <a:p>
            <a:pPr marL="0" indent="0">
              <a:buNone/>
            </a:pPr>
            <a:endParaRPr lang="de-DE" dirty="0"/>
          </a:p>
          <a:p>
            <a:pPr marL="0" indent="0">
              <a:buNone/>
            </a:pPr>
            <a:r>
              <a:rPr lang="de-DE" sz="1800" u="sng" dirty="0"/>
              <a:t>außerhalb</a:t>
            </a:r>
            <a:r>
              <a:rPr lang="de-DE" sz="1800" dirty="0"/>
              <a:t> = </a:t>
            </a:r>
            <a:r>
              <a:rPr lang="de-DE" sz="1800" dirty="0" err="1"/>
              <a:t>udenfor</a:t>
            </a:r>
            <a:endParaRPr lang="de-DE" sz="1800" dirty="0"/>
          </a:p>
          <a:p>
            <a:pPr marL="0" indent="0">
              <a:buNone/>
            </a:pPr>
            <a:r>
              <a:rPr lang="de-DE" sz="1800" u="sng" dirty="0"/>
              <a:t>triebhafter Versuchung und Gefahr</a:t>
            </a:r>
            <a:r>
              <a:rPr lang="de-DE" sz="1800" dirty="0"/>
              <a:t> = </a:t>
            </a:r>
            <a:r>
              <a:rPr lang="de-DE" sz="1800" dirty="0" err="1"/>
              <a:t>driftstyret</a:t>
            </a:r>
            <a:r>
              <a:rPr lang="de-DE" sz="1800" dirty="0"/>
              <a:t> </a:t>
            </a:r>
            <a:r>
              <a:rPr lang="de-DE" sz="1800" dirty="0" err="1"/>
              <a:t>fristelse</a:t>
            </a:r>
            <a:r>
              <a:rPr lang="de-DE" sz="1800" dirty="0"/>
              <a:t> </a:t>
            </a:r>
            <a:r>
              <a:rPr lang="de-DE" sz="1800" dirty="0" err="1"/>
              <a:t>og</a:t>
            </a:r>
            <a:r>
              <a:rPr lang="de-DE" sz="1800" dirty="0"/>
              <a:t> </a:t>
            </a:r>
            <a:r>
              <a:rPr lang="de-DE" sz="1800" dirty="0" err="1"/>
              <a:t>fare</a:t>
            </a:r>
            <a:endParaRPr lang="de-DE" sz="1800" dirty="0"/>
          </a:p>
          <a:p>
            <a:pPr marL="0" indent="0">
              <a:buNone/>
            </a:pPr>
            <a:r>
              <a:rPr lang="de-DE" sz="1800" u="sng" dirty="0"/>
              <a:t>ausgesetzt</a:t>
            </a:r>
            <a:r>
              <a:rPr lang="de-DE" sz="1800" dirty="0"/>
              <a:t> = </a:t>
            </a:r>
            <a:r>
              <a:rPr lang="de-DE" sz="1800" dirty="0" err="1"/>
              <a:t>udsat</a:t>
            </a:r>
            <a:r>
              <a:rPr lang="de-DE" sz="1800" dirty="0"/>
              <a:t> (for)</a:t>
            </a:r>
          </a:p>
          <a:p>
            <a:pPr marL="0" indent="0">
              <a:buNone/>
            </a:pPr>
            <a:r>
              <a:rPr lang="de-DE" sz="1800" u="sng" dirty="0"/>
              <a:t>Abwege</a:t>
            </a:r>
            <a:r>
              <a:rPr lang="de-DE" sz="1800" dirty="0"/>
              <a:t> = </a:t>
            </a:r>
            <a:r>
              <a:rPr lang="de-DE" sz="1800" dirty="0" err="1"/>
              <a:t>afveje</a:t>
            </a:r>
            <a:endParaRPr lang="da-DK" sz="1800" dirty="0"/>
          </a:p>
        </p:txBody>
      </p:sp>
    </p:spTree>
    <p:extLst>
      <p:ext uri="{BB962C8B-B14F-4D97-AF65-F5344CB8AC3E}">
        <p14:creationId xmlns:p14="http://schemas.microsoft.com/office/powerpoint/2010/main" val="2956003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6619F-6A42-4191-8DD3-02695235FEF7}"/>
              </a:ext>
            </a:extLst>
          </p:cNvPr>
          <p:cNvSpPr>
            <a:spLocks noGrp="1"/>
          </p:cNvSpPr>
          <p:nvPr>
            <p:ph type="title"/>
          </p:nvPr>
        </p:nvSpPr>
        <p:spPr/>
        <p:txBody>
          <a:bodyPr/>
          <a:lstStyle/>
          <a:p>
            <a:r>
              <a:rPr lang="da-DK" dirty="0"/>
              <a:t>Die </a:t>
            </a:r>
            <a:r>
              <a:rPr lang="da-DK" dirty="0" err="1"/>
              <a:t>Straße</a:t>
            </a:r>
            <a:r>
              <a:rPr lang="da-DK" dirty="0"/>
              <a:t> (1923, Karl </a:t>
            </a:r>
            <a:r>
              <a:rPr lang="da-DK" dirty="0" err="1"/>
              <a:t>Grune</a:t>
            </a:r>
            <a:r>
              <a:rPr lang="da-DK" dirty="0"/>
              <a:t>)</a:t>
            </a:r>
          </a:p>
        </p:txBody>
      </p:sp>
      <p:sp>
        <p:nvSpPr>
          <p:cNvPr id="3" name="Pladsholder til indhold 2">
            <a:extLst>
              <a:ext uri="{FF2B5EF4-FFF2-40B4-BE49-F238E27FC236}">
                <a16:creationId xmlns:a16="http://schemas.microsoft.com/office/drawing/2014/main" id="{BC383BAC-36D6-4E3E-A4C3-2847FF214A6F}"/>
              </a:ext>
            </a:extLst>
          </p:cNvPr>
          <p:cNvSpPr>
            <a:spLocks noGrp="1"/>
          </p:cNvSpPr>
          <p:nvPr>
            <p:ph sz="half" idx="1"/>
          </p:nvPr>
        </p:nvSpPr>
        <p:spPr>
          <a:xfrm>
            <a:off x="838200" y="1825625"/>
            <a:ext cx="7148332" cy="4351338"/>
          </a:xfrm>
        </p:spPr>
        <p:txBody>
          <a:bodyPr>
            <a:normAutofit fontScale="40000" lnSpcReduction="20000"/>
          </a:bodyPr>
          <a:lstStyle/>
          <a:p>
            <a:pPr marL="0" indent="0">
              <a:buNone/>
            </a:pPr>
            <a:r>
              <a:rPr lang="de-DE" sz="3200" b="0" i="0" u="none" strike="noStrike" dirty="0">
                <a:solidFill>
                  <a:srgbClr val="444444"/>
                </a:solidFill>
                <a:effectLst/>
                <a:latin typeface="Arial" panose="020B0604020202020204" pitchFamily="34" charset="0"/>
              </a:rPr>
              <a:t>Handlung:</a:t>
            </a:r>
          </a:p>
          <a:p>
            <a:pPr marL="0" indent="0">
              <a:lnSpc>
                <a:spcPct val="120000"/>
              </a:lnSpc>
              <a:buNone/>
            </a:pPr>
            <a:r>
              <a:rPr lang="de-DE" sz="4200" b="0" i="0" u="none" strike="noStrike" dirty="0">
                <a:solidFill>
                  <a:srgbClr val="444444"/>
                </a:solidFill>
                <a:effectLst/>
                <a:latin typeface="Arial" panose="020B0604020202020204" pitchFamily="34" charset="0"/>
              </a:rPr>
              <a:t>Ein Kleinbürger möchte einmal aus seinem </a:t>
            </a:r>
            <a:r>
              <a:rPr lang="de-DE" sz="4200" b="0" i="0" u="sng" strike="noStrike" dirty="0">
                <a:solidFill>
                  <a:srgbClr val="444444"/>
                </a:solidFill>
                <a:effectLst/>
                <a:latin typeface="Arial" panose="020B0604020202020204" pitchFamily="34" charset="0"/>
              </a:rPr>
              <a:t>eintönigen</a:t>
            </a:r>
            <a:r>
              <a:rPr lang="de-DE" sz="4200" b="0" i="0" u="none" strike="noStrike" dirty="0">
                <a:solidFill>
                  <a:srgbClr val="444444"/>
                </a:solidFill>
                <a:effectLst/>
                <a:latin typeface="Arial" panose="020B0604020202020204" pitchFamily="34" charset="0"/>
              </a:rPr>
              <a:t> Leben ausbrechen, seinen </a:t>
            </a:r>
            <a:r>
              <a:rPr lang="de-DE" sz="4200" b="0" i="0" u="sng" strike="noStrike" dirty="0">
                <a:solidFill>
                  <a:srgbClr val="444444"/>
                </a:solidFill>
                <a:effectLst/>
                <a:latin typeface="Arial" panose="020B0604020202020204" pitchFamily="34" charset="0"/>
              </a:rPr>
              <a:t>dumpfen</a:t>
            </a:r>
            <a:r>
              <a:rPr lang="de-DE" sz="4200" b="0" i="0" u="none" strike="noStrike" dirty="0">
                <a:solidFill>
                  <a:srgbClr val="444444"/>
                </a:solidFill>
                <a:effectLst/>
                <a:latin typeface="Arial" panose="020B0604020202020204" pitchFamily="34" charset="0"/>
              </a:rPr>
              <a:t> Ehealltag vergessen und stürzt sich in das </a:t>
            </a:r>
            <a:r>
              <a:rPr lang="de-DE" sz="4200" b="0" i="0" u="sng" strike="noStrike" dirty="0">
                <a:solidFill>
                  <a:srgbClr val="444444"/>
                </a:solidFill>
                <a:effectLst/>
                <a:latin typeface="Arial" panose="020B0604020202020204" pitchFamily="34" charset="0"/>
              </a:rPr>
              <a:t>Treiben</a:t>
            </a:r>
            <a:r>
              <a:rPr lang="de-DE" sz="4200" b="0" i="0" u="none" strike="noStrike" dirty="0">
                <a:solidFill>
                  <a:srgbClr val="444444"/>
                </a:solidFill>
                <a:effectLst/>
                <a:latin typeface="Arial" panose="020B0604020202020204" pitchFamily="34" charset="0"/>
              </a:rPr>
              <a:t> der nächtlichen Großstadt. </a:t>
            </a:r>
            <a:r>
              <a:rPr lang="de-DE" sz="4200" b="0" i="0" u="sng" strike="noStrike" dirty="0">
                <a:solidFill>
                  <a:srgbClr val="444444"/>
                </a:solidFill>
                <a:effectLst/>
                <a:latin typeface="Arial" panose="020B0604020202020204" pitchFamily="34" charset="0"/>
              </a:rPr>
              <a:t>Angezogen</a:t>
            </a:r>
            <a:r>
              <a:rPr lang="de-DE" sz="4200" b="0" i="0" u="none" strike="noStrike" dirty="0">
                <a:solidFill>
                  <a:srgbClr val="444444"/>
                </a:solidFill>
                <a:effectLst/>
                <a:latin typeface="Arial" panose="020B0604020202020204" pitchFamily="34" charset="0"/>
              </a:rPr>
              <a:t> von den Verlockungen, geht er mit einer </a:t>
            </a:r>
            <a:r>
              <a:rPr lang="de-DE" sz="4200" b="0" i="0" u="sng" strike="noStrike" dirty="0">
                <a:solidFill>
                  <a:srgbClr val="444444"/>
                </a:solidFill>
                <a:effectLst/>
                <a:latin typeface="Arial" panose="020B0604020202020204" pitchFamily="34" charset="0"/>
              </a:rPr>
              <a:t>Dirne</a:t>
            </a:r>
            <a:r>
              <a:rPr lang="de-DE" sz="4200" b="0" i="0" u="none" strike="noStrike" dirty="0">
                <a:solidFill>
                  <a:srgbClr val="444444"/>
                </a:solidFill>
                <a:effectLst/>
                <a:latin typeface="Arial" panose="020B0604020202020204" pitchFamily="34" charset="0"/>
              </a:rPr>
              <a:t> in ein Tanzlokal, wo gerade ihre </a:t>
            </a:r>
            <a:r>
              <a:rPr lang="de-DE" sz="4200" b="0" i="0" u="sng" strike="noStrike" dirty="0">
                <a:solidFill>
                  <a:srgbClr val="444444"/>
                </a:solidFill>
                <a:effectLst/>
                <a:latin typeface="Arial" panose="020B0604020202020204" pitchFamily="34" charset="0"/>
              </a:rPr>
              <a:t>Komplizen</a:t>
            </a:r>
            <a:r>
              <a:rPr lang="de-DE" sz="4200" b="0" i="0" u="none" strike="noStrike" dirty="0">
                <a:solidFill>
                  <a:srgbClr val="444444"/>
                </a:solidFill>
                <a:effectLst/>
                <a:latin typeface="Arial" panose="020B0604020202020204" pitchFamily="34" charset="0"/>
              </a:rPr>
              <a:t> einem Naiven das Geld beim Spiel aus der Tasche ziehen wollen. Als dieser aber </a:t>
            </a:r>
            <a:r>
              <a:rPr lang="de-DE" sz="4200" b="0" i="0" u="sng" strike="noStrike" dirty="0">
                <a:solidFill>
                  <a:srgbClr val="444444"/>
                </a:solidFill>
                <a:effectLst/>
                <a:latin typeface="Arial" panose="020B0604020202020204" pitchFamily="34" charset="0"/>
              </a:rPr>
              <a:t>wider Erwarten</a:t>
            </a:r>
            <a:r>
              <a:rPr lang="de-DE" sz="4200" b="0" i="0" u="none" strike="noStrike" dirty="0">
                <a:solidFill>
                  <a:srgbClr val="444444"/>
                </a:solidFill>
                <a:effectLst/>
                <a:latin typeface="Arial" panose="020B0604020202020204" pitchFamily="34" charset="0"/>
              </a:rPr>
              <a:t> gewinnt, locken sie ihn in eine Wohnung, rauben ihn aus und ermorden ihn. Der Kleinbürger ist dem Mädchen gefolgt und wird nun von der eintreffenden Polizei </a:t>
            </a:r>
            <a:r>
              <a:rPr lang="de-DE" sz="4200" b="0" i="0" u="sng" strike="noStrike" dirty="0">
                <a:solidFill>
                  <a:srgbClr val="444444"/>
                </a:solidFill>
                <a:effectLst/>
                <a:latin typeface="Arial" panose="020B0604020202020204" pitchFamily="34" charset="0"/>
              </a:rPr>
              <a:t>der Tat bezichtigt und verhaftet</a:t>
            </a:r>
            <a:r>
              <a:rPr lang="de-DE" sz="4200" b="0" i="0" u="none" strike="noStrike" dirty="0">
                <a:solidFill>
                  <a:srgbClr val="444444"/>
                </a:solidFill>
                <a:effectLst/>
                <a:latin typeface="Arial" panose="020B0604020202020204" pitchFamily="34" charset="0"/>
              </a:rPr>
              <a:t>. </a:t>
            </a:r>
            <a:r>
              <a:rPr lang="de-DE" sz="4200" b="0" i="0" u="sng" strike="noStrike" dirty="0">
                <a:solidFill>
                  <a:srgbClr val="444444"/>
                </a:solidFill>
                <a:effectLst/>
                <a:latin typeface="Arial" panose="020B0604020202020204" pitchFamily="34" charset="0"/>
              </a:rPr>
              <a:t>Verzweifelt</a:t>
            </a:r>
            <a:r>
              <a:rPr lang="de-DE" sz="4200" b="0" i="0" u="none" strike="noStrike" dirty="0">
                <a:solidFill>
                  <a:srgbClr val="444444"/>
                </a:solidFill>
                <a:effectLst/>
                <a:latin typeface="Arial" panose="020B0604020202020204" pitchFamily="34" charset="0"/>
              </a:rPr>
              <a:t> will er sich in seiner Zelle umbringen, als gerade noch rechtzeitig der Schuldige gefunden wird. Und der Mann, der einmal etwas erleben wollte, kehrt </a:t>
            </a:r>
            <a:r>
              <a:rPr lang="de-DE" sz="4200" b="0" i="0" u="sng" strike="noStrike" dirty="0">
                <a:solidFill>
                  <a:srgbClr val="444444"/>
                </a:solidFill>
                <a:effectLst/>
                <a:latin typeface="Arial" panose="020B0604020202020204" pitchFamily="34" charset="0"/>
              </a:rPr>
              <a:t>reumütig</a:t>
            </a:r>
            <a:r>
              <a:rPr lang="de-DE" sz="4200" b="0" i="0" u="none" strike="noStrike" dirty="0">
                <a:solidFill>
                  <a:srgbClr val="444444"/>
                </a:solidFill>
                <a:effectLst/>
                <a:latin typeface="Arial" panose="020B0604020202020204" pitchFamily="34" charset="0"/>
              </a:rPr>
              <a:t> nach Hause zurück, wo ihm seine Frau wortlos die warmgehaltene Suppe des Vorabends auf den Tisch stellt.</a:t>
            </a:r>
            <a:endParaRPr lang="da-DK" sz="4200" dirty="0">
              <a:hlinkClick r:id="rId2"/>
            </a:endParaRPr>
          </a:p>
          <a:p>
            <a:pPr marL="0" indent="0">
              <a:buNone/>
            </a:pPr>
            <a:r>
              <a:rPr lang="da-DK" dirty="0">
                <a:hlinkClick r:id="rId2"/>
              </a:rPr>
              <a:t>https://www.filmportal.de/film/die-strasse_47eeffd1845d4301b072891694e3f39d</a:t>
            </a:r>
            <a:endParaRPr lang="da-DK" dirty="0"/>
          </a:p>
        </p:txBody>
      </p:sp>
      <p:sp>
        <p:nvSpPr>
          <p:cNvPr id="4" name="Pladsholder til indhold 3">
            <a:extLst>
              <a:ext uri="{FF2B5EF4-FFF2-40B4-BE49-F238E27FC236}">
                <a16:creationId xmlns:a16="http://schemas.microsoft.com/office/drawing/2014/main" id="{311210AF-FBB5-F5CA-0294-8217E4334A45}"/>
              </a:ext>
            </a:extLst>
          </p:cNvPr>
          <p:cNvSpPr>
            <a:spLocks noGrp="1"/>
          </p:cNvSpPr>
          <p:nvPr>
            <p:ph sz="half" idx="2"/>
          </p:nvPr>
        </p:nvSpPr>
        <p:spPr>
          <a:xfrm>
            <a:off x="8194876" y="1825625"/>
            <a:ext cx="3158924" cy="4351338"/>
          </a:xfrm>
        </p:spPr>
        <p:txBody>
          <a:bodyPr>
            <a:normAutofit fontScale="40000" lnSpcReduction="20000"/>
          </a:bodyPr>
          <a:lstStyle/>
          <a:p>
            <a:pPr marL="0" indent="0">
              <a:buNone/>
            </a:pPr>
            <a:r>
              <a:rPr lang="de-DE" b="0" i="0" u="sng" strike="noStrike" dirty="0">
                <a:solidFill>
                  <a:srgbClr val="444444"/>
                </a:solidFill>
                <a:effectLst/>
                <a:latin typeface="Arial" panose="020B0604020202020204" pitchFamily="34" charset="0"/>
              </a:rPr>
              <a:t>eintönigen</a:t>
            </a:r>
            <a:r>
              <a:rPr lang="de-DE" b="0" i="0" u="none" strike="noStrike" dirty="0">
                <a:solidFill>
                  <a:srgbClr val="444444"/>
                </a:solidFill>
                <a:effectLst/>
                <a:latin typeface="Arial" panose="020B0604020202020204" pitchFamily="34" charset="0"/>
              </a:rPr>
              <a:t> = </a:t>
            </a:r>
            <a:r>
              <a:rPr lang="de-DE" b="0" i="0" u="none" strike="noStrike" dirty="0" err="1">
                <a:solidFill>
                  <a:srgbClr val="444444"/>
                </a:solidFill>
                <a:effectLst/>
                <a:latin typeface="Arial" panose="020B0604020202020204" pitchFamily="34" charset="0"/>
              </a:rPr>
              <a:t>ensformig</a:t>
            </a:r>
            <a:endParaRPr lang="de-DE" b="0" i="0" u="none" strike="noStrike" dirty="0">
              <a:solidFill>
                <a:srgbClr val="444444"/>
              </a:solidFill>
              <a:effectLst/>
              <a:latin typeface="Arial" panose="020B0604020202020204" pitchFamily="34" charset="0"/>
            </a:endParaRPr>
          </a:p>
          <a:p>
            <a:pPr marL="0" indent="0">
              <a:buNone/>
            </a:pPr>
            <a:r>
              <a:rPr lang="de-DE" b="0" i="0" u="sng" strike="noStrike" dirty="0">
                <a:solidFill>
                  <a:srgbClr val="444444"/>
                </a:solidFill>
                <a:effectLst/>
                <a:latin typeface="Arial" panose="020B0604020202020204" pitchFamily="34" charset="0"/>
              </a:rPr>
              <a:t>dumpfen</a:t>
            </a:r>
            <a:r>
              <a:rPr lang="de-DE" b="0" i="0" u="none" strike="noStrike" dirty="0">
                <a:solidFill>
                  <a:srgbClr val="444444"/>
                </a:solidFill>
                <a:effectLst/>
                <a:latin typeface="Arial" panose="020B0604020202020204" pitchFamily="34" charset="0"/>
              </a:rPr>
              <a:t> = </a:t>
            </a:r>
            <a:r>
              <a:rPr lang="de-DE" b="0" i="0" u="none" strike="noStrike" dirty="0" err="1">
                <a:solidFill>
                  <a:srgbClr val="444444"/>
                </a:solidFill>
                <a:effectLst/>
                <a:latin typeface="Arial" panose="020B0604020202020204" pitchFamily="34" charset="0"/>
              </a:rPr>
              <a:t>døsig</a:t>
            </a:r>
            <a:r>
              <a:rPr lang="de-DE" b="0" i="0" u="none" strike="noStrike" dirty="0">
                <a:solidFill>
                  <a:srgbClr val="444444"/>
                </a:solidFill>
                <a:effectLst/>
                <a:latin typeface="Arial" panose="020B0604020202020204" pitchFamily="34" charset="0"/>
              </a:rPr>
              <a:t>/</a:t>
            </a:r>
            <a:r>
              <a:rPr lang="de-DE" b="0" i="0" u="none" strike="noStrike" dirty="0" err="1">
                <a:solidFill>
                  <a:srgbClr val="444444"/>
                </a:solidFill>
                <a:effectLst/>
                <a:latin typeface="Arial" panose="020B0604020202020204" pitchFamily="34" charset="0"/>
              </a:rPr>
              <a:t>hul</a:t>
            </a:r>
            <a:endParaRPr lang="de-DE" b="0" i="0" u="none" strike="noStrike" dirty="0">
              <a:solidFill>
                <a:srgbClr val="444444"/>
              </a:solidFill>
              <a:effectLst/>
              <a:latin typeface="Arial" panose="020B0604020202020204" pitchFamily="34" charset="0"/>
            </a:endParaRPr>
          </a:p>
          <a:p>
            <a:pPr marL="0" indent="0">
              <a:buNone/>
            </a:pPr>
            <a:r>
              <a:rPr lang="de-DE" b="0" i="0" u="sng" strike="noStrike" dirty="0">
                <a:solidFill>
                  <a:srgbClr val="444444"/>
                </a:solidFill>
                <a:effectLst/>
                <a:latin typeface="Arial" panose="020B0604020202020204" pitchFamily="34" charset="0"/>
              </a:rPr>
              <a:t>Treiben</a:t>
            </a:r>
            <a:r>
              <a:rPr lang="de-DE" b="0" i="0" u="none" strike="noStrike" dirty="0">
                <a:solidFill>
                  <a:srgbClr val="444444"/>
                </a:solidFill>
                <a:effectLst/>
                <a:latin typeface="Arial" panose="020B0604020202020204" pitchFamily="34" charset="0"/>
              </a:rPr>
              <a:t> = </a:t>
            </a:r>
            <a:r>
              <a:rPr lang="de-DE" dirty="0" err="1">
                <a:solidFill>
                  <a:srgbClr val="444444"/>
                </a:solidFill>
                <a:latin typeface="Arial" panose="020B0604020202020204" pitchFamily="34" charset="0"/>
              </a:rPr>
              <a:t>d</a:t>
            </a:r>
            <a:r>
              <a:rPr lang="de-DE" b="0" i="0" u="none" strike="noStrike" dirty="0" err="1">
                <a:solidFill>
                  <a:srgbClr val="444444"/>
                </a:solidFill>
                <a:effectLst/>
                <a:latin typeface="Arial" panose="020B0604020202020204" pitchFamily="34" charset="0"/>
              </a:rPr>
              <a:t>rifter</a:t>
            </a:r>
            <a:endParaRPr lang="de-DE" b="0" i="0" u="none" strike="noStrike" dirty="0">
              <a:solidFill>
                <a:srgbClr val="444444"/>
              </a:solidFill>
              <a:effectLst/>
              <a:latin typeface="Arial" panose="020B0604020202020204" pitchFamily="34" charset="0"/>
            </a:endParaRPr>
          </a:p>
          <a:p>
            <a:pPr marL="0" indent="0">
              <a:buNone/>
            </a:pPr>
            <a:r>
              <a:rPr lang="de-DE" b="0" i="0" u="sng" strike="noStrike" dirty="0">
                <a:solidFill>
                  <a:srgbClr val="444444"/>
                </a:solidFill>
                <a:effectLst/>
                <a:latin typeface="Arial" panose="020B0604020202020204" pitchFamily="34" charset="0"/>
              </a:rPr>
              <a:t>Angezogen</a:t>
            </a:r>
            <a:r>
              <a:rPr lang="de-DE" b="0" i="0" strike="noStrike" dirty="0">
                <a:solidFill>
                  <a:srgbClr val="444444"/>
                </a:solidFill>
                <a:effectLst/>
                <a:latin typeface="Arial" panose="020B0604020202020204" pitchFamily="34" charset="0"/>
              </a:rPr>
              <a:t> = </a:t>
            </a:r>
            <a:r>
              <a:rPr lang="de-DE" b="0" i="0" strike="noStrike" dirty="0" err="1">
                <a:solidFill>
                  <a:srgbClr val="444444"/>
                </a:solidFill>
                <a:effectLst/>
                <a:latin typeface="Arial" panose="020B0604020202020204" pitchFamily="34" charset="0"/>
              </a:rPr>
              <a:t>tiltrukket</a:t>
            </a:r>
            <a:r>
              <a:rPr lang="de-DE" b="0" i="0" u="none" strike="noStrike" dirty="0">
                <a:solidFill>
                  <a:srgbClr val="444444"/>
                </a:solidFill>
                <a:effectLst/>
                <a:latin typeface="Arial" panose="020B0604020202020204" pitchFamily="34" charset="0"/>
              </a:rPr>
              <a:t> </a:t>
            </a:r>
          </a:p>
          <a:p>
            <a:pPr marL="0" indent="0">
              <a:buNone/>
            </a:pPr>
            <a:r>
              <a:rPr lang="de-DE" b="0" i="0" u="sng" strike="noStrike" dirty="0">
                <a:solidFill>
                  <a:srgbClr val="444444"/>
                </a:solidFill>
                <a:effectLst/>
                <a:latin typeface="Arial" panose="020B0604020202020204" pitchFamily="34" charset="0"/>
              </a:rPr>
              <a:t>Dirne</a:t>
            </a:r>
            <a:r>
              <a:rPr lang="de-DE" b="0" i="0" u="none" strike="noStrike" dirty="0">
                <a:solidFill>
                  <a:srgbClr val="444444"/>
                </a:solidFill>
                <a:effectLst/>
                <a:latin typeface="Arial" panose="020B0604020202020204" pitchFamily="34" charset="0"/>
              </a:rPr>
              <a:t> = </a:t>
            </a:r>
            <a:r>
              <a:rPr lang="de-DE" b="0" i="0" u="none" strike="noStrike" dirty="0" err="1">
                <a:solidFill>
                  <a:srgbClr val="444444"/>
                </a:solidFill>
                <a:effectLst/>
                <a:latin typeface="Arial" panose="020B0604020202020204" pitchFamily="34" charset="0"/>
              </a:rPr>
              <a:t>ung</a:t>
            </a:r>
            <a:r>
              <a:rPr lang="de-DE" b="0" i="0" u="none" strike="noStrike" dirty="0">
                <a:solidFill>
                  <a:srgbClr val="444444"/>
                </a:solidFill>
                <a:effectLst/>
                <a:latin typeface="Arial" panose="020B0604020202020204" pitchFamily="34" charset="0"/>
              </a:rPr>
              <a:t> </a:t>
            </a:r>
            <a:r>
              <a:rPr lang="de-DE" b="0" i="0" u="none" strike="noStrike" dirty="0" err="1">
                <a:solidFill>
                  <a:srgbClr val="444444"/>
                </a:solidFill>
                <a:effectLst/>
                <a:latin typeface="Arial" panose="020B0604020202020204" pitchFamily="34" charset="0"/>
              </a:rPr>
              <a:t>pige</a:t>
            </a:r>
            <a:r>
              <a:rPr lang="de-DE" b="0" i="0" u="none" strike="noStrike" dirty="0">
                <a:solidFill>
                  <a:srgbClr val="444444"/>
                </a:solidFill>
                <a:effectLst/>
                <a:latin typeface="Arial" panose="020B0604020202020204" pitchFamily="34" charset="0"/>
              </a:rPr>
              <a:t>/</a:t>
            </a:r>
            <a:r>
              <a:rPr lang="de-DE" b="0" i="0" u="none" strike="noStrike" dirty="0" err="1">
                <a:solidFill>
                  <a:srgbClr val="444444"/>
                </a:solidFill>
                <a:effectLst/>
                <a:latin typeface="Arial" panose="020B0604020202020204" pitchFamily="34" charset="0"/>
              </a:rPr>
              <a:t>prostitueret</a:t>
            </a:r>
            <a:endParaRPr lang="de-DE" b="0" i="0" u="none" strike="noStrike" dirty="0">
              <a:solidFill>
                <a:srgbClr val="444444"/>
              </a:solidFill>
              <a:effectLst/>
              <a:latin typeface="Arial" panose="020B0604020202020204" pitchFamily="34" charset="0"/>
            </a:endParaRPr>
          </a:p>
          <a:p>
            <a:pPr marL="0" indent="0">
              <a:buNone/>
            </a:pPr>
            <a:r>
              <a:rPr lang="de-DE" b="0" i="0" u="sng" strike="noStrike" dirty="0">
                <a:solidFill>
                  <a:srgbClr val="444444"/>
                </a:solidFill>
                <a:effectLst/>
                <a:latin typeface="Arial" panose="020B0604020202020204" pitchFamily="34" charset="0"/>
              </a:rPr>
              <a:t>Komplizen</a:t>
            </a:r>
            <a:r>
              <a:rPr lang="de-DE" b="0" i="0" u="none" strike="noStrike" dirty="0">
                <a:solidFill>
                  <a:srgbClr val="444444"/>
                </a:solidFill>
                <a:effectLst/>
                <a:latin typeface="Arial" panose="020B0604020202020204" pitchFamily="34" charset="0"/>
              </a:rPr>
              <a:t> = </a:t>
            </a:r>
            <a:r>
              <a:rPr lang="de-DE" b="0" i="0" u="none" strike="noStrike" dirty="0" err="1">
                <a:solidFill>
                  <a:srgbClr val="444444"/>
                </a:solidFill>
                <a:effectLst/>
                <a:latin typeface="Arial" panose="020B0604020202020204" pitchFamily="34" charset="0"/>
              </a:rPr>
              <a:t>medsammensvorne</a:t>
            </a:r>
            <a:endParaRPr lang="de-DE" b="0" i="0" u="none" strike="noStrike" dirty="0">
              <a:solidFill>
                <a:srgbClr val="444444"/>
              </a:solidFill>
              <a:effectLst/>
              <a:latin typeface="Arial" panose="020B0604020202020204" pitchFamily="34" charset="0"/>
            </a:endParaRPr>
          </a:p>
          <a:p>
            <a:pPr marL="0" indent="0">
              <a:buNone/>
            </a:pPr>
            <a:r>
              <a:rPr lang="de-DE" b="0" i="0" u="sng" strike="noStrike" dirty="0">
                <a:solidFill>
                  <a:srgbClr val="444444"/>
                </a:solidFill>
                <a:effectLst/>
                <a:latin typeface="Arial" panose="020B0604020202020204" pitchFamily="34" charset="0"/>
              </a:rPr>
              <a:t>wider Erwarten</a:t>
            </a:r>
            <a:r>
              <a:rPr lang="de-DE" b="0" i="0" u="none" strike="noStrike" dirty="0">
                <a:solidFill>
                  <a:srgbClr val="444444"/>
                </a:solidFill>
                <a:effectLst/>
                <a:latin typeface="Arial" panose="020B0604020202020204" pitchFamily="34" charset="0"/>
              </a:rPr>
              <a:t> = </a:t>
            </a:r>
            <a:r>
              <a:rPr lang="de-DE" b="0" i="0" u="none" strike="noStrike" dirty="0" err="1">
                <a:solidFill>
                  <a:srgbClr val="444444"/>
                </a:solidFill>
                <a:effectLst/>
                <a:latin typeface="Arial" panose="020B0604020202020204" pitchFamily="34" charset="0"/>
              </a:rPr>
              <a:t>mod</a:t>
            </a:r>
            <a:r>
              <a:rPr lang="de-DE" b="0" i="0" u="none" strike="noStrike" dirty="0">
                <a:solidFill>
                  <a:srgbClr val="444444"/>
                </a:solidFill>
                <a:effectLst/>
                <a:latin typeface="Arial" panose="020B0604020202020204" pitchFamily="34" charset="0"/>
              </a:rPr>
              <a:t> </a:t>
            </a:r>
            <a:r>
              <a:rPr lang="de-DE" b="0" i="0" u="none" strike="noStrike" dirty="0" err="1">
                <a:solidFill>
                  <a:srgbClr val="444444"/>
                </a:solidFill>
                <a:effectLst/>
                <a:latin typeface="Arial" panose="020B0604020202020204" pitchFamily="34" charset="0"/>
              </a:rPr>
              <a:t>forventning</a:t>
            </a:r>
            <a:endParaRPr lang="de-DE" b="0" i="0" u="none" strike="noStrike" dirty="0">
              <a:solidFill>
                <a:srgbClr val="444444"/>
              </a:solidFill>
              <a:effectLst/>
              <a:latin typeface="Arial" panose="020B0604020202020204" pitchFamily="34" charset="0"/>
            </a:endParaRPr>
          </a:p>
          <a:p>
            <a:pPr marL="0" indent="0">
              <a:buNone/>
            </a:pPr>
            <a:r>
              <a:rPr lang="de-DE" b="0" i="0" u="sng" strike="noStrike" dirty="0">
                <a:solidFill>
                  <a:srgbClr val="444444"/>
                </a:solidFill>
                <a:effectLst/>
                <a:latin typeface="Arial" panose="020B0604020202020204" pitchFamily="34" charset="0"/>
              </a:rPr>
              <a:t>der Tat bezichtigt und verhaftet </a:t>
            </a:r>
            <a:r>
              <a:rPr lang="de-DE" b="0" i="0" strike="noStrike" dirty="0">
                <a:solidFill>
                  <a:srgbClr val="444444"/>
                </a:solidFill>
                <a:effectLst/>
                <a:latin typeface="Arial" panose="020B0604020202020204" pitchFamily="34" charset="0"/>
              </a:rPr>
              <a:t>= </a:t>
            </a:r>
            <a:r>
              <a:rPr lang="de-DE" b="0" i="0" strike="noStrike" dirty="0" err="1">
                <a:solidFill>
                  <a:srgbClr val="444444"/>
                </a:solidFill>
                <a:effectLst/>
                <a:latin typeface="Arial" panose="020B0604020202020204" pitchFamily="34" charset="0"/>
              </a:rPr>
              <a:t>sigtet</a:t>
            </a:r>
            <a:r>
              <a:rPr lang="de-DE" b="0" i="0" strike="noStrike" dirty="0">
                <a:solidFill>
                  <a:srgbClr val="444444"/>
                </a:solidFill>
                <a:effectLst/>
                <a:latin typeface="Arial" panose="020B0604020202020204" pitchFamily="34" charset="0"/>
              </a:rPr>
              <a:t> </a:t>
            </a:r>
            <a:r>
              <a:rPr lang="de-DE" b="0" i="0" strike="noStrike" dirty="0" err="1">
                <a:solidFill>
                  <a:srgbClr val="444444"/>
                </a:solidFill>
                <a:effectLst/>
                <a:latin typeface="Arial" panose="020B0604020202020204" pitchFamily="34" charset="0"/>
              </a:rPr>
              <a:t>og</a:t>
            </a:r>
            <a:r>
              <a:rPr lang="de-DE" b="0" i="0" strike="noStrike" dirty="0">
                <a:solidFill>
                  <a:srgbClr val="444444"/>
                </a:solidFill>
                <a:effectLst/>
                <a:latin typeface="Arial" panose="020B0604020202020204" pitchFamily="34" charset="0"/>
              </a:rPr>
              <a:t> </a:t>
            </a:r>
            <a:r>
              <a:rPr lang="de-DE" b="0" i="0" strike="noStrike" dirty="0" err="1">
                <a:solidFill>
                  <a:srgbClr val="444444"/>
                </a:solidFill>
                <a:effectLst/>
                <a:latin typeface="Arial" panose="020B0604020202020204" pitchFamily="34" charset="0"/>
              </a:rPr>
              <a:t>anholdt</a:t>
            </a:r>
            <a:r>
              <a:rPr lang="de-DE" b="0" i="0" strike="noStrike" dirty="0">
                <a:solidFill>
                  <a:srgbClr val="444444"/>
                </a:solidFill>
                <a:effectLst/>
                <a:latin typeface="Arial" panose="020B0604020202020204" pitchFamily="34" charset="0"/>
              </a:rPr>
              <a:t> for </a:t>
            </a:r>
            <a:r>
              <a:rPr lang="de-DE" b="0" i="0" strike="noStrike" dirty="0" err="1">
                <a:solidFill>
                  <a:srgbClr val="444444"/>
                </a:solidFill>
                <a:effectLst/>
                <a:latin typeface="Arial" panose="020B0604020202020204" pitchFamily="34" charset="0"/>
              </a:rPr>
              <a:t>gerningen</a:t>
            </a:r>
            <a:endParaRPr lang="de-DE" dirty="0">
              <a:solidFill>
                <a:srgbClr val="444444"/>
              </a:solidFill>
              <a:latin typeface="Arial" panose="020B0604020202020204" pitchFamily="34" charset="0"/>
            </a:endParaRPr>
          </a:p>
          <a:p>
            <a:pPr marL="0" indent="0">
              <a:buNone/>
            </a:pPr>
            <a:r>
              <a:rPr lang="de-DE" b="0" i="0" u="sng" strike="noStrike" dirty="0">
                <a:solidFill>
                  <a:srgbClr val="444444"/>
                </a:solidFill>
                <a:effectLst/>
                <a:latin typeface="Arial" panose="020B0604020202020204" pitchFamily="34" charset="0"/>
              </a:rPr>
              <a:t>Verzweifelt</a:t>
            </a:r>
            <a:r>
              <a:rPr lang="de-DE" b="0" i="0" u="none" strike="noStrike" dirty="0">
                <a:solidFill>
                  <a:srgbClr val="444444"/>
                </a:solidFill>
                <a:effectLst/>
                <a:latin typeface="Arial" panose="020B0604020202020204" pitchFamily="34" charset="0"/>
              </a:rPr>
              <a:t> = </a:t>
            </a:r>
            <a:r>
              <a:rPr lang="de-DE" b="0" i="0" u="none" strike="noStrike" dirty="0" err="1">
                <a:solidFill>
                  <a:srgbClr val="444444"/>
                </a:solidFill>
                <a:effectLst/>
                <a:latin typeface="Arial" panose="020B0604020202020204" pitchFamily="34" charset="0"/>
              </a:rPr>
              <a:t>fortvivlet</a:t>
            </a:r>
            <a:r>
              <a:rPr lang="de-DE" b="0" i="0" u="none" strike="noStrike" dirty="0">
                <a:solidFill>
                  <a:srgbClr val="444444"/>
                </a:solidFill>
                <a:effectLst/>
                <a:latin typeface="Arial" panose="020B0604020202020204" pitchFamily="34" charset="0"/>
              </a:rPr>
              <a:t>/</a:t>
            </a:r>
            <a:r>
              <a:rPr lang="de-DE" b="0" i="0" u="none" strike="noStrike" dirty="0" err="1">
                <a:solidFill>
                  <a:srgbClr val="444444"/>
                </a:solidFill>
                <a:effectLst/>
                <a:latin typeface="Arial" panose="020B0604020202020204" pitchFamily="34" charset="0"/>
              </a:rPr>
              <a:t>deprimeret</a:t>
            </a:r>
            <a:endParaRPr lang="de-DE" b="0" i="0" u="none" strike="noStrike" dirty="0">
              <a:solidFill>
                <a:srgbClr val="444444"/>
              </a:solidFill>
              <a:effectLst/>
              <a:latin typeface="Arial" panose="020B0604020202020204" pitchFamily="34" charset="0"/>
            </a:endParaRPr>
          </a:p>
          <a:p>
            <a:pPr marL="0" indent="0">
              <a:buNone/>
            </a:pPr>
            <a:r>
              <a:rPr lang="de-DE" b="0" i="0" u="sng" strike="noStrike" dirty="0">
                <a:solidFill>
                  <a:srgbClr val="444444"/>
                </a:solidFill>
                <a:effectLst/>
                <a:latin typeface="Arial" panose="020B0604020202020204" pitchFamily="34" charset="0"/>
              </a:rPr>
              <a:t>Reumütig</a:t>
            </a:r>
            <a:r>
              <a:rPr lang="de-DE" b="0" i="0" strike="noStrike" dirty="0">
                <a:solidFill>
                  <a:srgbClr val="444444"/>
                </a:solidFill>
                <a:effectLst/>
                <a:latin typeface="Arial" panose="020B0604020202020204" pitchFamily="34" charset="0"/>
              </a:rPr>
              <a:t> = </a:t>
            </a:r>
            <a:r>
              <a:rPr lang="de-DE" b="0" i="0" strike="noStrike" dirty="0" err="1">
                <a:solidFill>
                  <a:srgbClr val="444444"/>
                </a:solidFill>
                <a:effectLst/>
                <a:latin typeface="Arial" panose="020B0604020202020204" pitchFamily="34" charset="0"/>
              </a:rPr>
              <a:t>angrende</a:t>
            </a:r>
            <a:r>
              <a:rPr lang="de-DE" b="0" i="0" strike="noStrike" dirty="0">
                <a:solidFill>
                  <a:srgbClr val="444444"/>
                </a:solidFill>
                <a:effectLst/>
                <a:latin typeface="Arial" panose="020B0604020202020204" pitchFamily="34" charset="0"/>
              </a:rPr>
              <a:t>/</a:t>
            </a:r>
            <a:r>
              <a:rPr lang="de-DE" b="0" i="0" strike="noStrike" dirty="0" err="1">
                <a:solidFill>
                  <a:srgbClr val="444444"/>
                </a:solidFill>
                <a:effectLst/>
                <a:latin typeface="Arial" panose="020B0604020202020204" pitchFamily="34" charset="0"/>
              </a:rPr>
              <a:t>fuld</a:t>
            </a:r>
            <a:r>
              <a:rPr lang="de-DE" b="0" i="0" strike="noStrike" dirty="0">
                <a:solidFill>
                  <a:srgbClr val="444444"/>
                </a:solidFill>
                <a:effectLst/>
                <a:latin typeface="Arial" panose="020B0604020202020204" pitchFamily="34" charset="0"/>
              </a:rPr>
              <a:t> </a:t>
            </a:r>
            <a:r>
              <a:rPr lang="de-DE" b="0" i="0" strike="noStrike" dirty="0" err="1">
                <a:solidFill>
                  <a:srgbClr val="444444"/>
                </a:solidFill>
                <a:effectLst/>
                <a:latin typeface="Arial" panose="020B0604020202020204" pitchFamily="34" charset="0"/>
              </a:rPr>
              <a:t>af</a:t>
            </a:r>
            <a:r>
              <a:rPr lang="de-DE" b="0" i="0" strike="noStrike" dirty="0">
                <a:solidFill>
                  <a:srgbClr val="444444"/>
                </a:solidFill>
                <a:effectLst/>
                <a:latin typeface="Arial" panose="020B0604020202020204" pitchFamily="34" charset="0"/>
              </a:rPr>
              <a:t> </a:t>
            </a:r>
            <a:r>
              <a:rPr lang="de-DE" b="0" i="0" strike="noStrike" dirty="0" err="1">
                <a:solidFill>
                  <a:srgbClr val="444444"/>
                </a:solidFill>
                <a:effectLst/>
                <a:latin typeface="Arial" panose="020B0604020202020204" pitchFamily="34" charset="0"/>
              </a:rPr>
              <a:t>fortrydelse</a:t>
            </a:r>
            <a:endParaRPr lang="da-DK" dirty="0"/>
          </a:p>
          <a:p>
            <a:pPr marL="0" indent="0">
              <a:buNone/>
            </a:pPr>
            <a:endParaRPr lang="da-DK" dirty="0"/>
          </a:p>
        </p:txBody>
      </p:sp>
    </p:spTree>
    <p:extLst>
      <p:ext uri="{BB962C8B-B14F-4D97-AF65-F5344CB8AC3E}">
        <p14:creationId xmlns:p14="http://schemas.microsoft.com/office/powerpoint/2010/main" val="3301179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736152-9408-4C78-B210-6A0C20014CDE}"/>
              </a:ext>
            </a:extLst>
          </p:cNvPr>
          <p:cNvSpPr>
            <a:spLocks noGrp="1"/>
          </p:cNvSpPr>
          <p:nvPr>
            <p:ph type="title"/>
          </p:nvPr>
        </p:nvSpPr>
        <p:spPr/>
        <p:txBody>
          <a:bodyPr/>
          <a:lstStyle/>
          <a:p>
            <a:r>
              <a:rPr lang="da-DK" dirty="0"/>
              <a:t>Die </a:t>
            </a:r>
            <a:r>
              <a:rPr lang="da-DK" dirty="0" err="1"/>
              <a:t>Straße</a:t>
            </a:r>
            <a:r>
              <a:rPr lang="da-DK" dirty="0"/>
              <a:t> (1923, Karl </a:t>
            </a:r>
            <a:r>
              <a:rPr lang="da-DK" dirty="0" err="1"/>
              <a:t>Grune</a:t>
            </a:r>
            <a:r>
              <a:rPr lang="da-DK" dirty="0"/>
              <a:t>)</a:t>
            </a:r>
          </a:p>
        </p:txBody>
      </p:sp>
      <p:sp>
        <p:nvSpPr>
          <p:cNvPr id="3" name="Pladsholder til indhold 2">
            <a:extLst>
              <a:ext uri="{FF2B5EF4-FFF2-40B4-BE49-F238E27FC236}">
                <a16:creationId xmlns:a16="http://schemas.microsoft.com/office/drawing/2014/main" id="{C0675827-9081-449A-9895-374D59336120}"/>
              </a:ext>
            </a:extLst>
          </p:cNvPr>
          <p:cNvSpPr>
            <a:spLocks noGrp="1"/>
          </p:cNvSpPr>
          <p:nvPr>
            <p:ph idx="1"/>
          </p:nvPr>
        </p:nvSpPr>
        <p:spPr/>
        <p:txBody>
          <a:bodyPr>
            <a:normAutofit/>
          </a:bodyPr>
          <a:lstStyle/>
          <a:p>
            <a:pPr marL="0" indent="0">
              <a:lnSpc>
                <a:spcPct val="107000"/>
              </a:lnSpc>
              <a:spcAft>
                <a:spcPts val="800"/>
              </a:spcAft>
              <a:buNone/>
            </a:pPr>
            <a:r>
              <a:rPr lang="da-DK" sz="2800" dirty="0">
                <a:effectLst/>
                <a:latin typeface="Calibri" panose="020F0502020204030204" pitchFamily="34" charset="0"/>
                <a:ea typeface="Calibri" panose="020F0502020204030204" pitchFamily="34" charset="0"/>
                <a:cs typeface="Times New Roman" panose="02020603050405020304" pitchFamily="18" charset="0"/>
              </a:rPr>
              <a:t>Schau </a:t>
            </a:r>
            <a:r>
              <a:rPr lang="da-DK" sz="2800" dirty="0" err="1">
                <a:effectLst/>
                <a:latin typeface="Calibri" panose="020F0502020204030204" pitchFamily="34" charset="0"/>
                <a:ea typeface="Calibri" panose="020F0502020204030204" pitchFamily="34" charset="0"/>
                <a:cs typeface="Times New Roman" panose="02020603050405020304" pitchFamily="18" charset="0"/>
              </a:rPr>
              <a:t>euch</a:t>
            </a:r>
            <a:r>
              <a:rPr lang="da-DK" sz="2800" dirty="0">
                <a:effectLst/>
                <a:latin typeface="Calibri" panose="020F0502020204030204" pitchFamily="34" charset="0"/>
                <a:ea typeface="Calibri" panose="020F0502020204030204" pitchFamily="34" charset="0"/>
                <a:cs typeface="Times New Roman" panose="02020603050405020304" pitchFamily="18" charset="0"/>
              </a:rPr>
              <a:t> </a:t>
            </a:r>
            <a:r>
              <a:rPr lang="da-DK" sz="2800" dirty="0" err="1">
                <a:effectLst/>
                <a:latin typeface="Calibri" panose="020F0502020204030204" pitchFamily="34" charset="0"/>
                <a:ea typeface="Calibri" panose="020F0502020204030204" pitchFamily="34" charset="0"/>
                <a:cs typeface="Times New Roman" panose="02020603050405020304" pitchFamily="18" charset="0"/>
              </a:rPr>
              <a:t>Zitate</a:t>
            </a:r>
            <a:r>
              <a:rPr lang="da-DK" sz="2800" dirty="0">
                <a:effectLst/>
                <a:latin typeface="Calibri" panose="020F0502020204030204" pitchFamily="34" charset="0"/>
                <a:ea typeface="Calibri" panose="020F0502020204030204" pitchFamily="34" charset="0"/>
                <a:cs typeface="Times New Roman" panose="02020603050405020304" pitchFamily="18" charset="0"/>
              </a:rPr>
              <a:t> </a:t>
            </a:r>
            <a:r>
              <a:rPr lang="da-DK" sz="2800" dirty="0" err="1">
                <a:effectLst/>
                <a:latin typeface="Calibri" panose="020F0502020204030204" pitchFamily="34" charset="0"/>
                <a:ea typeface="Calibri" panose="020F0502020204030204" pitchFamily="34" charset="0"/>
                <a:cs typeface="Times New Roman" panose="02020603050405020304" pitchFamily="18" charset="0"/>
              </a:rPr>
              <a:t>aus</a:t>
            </a:r>
            <a:r>
              <a:rPr lang="da-DK" sz="2800" dirty="0">
                <a:effectLst/>
                <a:latin typeface="Calibri" panose="020F0502020204030204" pitchFamily="34" charset="0"/>
                <a:ea typeface="Calibri" panose="020F0502020204030204" pitchFamily="34" charset="0"/>
                <a:cs typeface="Times New Roman" panose="02020603050405020304" pitchFamily="18" charset="0"/>
              </a:rPr>
              <a:t> dem Film an:</a:t>
            </a:r>
          </a:p>
          <a:p>
            <a:pPr>
              <a:lnSpc>
                <a:spcPct val="107000"/>
              </a:lnSpc>
              <a:spcAft>
                <a:spcPts val="80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Die Straße (1923): </a:t>
            </a:r>
            <a:r>
              <a:rPr lang="de-DE" dirty="0">
                <a:effectLst/>
                <a:latin typeface="Calibri" panose="020F0502020204030204" pitchFamily="34" charset="0"/>
                <a:ea typeface="Calibri" panose="020F0502020204030204" pitchFamily="34" charset="0"/>
                <a:cs typeface="Times New Roman" panose="02020603050405020304" pitchFamily="18" charset="0"/>
              </a:rPr>
              <a:t>Anfang: 00:00-9:00 +</a:t>
            </a:r>
            <a:r>
              <a:rPr lang="da-DK" dirty="0">
                <a:latin typeface="Calibri" panose="020F0502020204030204" pitchFamily="34" charset="0"/>
                <a:ea typeface="Calibri" panose="020F0502020204030204" pitchFamily="34" charset="0"/>
                <a:cs typeface="Times New Roman" panose="02020603050405020304" pitchFamily="18" charset="0"/>
              </a:rPr>
              <a:t> </a:t>
            </a:r>
            <a:r>
              <a:rPr lang="de-DE" dirty="0">
                <a:effectLst/>
                <a:latin typeface="Calibri" panose="020F0502020204030204" pitchFamily="34" charset="0"/>
                <a:ea typeface="Calibri" panose="020F0502020204030204" pitchFamily="34" charset="0"/>
                <a:cs typeface="Times New Roman" panose="02020603050405020304" pitchFamily="18" charset="0"/>
              </a:rPr>
              <a:t>Ballhaus: 27:00-32:00</a:t>
            </a:r>
            <a:r>
              <a:rPr lang="de-DE" dirty="0">
                <a:latin typeface="Calibri" panose="020F0502020204030204" pitchFamily="34" charset="0"/>
                <a:ea typeface="Calibri" panose="020F0502020204030204" pitchFamily="34" charset="0"/>
                <a:cs typeface="Times New Roman" panose="02020603050405020304" pitchFamily="18" charset="0"/>
              </a:rPr>
              <a:t> </a:t>
            </a:r>
            <a:r>
              <a:rPr lang="da-DK" sz="2800" dirty="0">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https://www.youtube.com/watch?v=f-s_aQKkt24</a:t>
            </a:r>
            <a:r>
              <a:rPr lang="de-DE"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de-DE" dirty="0">
                <a:effectLst/>
                <a:latin typeface="Calibri" panose="020F0502020204030204" pitchFamily="34" charset="0"/>
                <a:ea typeface="Calibri" panose="020F0502020204030204" pitchFamily="34" charset="0"/>
                <a:cs typeface="Times New Roman" panose="02020603050405020304" pitchFamily="18" charset="0"/>
              </a:rPr>
              <a:t> </a:t>
            </a:r>
            <a:endParaRPr lang="de-D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dirty="0"/>
          </a:p>
          <a:p>
            <a:pPr marL="0" indent="0">
              <a:buNone/>
            </a:pPr>
            <a:endParaRPr lang="da-DK" dirty="0"/>
          </a:p>
          <a:p>
            <a:pPr marL="0" indent="0">
              <a:buNone/>
            </a:pPr>
            <a:endParaRPr lang="da-DK" dirty="0"/>
          </a:p>
          <a:p>
            <a:pPr marL="0" indent="0">
              <a:buNone/>
            </a:pPr>
            <a:r>
              <a:rPr lang="da-DK" dirty="0"/>
              <a:t>… </a:t>
            </a:r>
            <a:r>
              <a:rPr lang="da-DK" dirty="0" err="1"/>
              <a:t>Aufgaben</a:t>
            </a:r>
            <a:r>
              <a:rPr lang="da-DK" dirty="0"/>
              <a:t> </a:t>
            </a:r>
            <a:r>
              <a:rPr lang="da-DK" dirty="0" err="1"/>
              <a:t>zum</a:t>
            </a:r>
            <a:r>
              <a:rPr lang="da-DK" dirty="0"/>
              <a:t> Film (</a:t>
            </a:r>
            <a:r>
              <a:rPr lang="da-DK" dirty="0" err="1"/>
              <a:t>zwei</a:t>
            </a:r>
            <a:r>
              <a:rPr lang="da-DK" dirty="0"/>
              <a:t> Slides)</a:t>
            </a:r>
            <a:r>
              <a:rPr lang="da-DK" dirty="0">
                <a:sym typeface="Wingdings" panose="05000000000000000000" pitchFamily="2" charset="2"/>
              </a:rPr>
              <a:t></a:t>
            </a:r>
            <a:endParaRPr lang="da-DK" dirty="0"/>
          </a:p>
        </p:txBody>
      </p:sp>
    </p:spTree>
    <p:extLst>
      <p:ext uri="{BB962C8B-B14F-4D97-AF65-F5344CB8AC3E}">
        <p14:creationId xmlns:p14="http://schemas.microsoft.com/office/powerpoint/2010/main" val="330736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29" name="Rectangle 1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A9D36B-E475-4154-9343-CE8F85585524}"/>
              </a:ext>
            </a:extLst>
          </p:cNvPr>
          <p:cNvSpPr>
            <a:spLocks noGrp="1"/>
          </p:cNvSpPr>
          <p:nvPr>
            <p:ph type="title"/>
          </p:nvPr>
        </p:nvSpPr>
        <p:spPr>
          <a:xfrm>
            <a:off x="640080" y="329184"/>
            <a:ext cx="6894576" cy="1783080"/>
          </a:xfrm>
        </p:spPr>
        <p:txBody>
          <a:bodyPr anchor="b">
            <a:normAutofit/>
          </a:bodyPr>
          <a:lstStyle/>
          <a:p>
            <a:r>
              <a:rPr lang="da-DK" sz="5400" dirty="0" err="1"/>
              <a:t>Aufgaben</a:t>
            </a:r>
            <a:r>
              <a:rPr lang="da-DK" sz="5400" dirty="0"/>
              <a:t> (Zu </a:t>
            </a:r>
            <a:r>
              <a:rPr lang="da-DK" sz="5400" dirty="0" err="1"/>
              <a:t>Zweit</a:t>
            </a:r>
            <a:r>
              <a:rPr lang="da-DK" sz="5400" dirty="0"/>
              <a:t>)</a:t>
            </a:r>
          </a:p>
        </p:txBody>
      </p:sp>
      <p:sp>
        <p:nvSpPr>
          <p:cNvPr id="3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8ACF3260-2E6E-4F76-8E20-AE2AFAFCE104}"/>
              </a:ext>
            </a:extLst>
          </p:cNvPr>
          <p:cNvSpPr>
            <a:spLocks noGrp="1"/>
          </p:cNvSpPr>
          <p:nvPr>
            <p:ph idx="1"/>
          </p:nvPr>
        </p:nvSpPr>
        <p:spPr>
          <a:xfrm>
            <a:off x="640080" y="2706624"/>
            <a:ext cx="6894576" cy="3483864"/>
          </a:xfrm>
        </p:spPr>
        <p:txBody>
          <a:bodyPr>
            <a:normAutofit/>
          </a:bodyPr>
          <a:lstStyle/>
          <a:p>
            <a:pPr marL="514350" indent="-514350">
              <a:buFont typeface="+mj-lt"/>
              <a:buAutoNum type="arabicPeriod"/>
            </a:pPr>
            <a:r>
              <a:rPr lang="da-DK" sz="2000" dirty="0" err="1"/>
              <a:t>Symbole</a:t>
            </a:r>
            <a:r>
              <a:rPr lang="da-DK" sz="2000" dirty="0"/>
              <a:t> </a:t>
            </a:r>
            <a:r>
              <a:rPr lang="da-DK" sz="2000" dirty="0" err="1"/>
              <a:t>besprechen</a:t>
            </a:r>
            <a:r>
              <a:rPr lang="da-DK" sz="2000" dirty="0"/>
              <a:t>:</a:t>
            </a:r>
          </a:p>
          <a:p>
            <a:pPr marL="971550" lvl="1" indent="-514350">
              <a:buFont typeface="+mj-lt"/>
              <a:buAutoNum type="arabicPeriod"/>
            </a:pPr>
            <a:r>
              <a:rPr lang="da-DK" sz="2000" dirty="0" err="1"/>
              <a:t>Warum</a:t>
            </a:r>
            <a:r>
              <a:rPr lang="da-DK" sz="2000" dirty="0"/>
              <a:t> hat die junge </a:t>
            </a:r>
            <a:r>
              <a:rPr lang="da-DK" sz="2000" dirty="0" err="1"/>
              <a:t>Frau</a:t>
            </a:r>
            <a:r>
              <a:rPr lang="da-DK" sz="2000" dirty="0"/>
              <a:t> in der </a:t>
            </a:r>
            <a:r>
              <a:rPr lang="da-DK" sz="2000" dirty="0" err="1"/>
              <a:t>Straße</a:t>
            </a:r>
            <a:r>
              <a:rPr lang="da-DK" sz="2000" dirty="0"/>
              <a:t> </a:t>
            </a:r>
            <a:r>
              <a:rPr lang="da-DK" sz="2000" dirty="0" err="1"/>
              <a:t>plötzlich</a:t>
            </a:r>
            <a:r>
              <a:rPr lang="da-DK" sz="2000" dirty="0"/>
              <a:t> </a:t>
            </a:r>
            <a:r>
              <a:rPr lang="da-DK" sz="2000" dirty="0" err="1"/>
              <a:t>einen</a:t>
            </a:r>
            <a:r>
              <a:rPr lang="da-DK" sz="2000" dirty="0"/>
              <a:t> </a:t>
            </a:r>
            <a:r>
              <a:rPr lang="da-DK" sz="2000" dirty="0" err="1"/>
              <a:t>Todeskopf</a:t>
            </a:r>
            <a:r>
              <a:rPr lang="da-DK" sz="2000" dirty="0"/>
              <a:t>?</a:t>
            </a:r>
          </a:p>
          <a:p>
            <a:pPr marL="971550" lvl="1" indent="-514350">
              <a:buFont typeface="+mj-lt"/>
              <a:buAutoNum type="arabicPeriod"/>
            </a:pPr>
            <a:r>
              <a:rPr lang="da-DK" sz="2000" dirty="0" err="1"/>
              <a:t>Warum</a:t>
            </a:r>
            <a:r>
              <a:rPr lang="da-DK" sz="2000" dirty="0"/>
              <a:t> </a:t>
            </a:r>
            <a:r>
              <a:rPr lang="da-DK" sz="2000" dirty="0" err="1"/>
              <a:t>gibt</a:t>
            </a:r>
            <a:r>
              <a:rPr lang="da-DK" sz="2000" dirty="0"/>
              <a:t> es </a:t>
            </a:r>
            <a:r>
              <a:rPr lang="da-DK" sz="2000" dirty="0" err="1"/>
              <a:t>leuchtende</a:t>
            </a:r>
            <a:r>
              <a:rPr lang="da-DK" sz="2000" dirty="0"/>
              <a:t> </a:t>
            </a:r>
            <a:r>
              <a:rPr lang="da-DK" sz="2000" dirty="0" err="1"/>
              <a:t>Augen</a:t>
            </a:r>
            <a:r>
              <a:rPr lang="da-DK" sz="2000" dirty="0"/>
              <a:t> in der </a:t>
            </a:r>
            <a:r>
              <a:rPr lang="da-DK" sz="2000" dirty="0" err="1"/>
              <a:t>Straße</a:t>
            </a:r>
            <a:r>
              <a:rPr lang="da-DK" sz="2000" dirty="0"/>
              <a:t>, die </a:t>
            </a:r>
            <a:r>
              <a:rPr lang="da-DK" sz="2000" dirty="0" err="1"/>
              <a:t>sogar</a:t>
            </a:r>
            <a:r>
              <a:rPr lang="da-DK" sz="2000" dirty="0"/>
              <a:t> </a:t>
            </a:r>
            <a:r>
              <a:rPr lang="da-DK" sz="2000" dirty="0" err="1"/>
              <a:t>blinzeln</a:t>
            </a:r>
            <a:r>
              <a:rPr lang="da-DK" sz="2000" dirty="0"/>
              <a:t>?</a:t>
            </a:r>
          </a:p>
          <a:p>
            <a:pPr marL="514350" indent="-514350">
              <a:buFont typeface="+mj-lt"/>
              <a:buAutoNum type="arabicPeriod"/>
            </a:pPr>
            <a:r>
              <a:rPr lang="da-DK" sz="2000" dirty="0" err="1"/>
              <a:t>Wie</a:t>
            </a:r>
            <a:r>
              <a:rPr lang="da-DK" sz="2000" dirty="0"/>
              <a:t> </a:t>
            </a:r>
            <a:r>
              <a:rPr lang="da-DK" sz="2000" dirty="0" err="1"/>
              <a:t>wird</a:t>
            </a:r>
            <a:r>
              <a:rPr lang="da-DK" sz="2000" dirty="0"/>
              <a:t> das </a:t>
            </a:r>
            <a:r>
              <a:rPr lang="da-DK" sz="2000" dirty="0" err="1"/>
              <a:t>Großstadtleben</a:t>
            </a:r>
            <a:r>
              <a:rPr lang="da-DK" sz="2000" dirty="0"/>
              <a:t> </a:t>
            </a:r>
            <a:r>
              <a:rPr lang="da-DK" sz="2000" dirty="0" err="1"/>
              <a:t>dargestellt</a:t>
            </a:r>
            <a:r>
              <a:rPr lang="da-DK" sz="2000" dirty="0"/>
              <a:t>? </a:t>
            </a:r>
          </a:p>
          <a:p>
            <a:pPr marL="514350" indent="-514350">
              <a:buFont typeface="+mj-lt"/>
              <a:buAutoNum type="arabicPeriod"/>
            </a:pPr>
            <a:r>
              <a:rPr lang="da-DK" sz="2000" dirty="0" err="1"/>
              <a:t>Welche</a:t>
            </a:r>
            <a:r>
              <a:rPr lang="da-DK" sz="2000" dirty="0"/>
              <a:t> </a:t>
            </a:r>
            <a:r>
              <a:rPr lang="da-DK" sz="2000" dirty="0" err="1"/>
              <a:t>Themen</a:t>
            </a:r>
            <a:r>
              <a:rPr lang="da-DK" sz="2000" dirty="0"/>
              <a:t> </a:t>
            </a:r>
            <a:r>
              <a:rPr lang="da-DK" sz="2000" dirty="0" err="1"/>
              <a:t>werden</a:t>
            </a:r>
            <a:r>
              <a:rPr lang="da-DK" sz="2000" dirty="0"/>
              <a:t> </a:t>
            </a:r>
            <a:r>
              <a:rPr lang="da-DK" sz="2000" dirty="0" err="1"/>
              <a:t>dargestellt</a:t>
            </a:r>
            <a:r>
              <a:rPr lang="da-DK" sz="2000" dirty="0"/>
              <a:t>?</a:t>
            </a:r>
          </a:p>
          <a:p>
            <a:pPr marL="514350" indent="-514350">
              <a:buFont typeface="+mj-lt"/>
              <a:buAutoNum type="arabicPeriod"/>
            </a:pPr>
            <a:r>
              <a:rPr lang="da-DK" sz="2000" dirty="0" err="1"/>
              <a:t>Schreibt</a:t>
            </a:r>
            <a:r>
              <a:rPr lang="da-DK" sz="2000" dirty="0"/>
              <a:t> </a:t>
            </a:r>
            <a:r>
              <a:rPr lang="da-DK" sz="2000" dirty="0" err="1"/>
              <a:t>eine</a:t>
            </a:r>
            <a:r>
              <a:rPr lang="da-DK" sz="2000" dirty="0"/>
              <a:t> </a:t>
            </a:r>
            <a:r>
              <a:rPr lang="da-DK" sz="2000" dirty="0" err="1"/>
              <a:t>kurze</a:t>
            </a:r>
            <a:r>
              <a:rPr lang="da-DK" sz="2000" dirty="0"/>
              <a:t> </a:t>
            </a:r>
            <a:r>
              <a:rPr lang="da-DK" sz="2000" dirty="0" err="1"/>
              <a:t>Dialoge</a:t>
            </a:r>
            <a:r>
              <a:rPr lang="da-DK" sz="2000" dirty="0"/>
              <a:t> </a:t>
            </a:r>
            <a:r>
              <a:rPr lang="da-DK" sz="2000" dirty="0" err="1"/>
              <a:t>zwischen</a:t>
            </a:r>
            <a:r>
              <a:rPr lang="da-DK" sz="2000" dirty="0"/>
              <a:t> dem Mann und der </a:t>
            </a:r>
            <a:r>
              <a:rPr lang="da-DK" sz="2000" dirty="0" err="1"/>
              <a:t>Ehefrau</a:t>
            </a:r>
            <a:r>
              <a:rPr lang="da-DK" sz="2000" dirty="0"/>
              <a:t>, als der Mann </a:t>
            </a:r>
            <a:r>
              <a:rPr lang="da-DK" sz="2000" dirty="0" err="1"/>
              <a:t>wieder</a:t>
            </a:r>
            <a:r>
              <a:rPr lang="da-DK" sz="2000" dirty="0"/>
              <a:t> </a:t>
            </a:r>
            <a:r>
              <a:rPr lang="da-DK" sz="2000" dirty="0" err="1"/>
              <a:t>nach</a:t>
            </a:r>
            <a:r>
              <a:rPr lang="da-DK" sz="2000" dirty="0"/>
              <a:t> </a:t>
            </a:r>
            <a:r>
              <a:rPr lang="da-DK" sz="2000" dirty="0" err="1"/>
              <a:t>Hause</a:t>
            </a:r>
            <a:r>
              <a:rPr lang="da-DK" sz="2000" dirty="0"/>
              <a:t> </a:t>
            </a:r>
            <a:r>
              <a:rPr lang="da-DK" sz="2000" dirty="0" err="1"/>
              <a:t>kommt</a:t>
            </a:r>
            <a:r>
              <a:rPr lang="da-DK" sz="2000" dirty="0"/>
              <a:t>.</a:t>
            </a:r>
          </a:p>
          <a:p>
            <a:endParaRPr lang="da-DK" sz="2000" dirty="0"/>
          </a:p>
        </p:txBody>
      </p:sp>
      <p:pic>
        <p:nvPicPr>
          <p:cNvPr id="5" name="Picture 2" descr="Die Strasse Karl Grune Best German Expressionism Film | German ...">
            <a:extLst>
              <a:ext uri="{FF2B5EF4-FFF2-40B4-BE49-F238E27FC236}">
                <a16:creationId xmlns:a16="http://schemas.microsoft.com/office/drawing/2014/main" id="{6971A4AE-0DA8-48B2-9EC6-2B170FA8C2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49" b="4003"/>
          <a:stretch/>
        </p:blipFill>
        <p:spPr bwMode="auto">
          <a:xfrm>
            <a:off x="7863840" y="693399"/>
            <a:ext cx="4014216" cy="27015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Street (1923 film) - Wikipedia">
            <a:extLst>
              <a:ext uri="{FF2B5EF4-FFF2-40B4-BE49-F238E27FC236}">
                <a16:creationId xmlns:a16="http://schemas.microsoft.com/office/drawing/2014/main" id="{412E4F2E-0017-45A3-8ADB-B0BDF72970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831"/>
          <a:stretch/>
        </p:blipFill>
        <p:spPr bwMode="auto">
          <a:xfrm>
            <a:off x="8129186" y="4079193"/>
            <a:ext cx="3465236"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86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22A96F-EF29-3AA7-FF38-C9A614FBF8B2}"/>
              </a:ext>
            </a:extLst>
          </p:cNvPr>
          <p:cNvSpPr>
            <a:spLocks noGrp="1"/>
          </p:cNvSpPr>
          <p:nvPr>
            <p:ph type="title"/>
          </p:nvPr>
        </p:nvSpPr>
        <p:spPr/>
        <p:txBody>
          <a:bodyPr/>
          <a:lstStyle/>
          <a:p>
            <a:r>
              <a:rPr lang="da-DK" dirty="0"/>
              <a:t>Figuren</a:t>
            </a:r>
          </a:p>
        </p:txBody>
      </p:sp>
      <p:sp>
        <p:nvSpPr>
          <p:cNvPr id="3" name="Pladsholder til indhold 2">
            <a:extLst>
              <a:ext uri="{FF2B5EF4-FFF2-40B4-BE49-F238E27FC236}">
                <a16:creationId xmlns:a16="http://schemas.microsoft.com/office/drawing/2014/main" id="{CB8A3419-4835-60E5-AE2E-84D9636F9222}"/>
              </a:ext>
            </a:extLst>
          </p:cNvPr>
          <p:cNvSpPr>
            <a:spLocks noGrp="1"/>
          </p:cNvSpPr>
          <p:nvPr>
            <p:ph idx="1"/>
          </p:nvPr>
        </p:nvSpPr>
        <p:spPr/>
        <p:txBody>
          <a:bodyPr>
            <a:normAutofit/>
          </a:bodyPr>
          <a:lstStyle/>
          <a:p>
            <a:pPr marL="342900" indent="-342900">
              <a:lnSpc>
                <a:spcPct val="107000"/>
              </a:lnSpc>
              <a:spcAft>
                <a:spcPts val="800"/>
              </a:spcAft>
              <a:buFont typeface="+mj-lt"/>
              <a:buAutoNum type="arabicPeriod"/>
            </a:pPr>
            <a:r>
              <a:rPr lang="de-DE" sz="2000" dirty="0">
                <a:effectLst/>
                <a:latin typeface="Calibri" panose="020F0502020204030204" pitchFamily="34" charset="0"/>
                <a:ea typeface="Calibri" panose="020F0502020204030204" pitchFamily="34" charset="0"/>
                <a:cs typeface="Times New Roman" panose="02020603050405020304" pitchFamily="18" charset="0"/>
              </a:rPr>
              <a:t>Die unterstehenden </a:t>
            </a:r>
            <a:r>
              <a:rPr lang="de-DE" sz="2000" dirty="0">
                <a:latin typeface="Calibri" panose="020F0502020204030204" pitchFamily="34" charset="0"/>
                <a:ea typeface="Calibri" panose="020F0502020204030204" pitchFamily="34" charset="0"/>
                <a:cs typeface="Times New Roman" panose="02020603050405020304" pitchFamily="18" charset="0"/>
              </a:rPr>
              <a:t>Figuren sind oft </a:t>
            </a:r>
            <a:r>
              <a:rPr lang="de-DE" sz="2000" dirty="0" err="1">
                <a:latin typeface="Calibri" panose="020F0502020204030204" pitchFamily="34" charset="0"/>
                <a:ea typeface="Calibri" panose="020F0502020204030204" pitchFamily="34" charset="0"/>
                <a:cs typeface="Times New Roman" panose="02020603050405020304" pitchFamily="18" charset="0"/>
              </a:rPr>
              <a:t>repräsentanten</a:t>
            </a:r>
            <a:r>
              <a:rPr lang="de-DE" sz="2000" dirty="0">
                <a:latin typeface="Calibri" panose="020F0502020204030204" pitchFamily="34" charset="0"/>
                <a:ea typeface="Calibri" panose="020F0502020204030204" pitchFamily="34" charset="0"/>
                <a:cs typeface="Times New Roman" panose="02020603050405020304" pitchFamily="18" charset="0"/>
              </a:rPr>
              <a:t> der </a:t>
            </a:r>
            <a:r>
              <a:rPr lang="de-DE" sz="2000" dirty="0" err="1">
                <a:latin typeface="Calibri" panose="020F0502020204030204" pitchFamily="34" charset="0"/>
                <a:ea typeface="Calibri" panose="020F0502020204030204" pitchFamily="34" charset="0"/>
                <a:cs typeface="Times New Roman" panose="02020603050405020304" pitchFamily="18" charset="0"/>
              </a:rPr>
              <a:t>Grossstadt</a:t>
            </a:r>
            <a:r>
              <a:rPr lang="de-DE" sz="2000" dirty="0">
                <a:latin typeface="Calibri" panose="020F0502020204030204" pitchFamily="34" charset="0"/>
                <a:ea typeface="Calibri" panose="020F0502020204030204" pitchFamily="34" charset="0"/>
                <a:cs typeface="Times New Roman" panose="02020603050405020304" pitchFamily="18" charset="0"/>
              </a:rPr>
              <a:t>! Welche Figuren haben wir in dem Film getroffen? </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de-DE" sz="2000" dirty="0">
                <a:latin typeface="Calibri" panose="020F0502020204030204" pitchFamily="34" charset="0"/>
                <a:ea typeface="Calibri" panose="020F0502020204030204" pitchFamily="34" charset="0"/>
                <a:cs typeface="Times New Roman" panose="02020603050405020304" pitchFamily="18" charset="0"/>
              </a:rPr>
              <a:t>B</a:t>
            </a:r>
            <a:r>
              <a:rPr lang="de-DE" sz="2000" dirty="0">
                <a:effectLst/>
                <a:latin typeface="Calibri" panose="020F0502020204030204" pitchFamily="34" charset="0"/>
                <a:ea typeface="Calibri" panose="020F0502020204030204" pitchFamily="34" charset="0"/>
                <a:cs typeface="Times New Roman" panose="02020603050405020304" pitchFamily="18" charset="0"/>
              </a:rPr>
              <a:t>eschreibt jede Figur mit mindestens drei Wörter.</a:t>
            </a:r>
          </a:p>
          <a:p>
            <a:pPr marL="800100" lvl="1" indent="-342900">
              <a:lnSpc>
                <a:spcPct val="107000"/>
              </a:lnSpc>
              <a:buFont typeface="Symbol" panose="05050102010706020507" pitchFamily="18"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Der Vagabund</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Die Hausfrau</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Die Prostituierte</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Die Karrierefrau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Der Flaneur </a:t>
            </a:r>
            <a:r>
              <a:rPr lang="da-DK"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https://de.wikipedia.org/wiki/Flaneur</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Der Tourist</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Der Flüchtling</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871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6952B7-0402-8625-D5F3-67F9E4ABABF5}"/>
              </a:ext>
            </a:extLst>
          </p:cNvPr>
          <p:cNvSpPr>
            <a:spLocks noGrp="1"/>
          </p:cNvSpPr>
          <p:nvPr>
            <p:ph type="title"/>
          </p:nvPr>
        </p:nvSpPr>
        <p:spPr>
          <a:xfrm>
            <a:off x="876693" y="741391"/>
            <a:ext cx="4597747" cy="1616203"/>
          </a:xfrm>
        </p:spPr>
        <p:txBody>
          <a:bodyPr anchor="b">
            <a:normAutofit/>
          </a:bodyPr>
          <a:lstStyle/>
          <a:p>
            <a:r>
              <a:rPr lang="da-DK" sz="3200"/>
              <a:t>Postkarte schreiben</a:t>
            </a:r>
          </a:p>
        </p:txBody>
      </p:sp>
      <p:sp>
        <p:nvSpPr>
          <p:cNvPr id="3" name="Pladsholder til indhold 2">
            <a:extLst>
              <a:ext uri="{FF2B5EF4-FFF2-40B4-BE49-F238E27FC236}">
                <a16:creationId xmlns:a16="http://schemas.microsoft.com/office/drawing/2014/main" id="{6438CBB5-3BBF-E6B0-EB51-81B7B7FD1014}"/>
              </a:ext>
            </a:extLst>
          </p:cNvPr>
          <p:cNvSpPr>
            <a:spLocks noGrp="1"/>
          </p:cNvSpPr>
          <p:nvPr>
            <p:ph idx="1"/>
          </p:nvPr>
        </p:nvSpPr>
        <p:spPr>
          <a:xfrm>
            <a:off x="876693" y="2533476"/>
            <a:ext cx="4597746" cy="3447832"/>
          </a:xfrm>
        </p:spPr>
        <p:txBody>
          <a:bodyPr anchor="t">
            <a:normAutofit/>
          </a:bodyPr>
          <a:lstStyle/>
          <a:p>
            <a:r>
              <a:rPr lang="de-DE" sz="1400" b="1"/>
              <a:t>Anrede:</a:t>
            </a:r>
            <a:r>
              <a:rPr lang="de-DE" sz="1400"/>
              <a:t> Beginne mit einer persönlichen Anrede, wie "Liebe/r..." oder "Hallo...".</a:t>
            </a:r>
          </a:p>
          <a:p>
            <a:r>
              <a:rPr lang="de-DE" sz="1400" b="1"/>
              <a:t>Ort und Reiseerlebnisse:</a:t>
            </a:r>
            <a:r>
              <a:rPr lang="de-DE" sz="1400"/>
              <a:t> Erzähle kurz, wo du bist und was du erlebst. Beschreibe zum Beispiel das Wetter, eine besondere Sehenswürdigkeit oder eine schöne Aktivität.</a:t>
            </a:r>
          </a:p>
          <a:p>
            <a:r>
              <a:rPr lang="de-DE" sz="1400" b="1"/>
              <a:t>Persönliche Note:</a:t>
            </a:r>
            <a:r>
              <a:rPr lang="de-DE" sz="1400"/>
              <a:t> Teile eine besondere Erfahrung oder eine persönliche Anekdote, die für den Empfänger interessant sein könnte.</a:t>
            </a:r>
          </a:p>
          <a:p>
            <a:r>
              <a:rPr lang="de-DE" sz="1400" b="1"/>
              <a:t>Wünsche:</a:t>
            </a:r>
            <a:r>
              <a:rPr lang="de-DE" sz="1400"/>
              <a:t> Wünsche dem Empfänger etwas Schönes, wie zum Beispiel eine schöne Zeit, Gesundheit oder Glück.</a:t>
            </a:r>
          </a:p>
          <a:p>
            <a:r>
              <a:rPr lang="de-DE" sz="1400" b="1"/>
              <a:t>Abschluss:</a:t>
            </a:r>
            <a:r>
              <a:rPr lang="de-DE" sz="1400"/>
              <a:t> Schließe mit einem herzlichen Gruß und deinem Namen ab. </a:t>
            </a:r>
          </a:p>
          <a:p>
            <a:endParaRPr lang="da-DK" sz="1400" dirty="0"/>
          </a:p>
        </p:txBody>
      </p:sp>
      <p:pic>
        <p:nvPicPr>
          <p:cNvPr id="1028" name="Picture 4" descr="Postkarte schreiben • Ideen &amp; Inspiration · [mit Video]">
            <a:extLst>
              <a:ext uri="{FF2B5EF4-FFF2-40B4-BE49-F238E27FC236}">
                <a16:creationId xmlns:a16="http://schemas.microsoft.com/office/drawing/2014/main" id="{00A01ED3-C63A-CBD9-95AC-57555DE7C8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1" y="1902122"/>
            <a:ext cx="5319062" cy="2978674"/>
          </a:xfrm>
          <a:prstGeom prst="rect">
            <a:avLst/>
          </a:prstGeom>
          <a:noFill/>
          <a:extLst>
            <a:ext uri="{909E8E84-426E-40DD-AFC4-6F175D3DCCD1}">
              <a14:hiddenFill xmlns:a14="http://schemas.microsoft.com/office/drawing/2010/main">
                <a:solidFill>
                  <a:srgbClr val="FFFFFF"/>
                </a:solidFill>
              </a14:hiddenFill>
            </a:ext>
          </a:extLst>
        </p:spPr>
      </p:pic>
      <p:grpSp>
        <p:nvGrpSpPr>
          <p:cNvPr id="1040" name="Group 103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41" name="Rectangle 104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520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6F761C-F53B-4487-B6AA-76185AF0B420}"/>
              </a:ext>
            </a:extLst>
          </p:cNvPr>
          <p:cNvSpPr>
            <a:spLocks noGrp="1"/>
          </p:cNvSpPr>
          <p:nvPr>
            <p:ph type="ctrTitle"/>
          </p:nvPr>
        </p:nvSpPr>
        <p:spPr>
          <a:xfrm>
            <a:off x="643468" y="643467"/>
            <a:ext cx="4620584" cy="4567137"/>
          </a:xfrm>
        </p:spPr>
        <p:txBody>
          <a:bodyPr>
            <a:normAutofit/>
          </a:bodyPr>
          <a:lstStyle/>
          <a:p>
            <a:pPr algn="l"/>
            <a:r>
              <a:rPr lang="da-DK" sz="4400" b="1" cap="none" spc="0">
                <a:ln/>
                <a:effectLst/>
              </a:rPr>
              <a:t>Die Goldenen</a:t>
            </a:r>
            <a:br>
              <a:rPr lang="da-DK" sz="4400" b="1" cap="none" spc="0">
                <a:ln/>
                <a:effectLst/>
              </a:rPr>
            </a:br>
            <a:r>
              <a:rPr lang="da-DK" sz="4400" b="1" cap="none" spc="0">
                <a:ln/>
                <a:effectLst/>
              </a:rPr>
              <a:t> Zwanziger Jahre</a:t>
            </a:r>
          </a:p>
        </p:txBody>
      </p:sp>
      <p:sp>
        <p:nvSpPr>
          <p:cNvPr id="3" name="Undertitel 2">
            <a:extLst>
              <a:ext uri="{FF2B5EF4-FFF2-40B4-BE49-F238E27FC236}">
                <a16:creationId xmlns:a16="http://schemas.microsoft.com/office/drawing/2014/main" id="{93BA9CFE-9C06-4765-8AFF-62E0321C783A}"/>
              </a:ext>
            </a:extLst>
          </p:cNvPr>
          <p:cNvSpPr>
            <a:spLocks noGrp="1"/>
          </p:cNvSpPr>
          <p:nvPr>
            <p:ph type="subTitle" idx="1"/>
          </p:nvPr>
        </p:nvSpPr>
        <p:spPr>
          <a:xfrm>
            <a:off x="643467" y="5277684"/>
            <a:ext cx="4620584" cy="775494"/>
          </a:xfrm>
        </p:spPr>
        <p:txBody>
          <a:bodyPr>
            <a:normAutofit/>
          </a:bodyPr>
          <a:lstStyle/>
          <a:p>
            <a:pPr algn="l"/>
            <a:r>
              <a:rPr lang="da-DK" dirty="0"/>
              <a:t>Berlin - </a:t>
            </a:r>
            <a:r>
              <a:rPr lang="da-DK" dirty="0" err="1"/>
              <a:t>Hauptstadt</a:t>
            </a:r>
            <a:r>
              <a:rPr lang="da-DK" dirty="0"/>
              <a:t> und (Party)</a:t>
            </a:r>
            <a:r>
              <a:rPr lang="da-DK" dirty="0" err="1"/>
              <a:t>Metropole</a:t>
            </a:r>
            <a:r>
              <a:rPr lang="da-DK" dirty="0"/>
              <a:t> </a:t>
            </a:r>
          </a:p>
        </p:txBody>
      </p:sp>
      <p:pic>
        <p:nvPicPr>
          <p:cNvPr id="1026" name="Picture 2" descr="ekspressionisme - Kunstretning fra 1900-tallet - Lex">
            <a:extLst>
              <a:ext uri="{FF2B5EF4-FFF2-40B4-BE49-F238E27FC236}">
                <a16:creationId xmlns:a16="http://schemas.microsoft.com/office/drawing/2014/main" id="{CDE315C1-996A-BF8D-6FF8-26789019D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4026"/>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73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380BC4-1A34-45E8-0194-865BA2E34426}"/>
              </a:ext>
            </a:extLst>
          </p:cNvPr>
          <p:cNvSpPr>
            <a:spLocks noGrp="1"/>
          </p:cNvSpPr>
          <p:nvPr>
            <p:ph type="title"/>
          </p:nvPr>
        </p:nvSpPr>
        <p:spPr>
          <a:xfrm>
            <a:off x="838201" y="365125"/>
            <a:ext cx="5251316" cy="1807305"/>
          </a:xfrm>
        </p:spPr>
        <p:txBody>
          <a:bodyPr>
            <a:normAutofit/>
          </a:bodyPr>
          <a:lstStyle/>
          <a:p>
            <a:r>
              <a:rPr lang="da-DK" dirty="0"/>
              <a:t>Faglige mål </a:t>
            </a:r>
          </a:p>
        </p:txBody>
      </p:sp>
      <p:sp>
        <p:nvSpPr>
          <p:cNvPr id="3" name="Pladsholder til indhold 2">
            <a:extLst>
              <a:ext uri="{FF2B5EF4-FFF2-40B4-BE49-F238E27FC236}">
                <a16:creationId xmlns:a16="http://schemas.microsoft.com/office/drawing/2014/main" id="{1F61EC94-C029-5489-074D-DBEA7030E395}"/>
              </a:ext>
            </a:extLst>
          </p:cNvPr>
          <p:cNvSpPr>
            <a:spLocks noGrp="1"/>
          </p:cNvSpPr>
          <p:nvPr>
            <p:ph idx="1"/>
          </p:nvPr>
        </p:nvSpPr>
        <p:spPr>
          <a:xfrm>
            <a:off x="838200" y="2333297"/>
            <a:ext cx="4619621" cy="3843666"/>
          </a:xfrm>
        </p:spPr>
        <p:txBody>
          <a:bodyPr>
            <a:normAutofit/>
          </a:bodyPr>
          <a:lstStyle/>
          <a:p>
            <a:r>
              <a:rPr lang="da-DK" sz="2000" dirty="0"/>
              <a:t>Tilegnelse af ordforråd til emnet ”de gyldne 20ere”</a:t>
            </a:r>
          </a:p>
          <a:p>
            <a:r>
              <a:rPr lang="da-DK" sz="2000" dirty="0"/>
              <a:t>Viden om den historiske og kulturelle virkelighed i Berlins 20ere</a:t>
            </a:r>
          </a:p>
          <a:p>
            <a:r>
              <a:rPr lang="da-DK" sz="2000" dirty="0"/>
              <a:t>Lyrikanalytiske færdigheder samt indgående kendskab til den </a:t>
            </a:r>
            <a:r>
              <a:rPr lang="da-DK" sz="2000" dirty="0" err="1"/>
              <a:t>kunsterriske</a:t>
            </a:r>
            <a:r>
              <a:rPr lang="da-DK" sz="2000" dirty="0"/>
              <a:t> stilretning  ”Ekspressionisme” </a:t>
            </a:r>
          </a:p>
          <a:p>
            <a:pPr marL="0" indent="0">
              <a:buNone/>
            </a:pPr>
            <a:endParaRPr lang="da-DK" sz="2000" dirty="0"/>
          </a:p>
        </p:txBody>
      </p:sp>
      <p:pic>
        <p:nvPicPr>
          <p:cNvPr id="4" name="Picture 2" descr="ekspressionisme - Kunstretning fra 1900-tallet - Lex">
            <a:extLst>
              <a:ext uri="{FF2B5EF4-FFF2-40B4-BE49-F238E27FC236}">
                <a16:creationId xmlns:a16="http://schemas.microsoft.com/office/drawing/2014/main" id="{2D029E83-A998-C133-D577-5C050977B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4026"/>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9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A4939-C0FD-4B57-ADAE-F00577A9AE7B}"/>
              </a:ext>
            </a:extLst>
          </p:cNvPr>
          <p:cNvSpPr>
            <a:spLocks noGrp="1"/>
          </p:cNvSpPr>
          <p:nvPr>
            <p:ph type="title"/>
          </p:nvPr>
        </p:nvSpPr>
        <p:spPr/>
        <p:txBody>
          <a:bodyPr/>
          <a:lstStyle/>
          <a:p>
            <a:r>
              <a:rPr lang="da-DK" dirty="0" err="1"/>
              <a:t>Programm</a:t>
            </a:r>
            <a:endParaRPr lang="da-DK" dirty="0"/>
          </a:p>
        </p:txBody>
      </p:sp>
      <p:sp>
        <p:nvSpPr>
          <p:cNvPr id="3" name="Pladsholder til indhold 2">
            <a:extLst>
              <a:ext uri="{FF2B5EF4-FFF2-40B4-BE49-F238E27FC236}">
                <a16:creationId xmlns:a16="http://schemas.microsoft.com/office/drawing/2014/main" id="{49E79B91-E875-4833-9184-7BF95A259B17}"/>
              </a:ext>
            </a:extLst>
          </p:cNvPr>
          <p:cNvSpPr>
            <a:spLocks noGrp="1"/>
          </p:cNvSpPr>
          <p:nvPr>
            <p:ph sz="half" idx="1"/>
          </p:nvPr>
        </p:nvSpPr>
        <p:spPr>
          <a:xfrm>
            <a:off x="838199" y="1825625"/>
            <a:ext cx="5181601" cy="5234932"/>
          </a:xfrm>
        </p:spPr>
        <p:txBody>
          <a:bodyPr>
            <a:normAutofit fontScale="92500" lnSpcReduction="10000"/>
          </a:bodyPr>
          <a:lstStyle/>
          <a:p>
            <a:pPr marL="514350" indent="-514350">
              <a:lnSpc>
                <a:spcPct val="120000"/>
              </a:lnSpc>
              <a:buFont typeface="+mj-lt"/>
              <a:buAutoNum type="arabicPeriod"/>
            </a:pPr>
            <a:r>
              <a:rPr lang="da-DK" sz="3200" dirty="0" err="1"/>
              <a:t>Historischer</a:t>
            </a:r>
            <a:r>
              <a:rPr lang="da-DK" sz="3200" dirty="0"/>
              <a:t> </a:t>
            </a:r>
            <a:r>
              <a:rPr lang="da-DK" sz="3200" dirty="0" err="1"/>
              <a:t>Einstieg</a:t>
            </a:r>
            <a:r>
              <a:rPr lang="da-DK" sz="3200" dirty="0"/>
              <a:t> </a:t>
            </a:r>
            <a:r>
              <a:rPr lang="da-DK" sz="3200" dirty="0" err="1"/>
              <a:t>durch</a:t>
            </a:r>
            <a:r>
              <a:rPr lang="da-DK" sz="3200" dirty="0"/>
              <a:t> Kunst und Bilder</a:t>
            </a:r>
          </a:p>
          <a:p>
            <a:pPr lvl="1">
              <a:lnSpc>
                <a:spcPct val="120000"/>
              </a:lnSpc>
            </a:pPr>
            <a:r>
              <a:rPr lang="da-DK" sz="3200" dirty="0"/>
              <a:t>Der </a:t>
            </a:r>
            <a:r>
              <a:rPr lang="da-DK" sz="3200" dirty="0" err="1"/>
              <a:t>Erste</a:t>
            </a:r>
            <a:r>
              <a:rPr lang="da-DK" sz="3200" dirty="0"/>
              <a:t> </a:t>
            </a:r>
            <a:r>
              <a:rPr lang="da-DK" sz="3200" dirty="0" err="1"/>
              <a:t>Weltkrieg</a:t>
            </a:r>
            <a:endParaRPr lang="da-DK" sz="3200" dirty="0"/>
          </a:p>
          <a:p>
            <a:pPr lvl="1">
              <a:lnSpc>
                <a:spcPct val="120000"/>
              </a:lnSpc>
            </a:pPr>
            <a:r>
              <a:rPr lang="da-DK" sz="3200" dirty="0"/>
              <a:t>Die Weimarer Republik</a:t>
            </a:r>
          </a:p>
          <a:p>
            <a:pPr lvl="1">
              <a:lnSpc>
                <a:spcPct val="120000"/>
              </a:lnSpc>
            </a:pPr>
            <a:r>
              <a:rPr lang="da-DK" sz="3200" dirty="0"/>
              <a:t>Die </a:t>
            </a:r>
            <a:r>
              <a:rPr lang="da-DK" sz="3200" dirty="0" err="1"/>
              <a:t>Goldenen</a:t>
            </a:r>
            <a:r>
              <a:rPr lang="da-DK" sz="3200" dirty="0"/>
              <a:t> </a:t>
            </a:r>
            <a:r>
              <a:rPr lang="da-DK" sz="3200" dirty="0" err="1"/>
              <a:t>Zwanziger</a:t>
            </a:r>
            <a:r>
              <a:rPr lang="da-DK" sz="3200" dirty="0"/>
              <a:t> </a:t>
            </a:r>
            <a:r>
              <a:rPr lang="da-DK" sz="3200" dirty="0" err="1"/>
              <a:t>Jahre</a:t>
            </a:r>
            <a:r>
              <a:rPr lang="da-DK" sz="3200" dirty="0"/>
              <a:t> – </a:t>
            </a:r>
            <a:r>
              <a:rPr lang="da-DK" sz="3200" dirty="0" err="1"/>
              <a:t>wieso</a:t>
            </a:r>
            <a:r>
              <a:rPr lang="da-DK" sz="3200" dirty="0"/>
              <a:t> golden?</a:t>
            </a:r>
          </a:p>
          <a:p>
            <a:pPr lvl="1">
              <a:lnSpc>
                <a:spcPct val="120000"/>
              </a:lnSpc>
            </a:pPr>
            <a:r>
              <a:rPr lang="da-DK" sz="3200" dirty="0"/>
              <a:t>(Hitler)</a:t>
            </a:r>
          </a:p>
          <a:p>
            <a:pPr marL="514350" indent="-514350">
              <a:lnSpc>
                <a:spcPct val="120000"/>
              </a:lnSpc>
              <a:buFont typeface="+mj-lt"/>
              <a:buAutoNum type="arabicPeriod"/>
            </a:pPr>
            <a:r>
              <a:rPr lang="da-DK" sz="3200" dirty="0" err="1"/>
              <a:t>Aufgaben</a:t>
            </a:r>
            <a:r>
              <a:rPr lang="da-DK" sz="3200" dirty="0"/>
              <a:t> </a:t>
            </a:r>
            <a:r>
              <a:rPr lang="da-DK" sz="3200" dirty="0" err="1"/>
              <a:t>zum</a:t>
            </a:r>
            <a:r>
              <a:rPr lang="da-DK" sz="3200" dirty="0"/>
              <a:t> </a:t>
            </a:r>
            <a:r>
              <a:rPr lang="da-DK" sz="3200" dirty="0" err="1"/>
              <a:t>Stummfilm</a:t>
            </a:r>
            <a:r>
              <a:rPr lang="da-DK" sz="3200" dirty="0"/>
              <a:t>: Die </a:t>
            </a:r>
            <a:r>
              <a:rPr lang="da-DK" sz="3200" dirty="0" err="1"/>
              <a:t>Stra</a:t>
            </a:r>
            <a:r>
              <a:rPr lang="de-DE" sz="3200" dirty="0"/>
              <a:t>ß</a:t>
            </a:r>
            <a:r>
              <a:rPr lang="da-DK" sz="3200" dirty="0"/>
              <a:t>e (1923)</a:t>
            </a:r>
          </a:p>
        </p:txBody>
      </p:sp>
      <p:sp>
        <p:nvSpPr>
          <p:cNvPr id="6" name="Pladsholder til indhold 5">
            <a:extLst>
              <a:ext uri="{FF2B5EF4-FFF2-40B4-BE49-F238E27FC236}">
                <a16:creationId xmlns:a16="http://schemas.microsoft.com/office/drawing/2014/main" id="{E56B5F5D-6BEE-5AC1-3225-6B7AC718634D}"/>
              </a:ext>
            </a:extLst>
          </p:cNvPr>
          <p:cNvSpPr>
            <a:spLocks noGrp="1"/>
          </p:cNvSpPr>
          <p:nvPr>
            <p:ph sz="half" idx="2"/>
          </p:nvPr>
        </p:nvSpPr>
        <p:spPr/>
        <p:txBody>
          <a:bodyPr/>
          <a:lstStyle/>
          <a:p>
            <a:endParaRPr lang="da-DK"/>
          </a:p>
        </p:txBody>
      </p:sp>
      <p:pic>
        <p:nvPicPr>
          <p:cNvPr id="7" name="Picture 2" descr="ekspressionisme - Kunstretning fra 1900-tallet - Lex">
            <a:extLst>
              <a:ext uri="{FF2B5EF4-FFF2-40B4-BE49-F238E27FC236}">
                <a16:creationId xmlns:a16="http://schemas.microsoft.com/office/drawing/2014/main" id="{518DF1D3-6F9A-29ED-C07B-EE0F1D17B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4026"/>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0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otomontagen ’Travestie’ (1925) af R. Kuzelowsky Marton.">
            <a:extLst>
              <a:ext uri="{FF2B5EF4-FFF2-40B4-BE49-F238E27FC236}">
                <a16:creationId xmlns:a16="http://schemas.microsoft.com/office/drawing/2014/main" id="{C09125D1-3B45-9253-49DF-32DC71E6A2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 b="42337"/>
          <a:stretch>
            <a:fillRect/>
          </a:stretch>
        </p:blipFill>
        <p:spPr bwMode="auto">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7082AE2-DDF8-E459-4F40-FA645986965E}"/>
              </a:ext>
            </a:extLst>
          </p:cNvPr>
          <p:cNvSpPr>
            <a:spLocks noGrp="1"/>
          </p:cNvSpPr>
          <p:nvPr>
            <p:ph type="title"/>
          </p:nvPr>
        </p:nvSpPr>
        <p:spPr>
          <a:xfrm>
            <a:off x="661916" y="2852381"/>
            <a:ext cx="3161940" cy="2640247"/>
          </a:xfrm>
        </p:spPr>
        <p:txBody>
          <a:bodyPr vert="horz" lIns="91440" tIns="45720" rIns="91440" bIns="45720" rtlCol="0" anchor="b">
            <a:normAutofit/>
          </a:bodyPr>
          <a:lstStyle/>
          <a:p>
            <a:r>
              <a:rPr lang="en-US" sz="3600" dirty="0">
                <a:solidFill>
                  <a:schemeClr val="tx1">
                    <a:lumMod val="85000"/>
                    <a:lumOff val="15000"/>
                  </a:schemeClr>
                </a:solidFill>
              </a:rPr>
              <a:t>Die </a:t>
            </a:r>
            <a:r>
              <a:rPr lang="en-US" sz="3600" dirty="0" err="1">
                <a:solidFill>
                  <a:schemeClr val="tx1">
                    <a:lumMod val="85000"/>
                    <a:lumOff val="15000"/>
                  </a:schemeClr>
                </a:solidFill>
              </a:rPr>
              <a:t>Hausaufgabe</a:t>
            </a:r>
            <a:r>
              <a:rPr lang="en-US" sz="3600" dirty="0">
                <a:solidFill>
                  <a:schemeClr val="tx1">
                    <a:lumMod val="85000"/>
                    <a:lumOff val="15000"/>
                  </a:schemeClr>
                </a:solidFill>
              </a:rPr>
              <a:t>: </a:t>
            </a:r>
            <a:r>
              <a:rPr lang="en-US" sz="3600" dirty="0" err="1">
                <a:solidFill>
                  <a:schemeClr val="tx1">
                    <a:lumMod val="85000"/>
                    <a:lumOff val="15000"/>
                  </a:schemeClr>
                </a:solidFill>
              </a:rPr>
              <a:t>Trodsig</a:t>
            </a:r>
            <a:r>
              <a:rPr lang="en-US" sz="3600" dirty="0">
                <a:solidFill>
                  <a:schemeClr val="tx1">
                    <a:lumMod val="85000"/>
                    <a:lumOff val="15000"/>
                  </a:schemeClr>
                </a:solidFill>
              </a:rPr>
              <a:t> </a:t>
            </a:r>
            <a:r>
              <a:rPr lang="en-US" sz="3600" dirty="0" err="1">
                <a:solidFill>
                  <a:schemeClr val="tx1">
                    <a:lumMod val="85000"/>
                    <a:lumOff val="15000"/>
                  </a:schemeClr>
                </a:solidFill>
              </a:rPr>
              <a:t>livslyst</a:t>
            </a:r>
            <a:r>
              <a:rPr lang="en-US" sz="3600" dirty="0">
                <a:solidFill>
                  <a:schemeClr val="tx1">
                    <a:lumMod val="85000"/>
                    <a:lumOff val="15000"/>
                  </a:schemeClr>
                </a:solidFill>
              </a:rPr>
              <a:t> </a:t>
            </a:r>
            <a:r>
              <a:rPr lang="en-US" sz="3600" dirty="0" err="1">
                <a:solidFill>
                  <a:schemeClr val="tx1">
                    <a:lumMod val="85000"/>
                    <a:lumOff val="15000"/>
                  </a:schemeClr>
                </a:solidFill>
              </a:rPr>
              <a:t>i</a:t>
            </a:r>
            <a:r>
              <a:rPr lang="en-US" sz="3600" dirty="0">
                <a:solidFill>
                  <a:schemeClr val="tx1">
                    <a:lumMod val="85000"/>
                    <a:lumOff val="15000"/>
                  </a:schemeClr>
                </a:solidFill>
              </a:rPr>
              <a:t> Berlins </a:t>
            </a:r>
            <a:r>
              <a:rPr lang="en-US" sz="3600" dirty="0" err="1">
                <a:solidFill>
                  <a:schemeClr val="tx1">
                    <a:lumMod val="85000"/>
                    <a:lumOff val="15000"/>
                  </a:schemeClr>
                </a:solidFill>
              </a:rPr>
              <a:t>gyldne</a:t>
            </a:r>
            <a:r>
              <a:rPr lang="en-US" sz="3600" dirty="0">
                <a:solidFill>
                  <a:schemeClr val="tx1">
                    <a:lumMod val="85000"/>
                    <a:lumOff val="15000"/>
                  </a:schemeClr>
                </a:solidFill>
              </a:rPr>
              <a:t> 20’ere</a:t>
            </a:r>
          </a:p>
        </p:txBody>
      </p:sp>
    </p:spTree>
    <p:extLst>
      <p:ext uri="{BB962C8B-B14F-4D97-AF65-F5344CB8AC3E}">
        <p14:creationId xmlns:p14="http://schemas.microsoft.com/office/powerpoint/2010/main" val="210545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3B1CA9-557F-9533-2112-FA5796606B31}"/>
              </a:ext>
            </a:extLst>
          </p:cNvPr>
          <p:cNvSpPr>
            <a:spLocks noGrp="1"/>
          </p:cNvSpPr>
          <p:nvPr>
            <p:ph type="title"/>
          </p:nvPr>
        </p:nvSpPr>
        <p:spPr>
          <a:xfrm>
            <a:off x="876693" y="741391"/>
            <a:ext cx="4597747" cy="1616203"/>
          </a:xfrm>
        </p:spPr>
        <p:txBody>
          <a:bodyPr anchor="b">
            <a:normAutofit/>
          </a:bodyPr>
          <a:lstStyle/>
          <a:p>
            <a:r>
              <a:rPr lang="da-DK" sz="3200" dirty="0" err="1"/>
              <a:t>Jetzt</a:t>
            </a:r>
            <a:r>
              <a:rPr lang="da-DK" sz="3200" dirty="0"/>
              <a:t> </a:t>
            </a:r>
            <a:r>
              <a:rPr lang="da-DK" sz="3200" dirty="0" err="1"/>
              <a:t>auf</a:t>
            </a:r>
            <a:r>
              <a:rPr lang="da-DK" sz="3200" dirty="0"/>
              <a:t> </a:t>
            </a:r>
            <a:r>
              <a:rPr lang="da-DK" sz="3200" dirty="0" err="1"/>
              <a:t>deustch</a:t>
            </a:r>
            <a:endParaRPr lang="da-DK" sz="3200" dirty="0"/>
          </a:p>
        </p:txBody>
      </p:sp>
      <p:sp>
        <p:nvSpPr>
          <p:cNvPr id="8" name="Content Placeholder 7">
            <a:extLst>
              <a:ext uri="{FF2B5EF4-FFF2-40B4-BE49-F238E27FC236}">
                <a16:creationId xmlns:a16="http://schemas.microsoft.com/office/drawing/2014/main" id="{BF7B0B5E-01A4-EE94-CE2F-7FA597C0C219}"/>
              </a:ext>
            </a:extLst>
          </p:cNvPr>
          <p:cNvSpPr>
            <a:spLocks noGrp="1"/>
          </p:cNvSpPr>
          <p:nvPr>
            <p:ph idx="1"/>
          </p:nvPr>
        </p:nvSpPr>
        <p:spPr>
          <a:xfrm>
            <a:off x="876693" y="2533476"/>
            <a:ext cx="4597746" cy="3447832"/>
          </a:xfrm>
        </p:spPr>
        <p:txBody>
          <a:bodyPr anchor="t">
            <a:normAutofit/>
          </a:bodyPr>
          <a:lstStyle/>
          <a:p>
            <a:r>
              <a:rPr lang="en-US" sz="2000" dirty="0" err="1"/>
              <a:t>Ihr</a:t>
            </a:r>
            <a:r>
              <a:rPr lang="en-US" sz="2000" dirty="0"/>
              <a:t> </a:t>
            </a:r>
            <a:r>
              <a:rPr lang="en-US" sz="2000" dirty="0" err="1"/>
              <a:t>sollt</a:t>
            </a:r>
            <a:r>
              <a:rPr lang="en-US" sz="2000" dirty="0"/>
              <a:t> </a:t>
            </a:r>
            <a:r>
              <a:rPr lang="en-US" sz="2000" dirty="0" err="1"/>
              <a:t>euch</a:t>
            </a:r>
            <a:r>
              <a:rPr lang="en-US" sz="2000" dirty="0"/>
              <a:t> die </a:t>
            </a:r>
            <a:r>
              <a:rPr lang="en-US" sz="2000" dirty="0" err="1"/>
              <a:t>gewälte</a:t>
            </a:r>
            <a:r>
              <a:rPr lang="en-US" sz="2000" dirty="0"/>
              <a:t> </a:t>
            </a:r>
            <a:r>
              <a:rPr lang="en-US" sz="2000" dirty="0" err="1"/>
              <a:t>Sätze</a:t>
            </a:r>
            <a:r>
              <a:rPr lang="en-US" sz="2000" dirty="0"/>
              <a:t> </a:t>
            </a:r>
            <a:r>
              <a:rPr lang="en-US" sz="2000" dirty="0" err="1"/>
              <a:t>aus</a:t>
            </a:r>
            <a:r>
              <a:rPr lang="en-US" sz="2000" dirty="0"/>
              <a:t> dem Artikel </a:t>
            </a:r>
            <a:r>
              <a:rPr lang="en-US" sz="2000" dirty="0" err="1"/>
              <a:t>gegenseitig</a:t>
            </a:r>
            <a:r>
              <a:rPr lang="en-US" sz="2000" dirty="0"/>
              <a:t> </a:t>
            </a:r>
            <a:r>
              <a:rPr lang="en-US" sz="2000" dirty="0" err="1"/>
              <a:t>vorlesen</a:t>
            </a:r>
            <a:r>
              <a:rPr lang="en-US" sz="2000" dirty="0"/>
              <a:t>. </a:t>
            </a:r>
          </a:p>
          <a:p>
            <a:r>
              <a:rPr lang="en-US" sz="2000" dirty="0" err="1"/>
              <a:t>Wählt</a:t>
            </a:r>
            <a:r>
              <a:rPr lang="en-US" sz="2000" dirty="0"/>
              <a:t> </a:t>
            </a:r>
            <a:r>
              <a:rPr lang="en-US" sz="2000" dirty="0" err="1"/>
              <a:t>aus</a:t>
            </a:r>
            <a:r>
              <a:rPr lang="en-US" sz="2000" dirty="0"/>
              <a:t> </a:t>
            </a:r>
            <a:r>
              <a:rPr lang="en-US" sz="2000" dirty="0" err="1"/>
              <a:t>insgesamt</a:t>
            </a:r>
            <a:r>
              <a:rPr lang="en-US" sz="2000" dirty="0"/>
              <a:t> 5 </a:t>
            </a:r>
            <a:r>
              <a:rPr lang="en-US" sz="2000" dirty="0" err="1"/>
              <a:t>Sätze</a:t>
            </a:r>
            <a:r>
              <a:rPr lang="en-US" sz="2000" dirty="0"/>
              <a:t>, die am </a:t>
            </a:r>
            <a:r>
              <a:rPr lang="en-US" sz="2000" dirty="0" err="1"/>
              <a:t>wichtigstens</a:t>
            </a:r>
            <a:r>
              <a:rPr lang="en-US" sz="2000" dirty="0"/>
              <a:t> </a:t>
            </a:r>
            <a:r>
              <a:rPr lang="en-US" sz="2000" dirty="0" err="1"/>
              <a:t>sind</a:t>
            </a:r>
            <a:r>
              <a:rPr lang="en-US" sz="2000" dirty="0"/>
              <a:t>. </a:t>
            </a:r>
          </a:p>
          <a:p>
            <a:r>
              <a:rPr lang="en-US" sz="2000" dirty="0"/>
              <a:t>Die </a:t>
            </a:r>
            <a:r>
              <a:rPr lang="en-US" sz="2000" dirty="0" err="1"/>
              <a:t>Sätze</a:t>
            </a:r>
            <a:r>
              <a:rPr lang="en-US" sz="2000" dirty="0"/>
              <a:t> </a:t>
            </a:r>
            <a:r>
              <a:rPr lang="en-US" sz="2000" dirty="0" err="1"/>
              <a:t>sollen</a:t>
            </a:r>
            <a:r>
              <a:rPr lang="en-US" sz="2000" dirty="0"/>
              <a:t> </a:t>
            </a:r>
            <a:r>
              <a:rPr lang="en-US" sz="2000" dirty="0" err="1"/>
              <a:t>jetzt</a:t>
            </a:r>
            <a:r>
              <a:rPr lang="en-US" sz="2000" dirty="0"/>
              <a:t> </a:t>
            </a:r>
            <a:r>
              <a:rPr lang="en-US" sz="2000" dirty="0" err="1"/>
              <a:t>übersetzt</a:t>
            </a:r>
            <a:r>
              <a:rPr lang="en-US" sz="2000" dirty="0"/>
              <a:t> </a:t>
            </a:r>
            <a:r>
              <a:rPr lang="en-US" sz="2000" dirty="0" err="1"/>
              <a:t>werden</a:t>
            </a:r>
            <a:r>
              <a:rPr lang="en-US" sz="2000" dirty="0"/>
              <a:t>. </a:t>
            </a:r>
          </a:p>
          <a:p>
            <a:endParaRPr lang="en-US" sz="2000" dirty="0"/>
          </a:p>
        </p:txBody>
      </p:sp>
      <p:pic>
        <p:nvPicPr>
          <p:cNvPr id="4" name="Picture 2" descr="Fotomontagen ’Travestie’ (1925) af R. Kuzelowsky Marton.">
            <a:extLst>
              <a:ext uri="{FF2B5EF4-FFF2-40B4-BE49-F238E27FC236}">
                <a16:creationId xmlns:a16="http://schemas.microsoft.com/office/drawing/2014/main" id="{6CFF7F3E-0055-5436-DBCC-414286D54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42337"/>
          <a:stretch>
            <a:fillRect/>
          </a:stretch>
        </p:blipFill>
        <p:spPr bwMode="auto">
          <a:xfrm>
            <a:off x="6096001" y="1425310"/>
            <a:ext cx="5319062" cy="393229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235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73A4F-99D1-8338-0CAB-A5ABB58B7023}"/>
              </a:ext>
            </a:extLst>
          </p:cNvPr>
          <p:cNvSpPr>
            <a:spLocks noGrp="1"/>
          </p:cNvSpPr>
          <p:nvPr>
            <p:ph type="title"/>
          </p:nvPr>
        </p:nvSpPr>
        <p:spPr/>
        <p:txBody>
          <a:bodyPr/>
          <a:lstStyle/>
          <a:p>
            <a:r>
              <a:rPr lang="da-DK" dirty="0" err="1"/>
              <a:t>Fünf</a:t>
            </a:r>
            <a:r>
              <a:rPr lang="da-DK" dirty="0"/>
              <a:t> </a:t>
            </a:r>
            <a:r>
              <a:rPr lang="da-DK" dirty="0" err="1"/>
              <a:t>Sätze</a:t>
            </a:r>
            <a:r>
              <a:rPr lang="da-DK" dirty="0"/>
              <a:t> – hier </a:t>
            </a:r>
            <a:r>
              <a:rPr lang="da-DK" dirty="0" err="1"/>
              <a:t>schreiben</a:t>
            </a:r>
            <a:endParaRPr lang="da-DK" dirty="0"/>
          </a:p>
        </p:txBody>
      </p:sp>
      <p:sp>
        <p:nvSpPr>
          <p:cNvPr id="3" name="Pladsholder til indhold 2">
            <a:extLst>
              <a:ext uri="{FF2B5EF4-FFF2-40B4-BE49-F238E27FC236}">
                <a16:creationId xmlns:a16="http://schemas.microsoft.com/office/drawing/2014/main" id="{F4D8004D-743B-04FB-7460-86258BD4EF8F}"/>
              </a:ext>
            </a:extLst>
          </p:cNvPr>
          <p:cNvSpPr>
            <a:spLocks noGrp="1"/>
          </p:cNvSpPr>
          <p:nvPr>
            <p:ph idx="1"/>
          </p:nvPr>
        </p:nvSpPr>
        <p:spPr/>
        <p:txBody>
          <a:bodyPr/>
          <a:lstStyle/>
          <a:p>
            <a:endParaRPr lang="da-DK" dirty="0"/>
          </a:p>
        </p:txBody>
      </p:sp>
    </p:spTree>
    <p:extLst>
      <p:ext uri="{BB962C8B-B14F-4D97-AF65-F5344CB8AC3E}">
        <p14:creationId xmlns:p14="http://schemas.microsoft.com/office/powerpoint/2010/main" val="142329677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15747</TotalTime>
  <Words>1178</Words>
  <Application>Microsoft Office PowerPoint</Application>
  <PresentationFormat>Widescreen</PresentationFormat>
  <Paragraphs>158</Paragraphs>
  <Slides>27</Slides>
  <Notes>2</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27</vt:i4>
      </vt:variant>
    </vt:vector>
  </HeadingPairs>
  <TitlesOfParts>
    <vt:vector size="35" baseType="lpstr">
      <vt:lpstr>Alasassy Caps</vt:lpstr>
      <vt:lpstr>Aptos</vt:lpstr>
      <vt:lpstr>Arial</vt:lpstr>
      <vt:lpstr>Calibri</vt:lpstr>
      <vt:lpstr>Calibri Light</vt:lpstr>
      <vt:lpstr>Symbol</vt:lpstr>
      <vt:lpstr>Wingdings</vt:lpstr>
      <vt:lpstr>Office-tema</vt:lpstr>
      <vt:lpstr>Programm des Tages </vt:lpstr>
      <vt:lpstr>Tysk i 3. g</vt:lpstr>
      <vt:lpstr>Postkarte schreiben</vt:lpstr>
      <vt:lpstr>Die Goldenen  Zwanziger Jahre</vt:lpstr>
      <vt:lpstr>Faglige mål </vt:lpstr>
      <vt:lpstr>Programm</vt:lpstr>
      <vt:lpstr>Die Hausaufgabe: Trodsig livslyst i Berlins gyldne 20’ere</vt:lpstr>
      <vt:lpstr>Jetzt auf deustch</vt:lpstr>
      <vt:lpstr>Fünf Sätze – hier schreiben</vt:lpstr>
      <vt:lpstr>1914-18: Der erste Weltkrieg </vt:lpstr>
      <vt:lpstr>1919: Friedensvertrag von Versailles</vt:lpstr>
      <vt:lpstr>Eine Ausstellung des Berliner Stadtmuseum </vt:lpstr>
      <vt:lpstr>Der Tanz auf dem Vulkan</vt:lpstr>
      <vt:lpstr>1918-33: Die Weimarer Republik</vt:lpstr>
      <vt:lpstr>Die goldenen Zwanziger Jahre</vt:lpstr>
      <vt:lpstr>Eine Zeit der Gegensätze</vt:lpstr>
      <vt:lpstr>Tanzen und feiern - eine Flucht?</vt:lpstr>
      <vt:lpstr>Expressionismus </vt:lpstr>
      <vt:lpstr>Von Demokratie zur Diktatur</vt:lpstr>
      <vt:lpstr>Der Hitlerstaat in der Kunst</vt:lpstr>
      <vt:lpstr>Die Straße  (1923, Karl Grune)</vt:lpstr>
      <vt:lpstr>Aufgaben</vt:lpstr>
      <vt:lpstr>Straßenfilme – eine Definition</vt:lpstr>
      <vt:lpstr>Die Straße (1923, Karl Grune)</vt:lpstr>
      <vt:lpstr>Die Straße (1923, Karl Grune)</vt:lpstr>
      <vt:lpstr>Aufgaben (Zu Zweit)</vt:lpstr>
      <vt:lpstr>Figuren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Berlin</dc:title>
  <dc:creator>[AJ] Aja Møller Jensen</dc:creator>
  <cp:lastModifiedBy>Maj Fisker Jensen</cp:lastModifiedBy>
  <cp:revision>12</cp:revision>
  <dcterms:created xsi:type="dcterms:W3CDTF">2020-08-20T09:25:36Z</dcterms:created>
  <dcterms:modified xsi:type="dcterms:W3CDTF">2025-08-14T08:07:01Z</dcterms:modified>
</cp:coreProperties>
</file>