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57" r:id="rId5"/>
    <p:sldId id="260" r:id="rId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FAE013-264A-CC06-2D48-E8BD38F07A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60EC27F-C958-542F-AF2C-E474053CD6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42FF377-15EA-F893-7878-E205C3DBA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50E57-EF49-466E-9E2D-EB6BBABDE1D8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78000F7-3741-AB99-9746-3A378FBDF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1555705-67F9-2823-F951-635C28FA0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9422-C4C6-466E-AC86-342FB169343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28155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6A638F-741C-45D8-B2FA-3F329023D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386A312-69CE-0D0E-7E95-C2E7086D1B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26C27B5-649B-F455-C538-0567AAF5B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50E57-EF49-466E-9E2D-EB6BBABDE1D8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1051A52-72E2-D1CB-DC1E-1568BE645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F00624F-EF15-E35F-BB73-419802ECE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9422-C4C6-466E-AC86-342FB169343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7281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C90D37C8-1794-A9B7-4EFE-542C675A7E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2B015B8-C780-E077-F017-3475D2760A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D524E72-A152-75BF-9A08-35CCAD9AB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50E57-EF49-466E-9E2D-EB6BBABDE1D8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55308A9-46ED-8CB8-2C3F-A5F2C8F72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8A6F6FE-1299-F965-F10B-F905AD595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9422-C4C6-466E-AC86-342FB169343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31449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1FE053-8B30-E22D-61EF-37E09A522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1A587C7-C73A-6DE3-91C0-E56B5D621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AE4FFF4-EEC6-D8EE-FE20-CE1E7DF98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50E57-EF49-466E-9E2D-EB6BBABDE1D8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60EF29E-A5E6-42B3-02EC-1D62CEA5F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73FD7E8-B56A-B887-153C-B38CA5613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9422-C4C6-466E-AC86-342FB169343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6140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1D2CA4-0D71-DACD-3C30-D23C9329C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0CBC148-C351-84B7-791B-F58A3B98D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2302D01-D4AA-DD19-C32E-79022D508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50E57-EF49-466E-9E2D-EB6BBABDE1D8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AC98928-AA0F-A2A8-FC4C-FE6EA1FF5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9F8DBCC-E3D7-3FE8-7749-DBA355EDE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9422-C4C6-466E-AC86-342FB169343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92579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23C83A-93E6-521A-96ED-81603E31D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984F1DC-8863-BA4A-0997-AF75079B04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921BD6C-F14A-942C-A4ED-6FAAB12B34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00EDE0B-7DAD-4B78-2617-7E429826B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50E57-EF49-466E-9E2D-EB6BBABDE1D8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E3E971C-277F-D921-E3EB-85F50B331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CCEBAEF-621A-5E19-34EA-08D46B66C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9422-C4C6-466E-AC86-342FB169343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0439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240334-9824-1B12-8234-0C95976D0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4FBDE33-FE7F-B1F3-BCC1-F663E689AA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4A2C7F3-7640-FC05-8E07-22AB0F9504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5359DB51-F1B5-5F8E-31FE-349074AED3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C9CCCF91-509C-5C6B-8DDE-2B1C414A45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0984E644-1774-D7B6-E87D-6287DBD7D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50E57-EF49-466E-9E2D-EB6BBABDE1D8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91D5F706-F3FA-47C1-C326-6103C7377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6CA6BE9-B7E7-B777-EB4C-B24051EC8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9422-C4C6-466E-AC86-342FB169343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7122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40A8AA-1A80-5E99-5CCC-CC59F1FCC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75D2EA90-A4FA-62AB-02EA-23D2DDBE7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50E57-EF49-466E-9E2D-EB6BBABDE1D8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925D28F-2F7B-E90E-1B80-0C65B0A1D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6E76B39-2CA1-8856-CE28-3FDFD25F6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9422-C4C6-466E-AC86-342FB169343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8838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E81E6CB1-DC9D-831D-A7D0-075FAB7CC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50E57-EF49-466E-9E2D-EB6BBABDE1D8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6361825-2465-26A0-EE81-A0E994658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8B552982-24E0-C430-1FB6-20306C106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9422-C4C6-466E-AC86-342FB169343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66210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099FBD-3A0B-DFC1-02E3-E7CC5FF79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8101127-D46E-E17F-6AE5-B811BC45F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C6C3029-C209-297D-A838-201530F208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F9B482A-02D0-6C80-45CF-B9B662C2B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50E57-EF49-466E-9E2D-EB6BBABDE1D8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48A5E70-E129-A2FF-B8F7-2FE284428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AA64A74-62E7-63AA-A15F-429C4F77E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9422-C4C6-466E-AC86-342FB169343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0373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AB0CAE-0131-ED92-DADA-5ECE13BAA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9F01B81A-6407-7011-4E91-16F34653E7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98AE291-852B-911E-D357-941B099767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BC94267-FA69-0C8A-6B97-C31C28AED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50E57-EF49-466E-9E2D-EB6BBABDE1D8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8109811-FA83-F790-1029-236941A5B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49BE88E-9DD2-524D-3D5F-464169583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9422-C4C6-466E-AC86-342FB169343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36816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45A35B20-69FD-2763-47C3-5BFCDC7B9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C6E0F2A-7324-20F2-C689-4CC362D1AF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93AC268-4530-FA3F-B77E-A201A072DC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A50E57-EF49-466E-9E2D-EB6BBABDE1D8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F52B1F7-F2AC-27CE-5D21-DD20D04FC4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3564548-48ED-42B1-F17C-B2B035551D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F39422-C4C6-466E-AC86-342FB169343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65646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lex.dk/1._Verdenskri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2F91BE-6B31-557F-CB6E-E7FF58EFAF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err="1"/>
              <a:t>Programm</a:t>
            </a:r>
            <a:r>
              <a:rPr lang="da-DK" dirty="0"/>
              <a:t> des Tages 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2C2335F-D306-7819-036F-813EAEDA17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Genitiv – opsamling fra sidst! Digt</a:t>
            </a:r>
          </a:p>
          <a:p>
            <a:r>
              <a:rPr lang="da-DK" dirty="0"/>
              <a:t>Der Autoer Kästner </a:t>
            </a:r>
          </a:p>
          <a:p>
            <a:r>
              <a:rPr lang="da-DK" dirty="0"/>
              <a:t>”Fabian” </a:t>
            </a: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92779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BF1115-46E7-C7F6-0684-E8888E2EC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Genitiv 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FE9B5645-A748-4919-3F9F-81C4600F28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5465" y="1825625"/>
            <a:ext cx="7001070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216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7" name="Rectangle 1036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C92207D-18DC-D7D2-25FE-F11DACBDA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da-DK" sz="5400" dirty="0"/>
              <a:t>Kästner </a:t>
            </a:r>
          </a:p>
        </p:txBody>
      </p:sp>
      <p:sp>
        <p:nvSpPr>
          <p:cNvPr id="1039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4" name="Content Placeholder 1033">
            <a:extLst>
              <a:ext uri="{FF2B5EF4-FFF2-40B4-BE49-F238E27FC236}">
                <a16:creationId xmlns:a16="http://schemas.microsoft.com/office/drawing/2014/main" id="{DFD309BF-B29B-6C5E-76BB-3B9B95EB1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r>
              <a:rPr lang="da-DK" sz="1200" dirty="0">
                <a:latin typeface="Amasis MT Pro" panose="02040504050005020304" pitchFamily="18" charset="0"/>
              </a:rPr>
              <a:t>Erich Kästner var en tysk forfatter. Efter </a:t>
            </a:r>
            <a:r>
              <a:rPr lang="da-DK" sz="1200" dirty="0">
                <a:latin typeface="Amasis MT Pro" panose="02040504050005020304" pitchFamily="18" charset="0"/>
                <a:hlinkClick r:id="rId2"/>
              </a:rPr>
              <a:t>1. Verdenskrig</a:t>
            </a:r>
            <a:r>
              <a:rPr lang="da-DK" sz="1200" dirty="0">
                <a:latin typeface="Amasis MT Pro" panose="02040504050005020304" pitchFamily="18" charset="0"/>
              </a:rPr>
              <a:t>, der gjorde Kästner til overbevist pacifist, studerede han tysk og teatervidenskab; fra midten af 1920'erne ernærede han sig som journalist, kritiker og forfatter.</a:t>
            </a:r>
          </a:p>
          <a:p>
            <a:r>
              <a:rPr lang="da-DK" sz="1200" dirty="0">
                <a:latin typeface="Amasis MT Pro" panose="02040504050005020304" pitchFamily="18" charset="0"/>
              </a:rPr>
              <a:t>Kommer fra Dresden </a:t>
            </a:r>
          </a:p>
          <a:p>
            <a:r>
              <a:rPr lang="en-US" sz="1200" dirty="0" err="1">
                <a:latin typeface="Amasis MT Pro" panose="02040504050005020304" pitchFamily="18" charset="0"/>
              </a:rPr>
              <a:t>Bogafbrændning</a:t>
            </a:r>
            <a:r>
              <a:rPr lang="en-US" sz="1200" dirty="0">
                <a:latin typeface="Amasis MT Pro" panose="02040504050005020304" pitchFamily="18" charset="0"/>
              </a:rPr>
              <a:t> </a:t>
            </a:r>
          </a:p>
        </p:txBody>
      </p:sp>
      <p:pic>
        <p:nvPicPr>
          <p:cNvPr id="1030" name="Picture 6" descr="Sobering Romance - Wikipedia">
            <a:extLst>
              <a:ext uri="{FF2B5EF4-FFF2-40B4-BE49-F238E27FC236}">
                <a16:creationId xmlns:a16="http://schemas.microsoft.com/office/drawing/2014/main" id="{D65D83F4-3481-496D-0343-EDAD013310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35" b="17123"/>
          <a:stretch>
            <a:fillRect/>
          </a:stretch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3546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9997AE-0185-F3B6-B99D-C75E197DE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”Fabian”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F1B8017-69AF-9BEB-0189-54067C734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dirty="0"/>
              <a:t>Romanen følger en "venstreorienteret melankoliker" og moralist ved navn Fabian, der kæmper for at navigere i et kaotisk og kriseramt samfund.</a:t>
            </a:r>
          </a:p>
          <a:p>
            <a:pPr lvl="0"/>
            <a:r>
              <a:rPr lang="da-DK" dirty="0"/>
              <a:t>Den beskriver den kaotiske tid med inflation og arbejdsløshed i Berlin og skildrer mennesker, der er "kommet i klemme" i tiden.</a:t>
            </a:r>
          </a:p>
          <a:p>
            <a:pPr lvl="0"/>
            <a:r>
              <a:rPr lang="da-DK" dirty="0"/>
              <a:t>Fortællingen er tragikomisk og ender med, at Fabian drukner, da han forsøger at redde et barn.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62570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E24114-0A4B-34C4-175C-66244BC29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Aufgaben</a:t>
            </a:r>
            <a:r>
              <a:rPr lang="da-DK" dirty="0"/>
              <a:t>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2DE9CCE-F1B8-6BCE-EA20-690C987AE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1943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1455</TotalTime>
  <Words>134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10" baseType="lpstr">
      <vt:lpstr>Amasis MT Pro</vt:lpstr>
      <vt:lpstr>Aptos</vt:lpstr>
      <vt:lpstr>Aptos Display</vt:lpstr>
      <vt:lpstr>Arial</vt:lpstr>
      <vt:lpstr>Office-tema</vt:lpstr>
      <vt:lpstr>Programm des Tages </vt:lpstr>
      <vt:lpstr>Genitiv </vt:lpstr>
      <vt:lpstr>Kästner </vt:lpstr>
      <vt:lpstr>”Fabian”</vt:lpstr>
      <vt:lpstr>Aufgaben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Maj Fisker Jensen</dc:creator>
  <cp:lastModifiedBy>Maj Fisker Jensen</cp:lastModifiedBy>
  <cp:revision>5</cp:revision>
  <dcterms:created xsi:type="dcterms:W3CDTF">2025-10-01T05:53:12Z</dcterms:created>
  <dcterms:modified xsi:type="dcterms:W3CDTF">2025-10-02T06:08:32Z</dcterms:modified>
</cp:coreProperties>
</file>