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79433-4E20-45C9-A262-C1C30BC57C41}" v="14" dt="2025-01-24T10:58:17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Friday, January 24,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1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88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7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Friday, January 24,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9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7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8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0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7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3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9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Friday, January 24,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Friday, January 24,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9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955B3A-C08D-43E6-ABEF-A4F616FB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9694A-8B4E-4127-9C08-9B8F39B6F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36E6B-D7EF-409B-B48D-1628C06E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84399C-D9AB-4554-B222-14FFF653A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899" y="3854831"/>
            <a:ext cx="5278995" cy="2156581"/>
          </a:xfrm>
        </p:spPr>
        <p:txBody>
          <a:bodyPr anchor="t">
            <a:normAutofit/>
          </a:bodyPr>
          <a:lstStyle/>
          <a:p>
            <a:pPr algn="l"/>
            <a:r>
              <a:rPr lang="da-DK" sz="4800"/>
              <a:t>Programm des Tages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C6F7653-8A09-4790-B694-D5E5F9CFD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6182" y="3854830"/>
            <a:ext cx="4700133" cy="2156579"/>
          </a:xfrm>
        </p:spPr>
        <p:txBody>
          <a:bodyPr anchor="t">
            <a:normAutofit/>
          </a:bodyPr>
          <a:lstStyle/>
          <a:p>
            <a:pPr algn="l"/>
            <a:r>
              <a:rPr lang="da-DK" sz="2200" dirty="0"/>
              <a:t>Udvidet infinitiv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6D2053-BB10-4615-A38D-86EEC0D8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422144" cy="3599020"/>
          </a:xfrm>
          <a:prstGeom prst="rect">
            <a:avLst/>
          </a:prstGeom>
          <a:solidFill>
            <a:srgbClr val="BD4B64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4" name="Picture 3" descr="Kalender auf Tisch">
            <a:extLst>
              <a:ext uri="{FF2B5EF4-FFF2-40B4-BE49-F238E27FC236}">
                <a16:creationId xmlns:a16="http://schemas.microsoft.com/office/drawing/2014/main" id="{8D24C482-ED16-4833-81A3-E95EE54F2E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89" r="-1" b="35660"/>
          <a:stretch/>
        </p:blipFill>
        <p:spPr>
          <a:xfrm>
            <a:off x="422145" y="10"/>
            <a:ext cx="11082529" cy="359901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CC60F-C99A-48C5-856F-3C79856E9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rgbClr val="BD4B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A2ED1C-4B10-41E7-9BF6-7447B99B9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BD4B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43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F73A72-36C5-2B85-6234-85A08335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6"/>
            <a:ext cx="10543032" cy="1105866"/>
          </a:xfrm>
        </p:spPr>
        <p:txBody>
          <a:bodyPr>
            <a:normAutofit/>
          </a:bodyPr>
          <a:lstStyle/>
          <a:p>
            <a:r>
              <a:rPr lang="da-DK" dirty="0"/>
              <a:t>Udvidet infinitiv 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E4C018B5-A1EE-E85F-3C6A-AA8A1653C6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6670" y="2287597"/>
            <a:ext cx="7656939" cy="3686966"/>
          </a:xfr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503A7326-1A39-69D7-4546-1626CF650543}"/>
              </a:ext>
            </a:extLst>
          </p:cNvPr>
          <p:cNvSpPr txBox="1"/>
          <p:nvPr/>
        </p:nvSpPr>
        <p:spPr>
          <a:xfrm>
            <a:off x="5255315" y="1087268"/>
            <a:ext cx="60976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a-DK" sz="1800" dirty="0"/>
              <a:t>Udvider en sætning, så den </a:t>
            </a:r>
            <a:r>
              <a:rPr lang="da-DK" dirty="0"/>
              <a:t>består af både et finit verbum + en sætning med </a:t>
            </a:r>
            <a:r>
              <a:rPr lang="da-DK" dirty="0" err="1"/>
              <a:t>infinitv</a:t>
            </a:r>
            <a:r>
              <a:rPr lang="da-DK" dirty="0"/>
              <a:t> med </a:t>
            </a:r>
            <a:r>
              <a:rPr lang="da-DK" dirty="0" err="1"/>
              <a:t>zu</a:t>
            </a:r>
            <a:r>
              <a:rPr lang="da-DK" dirty="0"/>
              <a:t>, fx </a:t>
            </a:r>
            <a:r>
              <a:rPr lang="da-DK" dirty="0" err="1"/>
              <a:t>zu</a:t>
            </a:r>
            <a:r>
              <a:rPr lang="da-DK" dirty="0"/>
              <a:t> </a:t>
            </a:r>
            <a:r>
              <a:rPr lang="da-DK" dirty="0" err="1"/>
              <a:t>tanzen</a:t>
            </a:r>
            <a:r>
              <a:rPr lang="da-DK" dirty="0"/>
              <a:t>. Infinitivsætningen optræder ofte som objekt for den sætning, der lægger sig til. </a:t>
            </a: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154344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Gray Rectangle">
            <a:extLst>
              <a:ext uri="{FF2B5EF4-FFF2-40B4-BE49-F238E27FC236}">
                <a16:creationId xmlns:a16="http://schemas.microsoft.com/office/drawing/2014/main" id="{DF77EA1D-CD58-47D1-895E-0E74AE5D1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1419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A2F27B-AF82-4F47-887C-2B4B9878E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3DAA41-976B-4A7A-91F5-FD48E4345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7EA71E-9929-4ED1-ADD1-686390B7F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138" y="539495"/>
            <a:ext cx="8898646" cy="2250899"/>
          </a:xfrm>
        </p:spPr>
        <p:txBody>
          <a:bodyPr anchor="b">
            <a:normAutofit/>
          </a:bodyPr>
          <a:lstStyle/>
          <a:p>
            <a:r>
              <a:rPr lang="da-DK" sz="4800" dirty="0"/>
              <a:t>Men kan også stå først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28B21B-9FCF-4EB8-9AA2-5126DE861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8" y="3008169"/>
            <a:ext cx="8898650" cy="2878828"/>
          </a:xfrm>
        </p:spPr>
        <p:txBody>
          <a:bodyPr>
            <a:normAutofit/>
          </a:bodyPr>
          <a:lstStyle/>
          <a:p>
            <a:r>
              <a:rPr lang="da-DK" sz="1800" dirty="0"/>
              <a:t>Die </a:t>
            </a:r>
            <a:r>
              <a:rPr lang="da-DK" sz="1800" dirty="0" err="1"/>
              <a:t>Hausaufgaben</a:t>
            </a:r>
            <a:r>
              <a:rPr lang="da-DK" sz="1800" dirty="0"/>
              <a:t> </a:t>
            </a:r>
            <a:r>
              <a:rPr lang="da-DK" sz="1800" b="1" dirty="0" err="1"/>
              <a:t>zu</a:t>
            </a:r>
            <a:r>
              <a:rPr lang="da-DK" sz="1800" b="1" dirty="0"/>
              <a:t> machen </a:t>
            </a:r>
            <a:r>
              <a:rPr lang="da-DK" sz="1800" dirty="0" err="1"/>
              <a:t>ist</a:t>
            </a:r>
            <a:r>
              <a:rPr lang="da-DK" sz="1800" dirty="0"/>
              <a:t> </a:t>
            </a:r>
            <a:r>
              <a:rPr lang="da-DK" sz="1800" dirty="0" err="1"/>
              <a:t>oft</a:t>
            </a:r>
            <a:r>
              <a:rPr lang="da-DK" sz="1800" dirty="0"/>
              <a:t> </a:t>
            </a:r>
            <a:r>
              <a:rPr lang="da-DK" sz="1800" dirty="0" err="1"/>
              <a:t>langweilig</a:t>
            </a:r>
            <a:endParaRPr lang="da-DK" sz="1800" dirty="0"/>
          </a:p>
          <a:p>
            <a:r>
              <a:rPr lang="de-DE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hn zu treffen ist mir peinlich</a:t>
            </a:r>
            <a:r>
              <a:rPr lang="da-DK" sz="1800" dirty="0"/>
              <a:t>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E5F5C0F-87CD-40D8-AD4B-452395E32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4F40788-FC62-4F28-9E98-397312317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254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096DC-B7F7-4FB8-B73F-3287B377E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Tal tysk!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3F9856-5E0D-44D1-8B4B-3943349A9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Spørger: </a:t>
            </a:r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interessant? </a:t>
            </a:r>
          </a:p>
          <a:p>
            <a:r>
              <a:rPr lang="da-DK" dirty="0"/>
              <a:t>2 svarer fx: Es </a:t>
            </a:r>
            <a:r>
              <a:rPr lang="da-DK" dirty="0" err="1"/>
              <a:t>ist</a:t>
            </a:r>
            <a:r>
              <a:rPr lang="da-DK" dirty="0"/>
              <a:t> interessant, </a:t>
            </a:r>
            <a:r>
              <a:rPr lang="da-DK" dirty="0" err="1"/>
              <a:t>dieses</a:t>
            </a:r>
            <a:r>
              <a:rPr lang="da-DK" dirty="0"/>
              <a:t> Buch </a:t>
            </a:r>
            <a:r>
              <a:rPr lang="da-DK" dirty="0" err="1"/>
              <a:t>zu</a:t>
            </a:r>
            <a:r>
              <a:rPr lang="da-DK" dirty="0"/>
              <a:t> </a:t>
            </a:r>
            <a:r>
              <a:rPr lang="da-DK" dirty="0" err="1"/>
              <a:t>lesen</a:t>
            </a:r>
            <a:r>
              <a:rPr lang="da-DK" dirty="0"/>
              <a:t>. </a:t>
            </a:r>
          </a:p>
          <a:p>
            <a:endParaRPr lang="da-DK" dirty="0"/>
          </a:p>
          <a:p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interessant?</a:t>
            </a:r>
          </a:p>
          <a:p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</a:t>
            </a:r>
            <a:r>
              <a:rPr lang="da-DK" dirty="0" err="1"/>
              <a:t>angenehm</a:t>
            </a:r>
            <a:r>
              <a:rPr lang="da-DK" dirty="0"/>
              <a:t>?</a:t>
            </a:r>
          </a:p>
          <a:p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</a:t>
            </a:r>
            <a:r>
              <a:rPr lang="da-DK" dirty="0" err="1"/>
              <a:t>langweilig</a:t>
            </a:r>
            <a:r>
              <a:rPr lang="da-DK" dirty="0"/>
              <a:t>? </a:t>
            </a:r>
          </a:p>
          <a:p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</a:t>
            </a:r>
            <a:r>
              <a:rPr lang="da-DK" dirty="0" err="1"/>
              <a:t>verboten</a:t>
            </a:r>
            <a:r>
              <a:rPr lang="da-DK" dirty="0"/>
              <a:t>? </a:t>
            </a:r>
          </a:p>
          <a:p>
            <a:r>
              <a:rPr lang="da-DK" dirty="0" err="1"/>
              <a:t>Was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</a:t>
            </a:r>
            <a:r>
              <a:rPr lang="da-DK" dirty="0" err="1"/>
              <a:t>gemütlich</a:t>
            </a:r>
            <a:r>
              <a:rPr lang="da-DK"/>
              <a:t>?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75958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Dante">
      <a:majorFont>
        <a:latin typeface="Georgia Pro"/>
        <a:ea typeface=""/>
        <a:cs typeface=""/>
      </a:majorFont>
      <a:minorFont>
        <a:latin typeface="Georgi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107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1" baseType="lpstr">
      <vt:lpstr>Arial</vt:lpstr>
      <vt:lpstr>Dante (Headings)2</vt:lpstr>
      <vt:lpstr>Georgia Pro</vt:lpstr>
      <vt:lpstr>Helvetica Neue Medium</vt:lpstr>
      <vt:lpstr>Times New Roman</vt:lpstr>
      <vt:lpstr>Wingdings 2</vt:lpstr>
      <vt:lpstr>OffsetVTI</vt:lpstr>
      <vt:lpstr>Programm des Tages </vt:lpstr>
      <vt:lpstr>Udvidet infinitiv </vt:lpstr>
      <vt:lpstr>Men kan også stå først</vt:lpstr>
      <vt:lpstr>Tal tysk!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 des Tages</dc:title>
  <dc:creator>Maj Fisker Jensen</dc:creator>
  <cp:lastModifiedBy>Maj Fisker Jensen</cp:lastModifiedBy>
  <cp:revision>2</cp:revision>
  <dcterms:created xsi:type="dcterms:W3CDTF">2022-02-07T10:57:49Z</dcterms:created>
  <dcterms:modified xsi:type="dcterms:W3CDTF">2025-01-24T11:07:41Z</dcterms:modified>
</cp:coreProperties>
</file>